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70A2-CC7C-85FC-8501-CF175D74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241964" y="-480290"/>
            <a:ext cx="6197599" cy="193963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Digital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portfolio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C265-EE45-544A-38FF-146F5A331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054" y="-4100946"/>
            <a:ext cx="8580581" cy="475818"/>
          </a:xfrm>
        </p:spPr>
        <p:txBody>
          <a:bodyPr/>
          <a:lstStyle/>
          <a:p>
            <a:r>
              <a:rPr lang="en-US"/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666C9-A691-64E4-BF2A-91D211C6FE34}"/>
              </a:ext>
            </a:extLst>
          </p:cNvPr>
          <p:cNvSpPr txBox="1"/>
          <p:nvPr/>
        </p:nvSpPr>
        <p:spPr>
          <a:xfrm rot="10800000" flipH="1" flipV="1">
            <a:off x="2290618" y="4864733"/>
            <a:ext cx="541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K.</a:t>
            </a:r>
            <a:r>
              <a:rPr lang="en-US" i="1" u="sng" dirty="0" err="1"/>
              <a:t>Karthika</a:t>
            </a:r>
            <a:r>
              <a:rPr lang="en-US" i="1" u="sng" dirty="0"/>
              <a:t> </a:t>
            </a:r>
          </a:p>
          <a:p>
            <a:pPr algn="l"/>
            <a:r>
              <a:rPr lang="en-US" i="1" u="sng" dirty="0"/>
              <a:t>Astvu32132124u18030</a:t>
            </a:r>
          </a:p>
          <a:p>
            <a:pPr algn="l"/>
            <a:r>
              <a:rPr lang="en-US" i="1" u="sng" dirty="0" err="1"/>
              <a:t>B.Sc</a:t>
            </a:r>
            <a:r>
              <a:rPr lang="en-US" i="1" u="sng" dirty="0"/>
              <a:t> computer science </a:t>
            </a:r>
          </a:p>
          <a:p>
            <a:pPr algn="l"/>
            <a:r>
              <a:rPr lang="en-US" i="1" u="sng" dirty="0" err="1"/>
              <a:t>Muthurangam</a:t>
            </a:r>
            <a:r>
              <a:rPr lang="en-US" i="1" u="sng" dirty="0"/>
              <a:t> </a:t>
            </a:r>
            <a:r>
              <a:rPr lang="en-US" i="1" u="sng" dirty="0" err="1"/>
              <a:t>Govt</a:t>
            </a:r>
            <a:r>
              <a:rPr lang="en-US" i="1" u="sng" dirty="0"/>
              <a:t> Arts college –</a:t>
            </a:r>
            <a:r>
              <a:rPr lang="en-US" i="1" u="sng" dirty="0" err="1"/>
              <a:t>Thiruvalluvar</a:t>
            </a:r>
            <a:r>
              <a:rPr lang="en-US" i="1" u="sng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8597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3E01-3200-A9A6-47AA-2FB9AB0A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418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5A36-5D38-37D0-7131-24112505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327" y="1622699"/>
            <a:ext cx="9107055" cy="4251629"/>
          </a:xfrm>
        </p:spPr>
        <p:txBody>
          <a:bodyPr>
            <a:normAutofit/>
          </a:bodyPr>
          <a:lstStyle/>
          <a:p>
            <a:r>
              <a:rPr lang="en-US" dirty="0"/>
              <a:t>🧭 Navigation Bar – Smooth scrolling between travel sections (Destinations, Experiences, Plan Trip, Contact).
🌍 Destination Showcase – Display places with images, maps, and details.
📅 Itinerary Planner – Allows users to create and customize travel plans.
📞 Contact / Booking Form – Easy way for travelers to connect, book, or ask queries.</a:t>
            </a:r>
          </a:p>
        </p:txBody>
      </p:sp>
    </p:spTree>
    <p:extLst>
      <p:ext uri="{BB962C8B-B14F-4D97-AF65-F5344CB8AC3E}">
        <p14:creationId xmlns:p14="http://schemas.microsoft.com/office/powerpoint/2010/main" val="378708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3305-AB14-5CB3-6BA0-CC08D855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068" y="711125"/>
            <a:ext cx="9905998" cy="1080973"/>
          </a:xfrm>
        </p:spPr>
        <p:txBody>
          <a:bodyPr/>
          <a:lstStyle/>
          <a:p>
            <a:r>
              <a:rPr lang="en-US" dirty="0"/>
              <a:t>Results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66F68-8B73-51D0-462F-747CAB2B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2541242"/>
            <a:ext cx="3657600" cy="3698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4231C-80E6-63B3-B0D2-683DE33B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2371973"/>
            <a:ext cx="3380509" cy="377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4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FED2-29FE-FC62-5CB5-3C032F30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25" y="594910"/>
            <a:ext cx="9905998" cy="1478570"/>
          </a:xfrm>
        </p:spPr>
        <p:txBody>
          <a:bodyPr/>
          <a:lstStyle/>
          <a:p>
            <a:r>
              <a:rPr lang="en-US" dirty="0"/>
              <a:t>Results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B18DC-B197-5B66-2FFE-CF34BFE24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96" y="2575612"/>
            <a:ext cx="2848695" cy="3687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44A24-7ED5-570D-6DC9-6CD33073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82" y="3011057"/>
            <a:ext cx="3629889" cy="241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3C150-2BD6-A12F-0673-B7C31F28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110" y="3011057"/>
            <a:ext cx="3311653" cy="214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E8B5-8F16-4AAC-3F61-44EBF5F0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086" y="470211"/>
            <a:ext cx="9905998" cy="1478570"/>
          </a:xfrm>
        </p:spPr>
        <p:txBody>
          <a:bodyPr/>
          <a:lstStyle/>
          <a:p>
            <a:r>
              <a:rPr lang="en-US" dirty="0"/>
              <a:t>Results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620B27-00D3-669D-B5ED-201DD2DD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74" y="2341852"/>
            <a:ext cx="7075053" cy="40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4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B5B0-ED6A-0D26-372D-DD350761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12CD-1F83-9F3F-5EA7-B129853F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191697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HIGHLIGHTS OF MY PROJECT</a:t>
            </a:r>
          </a:p>
          <a:p>
            <a:r>
              <a:rPr lang="en-US" dirty="0"/>
              <a:t>Built a digital travel platform for planning trips. </a:t>
            </a:r>
          </a:p>
          <a:p>
            <a:r>
              <a:rPr lang="en-US" dirty="0"/>
              <a:t>Used HTML, CSS, and APIs (like Google Maps). </a:t>
            </a:r>
          </a:p>
          <a:p>
            <a:r>
              <a:rPr lang="en-US" dirty="0"/>
              <a:t>Added Home, Destinations, Experiences, Plan Trip, and Contact sections.</a:t>
            </a:r>
          </a:p>
          <a:p>
            <a:r>
              <a:rPr lang="en-US" dirty="0"/>
              <a:t>Designed with a simple and user-friendly interface.</a:t>
            </a:r>
          </a:p>
          <a:p>
            <a:endParaRPr lang="en-US" i="1" u="sng" dirty="0"/>
          </a:p>
          <a:p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70252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F197-AB99-7DB5-33BC-3482D084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1D7F-20ED-C391-4BB9-ACA2910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30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FINAL SUMMARY</a:t>
            </a:r>
          </a:p>
          <a:p>
            <a:r>
              <a:rPr lang="en-US" dirty="0"/>
              <a:t>The project demonstrates my skills in web development and design.</a:t>
            </a:r>
          </a:p>
          <a:p>
            <a:r>
              <a:rPr lang="en-US" dirty="0"/>
              <a:t>Helps travelers explore destinations in an organized and easy way.</a:t>
            </a:r>
          </a:p>
          <a:p>
            <a:r>
              <a:rPr lang="en-US" dirty="0"/>
              <a:t>A useful step toward enhancing travel planning and cultural discovery.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9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4533-A51B-2ABA-8699-FB454B24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DE85-3F6F-A9C9-E626-7C5D84D6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BENEFITS TO THE SOCIETY</a:t>
            </a:r>
          </a:p>
          <a:p>
            <a:r>
              <a:rPr lang="en-US" i="1" u="sng" dirty="0"/>
              <a:t> </a:t>
            </a:r>
            <a:r>
              <a:rPr lang="en-US" dirty="0"/>
              <a:t>Allows travelers to access reliable information and itineraries online.</a:t>
            </a:r>
          </a:p>
          <a:p>
            <a:r>
              <a:rPr lang="en-US" dirty="0"/>
              <a:t> Easy access for families, tourists, and travel enthusiasts to plan stress-</a:t>
            </a:r>
            <a:r>
              <a:rPr lang="en-US" dirty="0" err="1"/>
              <a:t>freetrips</a:t>
            </a:r>
            <a:r>
              <a:rPr lang="en-US" dirty="0"/>
              <a:t>.</a:t>
            </a:r>
          </a:p>
          <a:p>
            <a:r>
              <a:rPr lang="en-US" dirty="0"/>
              <a:t>Encourages cultural exchange and promotes tourism opportunities.</a:t>
            </a:r>
          </a:p>
          <a:p>
            <a:endParaRPr lang="en-US" dirty="0"/>
          </a:p>
          <a:p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418005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DA85F-FAF5-BE9F-5313-6459268B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690" y="2069161"/>
            <a:ext cx="8387338" cy="2719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Baguet Script" panose="02000000000000000000" pitchFamily="2" charset="0"/>
                <a:ea typeface="Baguet Script" panose="02000000000000000000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8887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77E-A232-0905-64E7-A234E6E3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475344" y="1736435"/>
            <a:ext cx="8054109" cy="1847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My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Travel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experience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Portfolio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16E9-E5AC-DA62-8A9C-6E177F4A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321" y="4668981"/>
            <a:ext cx="11253788" cy="891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Journey of a Thousand miles Begins with a single step”</a:t>
            </a:r>
          </a:p>
        </p:txBody>
      </p:sp>
    </p:spTree>
    <p:extLst>
      <p:ext uri="{BB962C8B-B14F-4D97-AF65-F5344CB8AC3E}">
        <p14:creationId xmlns:p14="http://schemas.microsoft.com/office/powerpoint/2010/main" val="40830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3885-F4EB-FC2D-F0E4-833C9C9A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D914-57E3-0956-52D9-699BD6F4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982" y="2249487"/>
            <a:ext cx="866442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1.Portfolio design and Layout</a:t>
            </a:r>
          </a:p>
          <a:p>
            <a:pPr marL="0" indent="0">
              <a:buNone/>
            </a:pPr>
            <a:r>
              <a:rPr lang="en-US"/>
              <a:t>2.Tools and Technologies</a:t>
            </a:r>
          </a:p>
          <a:p>
            <a:pPr marL="0" indent="0">
              <a:buNone/>
            </a:pPr>
            <a:r>
              <a:rPr lang="en-US"/>
              <a:t>3.Problem Statement</a:t>
            </a:r>
          </a:p>
          <a:p>
            <a:pPr marL="0" indent="0">
              <a:buNone/>
            </a:pPr>
            <a:r>
              <a:rPr lang="en-US"/>
              <a:t>4.Features and Functionality</a:t>
            </a:r>
          </a:p>
          <a:p>
            <a:pPr marL="0" indent="0">
              <a:buNone/>
            </a:pPr>
            <a:r>
              <a:rPr lang="en-US"/>
              <a:t>5.Project Overview</a:t>
            </a:r>
          </a:p>
          <a:p>
            <a:pPr marL="0" indent="0">
              <a:buNone/>
            </a:pPr>
            <a:r>
              <a:rPr lang="en-US"/>
              <a:t>6.Results and Screenshots</a:t>
            </a:r>
          </a:p>
          <a:p>
            <a:pPr marL="0" indent="0">
              <a:buNone/>
            </a:pPr>
            <a:r>
              <a:rPr lang="en-US"/>
              <a:t>7.Conclusion8.GithubLink</a:t>
            </a:r>
          </a:p>
        </p:txBody>
      </p:sp>
    </p:spTree>
    <p:extLst>
      <p:ext uri="{BB962C8B-B14F-4D97-AF65-F5344CB8AC3E}">
        <p14:creationId xmlns:p14="http://schemas.microsoft.com/office/powerpoint/2010/main" val="166781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62F1-4FC5-7CB4-AE84-5E3F5338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C9AE-97C1-7BA8-EA8C-3BB147FA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958" y="1875415"/>
            <a:ext cx="9905999" cy="37960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❖ Travelers face difficulty in planning trips that balance cost, comfort, and convenience</a:t>
            </a:r>
          </a:p>
          <a:p>
            <a:pPr marL="0" indent="0">
              <a:buNone/>
            </a:pPr>
            <a:r>
              <a:rPr lang="en-US"/>
              <a:t>❖ Relying on multiple sources (agents, blogs, scattered apps) makes the process time-consuming and confusing</a:t>
            </a:r>
          </a:p>
          <a:p>
            <a:pPr marL="0" indent="0">
              <a:buNone/>
            </a:pPr>
            <a:r>
              <a:rPr lang="en-US"/>
              <a:t>❖ Lack of personalized recommendations leads to generic experiences instead of meaningful journeys</a:t>
            </a:r>
          </a:p>
          <a:p>
            <a:pPr marL="0" indent="0">
              <a:buNone/>
            </a:pPr>
            <a:r>
              <a:rPr lang="en-US"/>
              <a:t>❖ Without a unified digital platform, exploring destinations, managing itineraries, and discovering local culture becomes stressful</a:t>
            </a:r>
          </a:p>
          <a:p>
            <a:pPr marL="0" indent="0">
              <a:buNone/>
            </a:pPr>
            <a:r>
              <a:rPr lang="en-US"/>
              <a:t>❖ Wider travel opportunities (hidden gems, authentic experiences, budget-friendly options) remain unexplored.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FB9-F415-9900-093E-2793CB11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6E6C-7171-573D-423D-0C8FA964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903" y="195392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 Digital travel platform to explore destinations and plan journeys</a:t>
            </a:r>
          </a:p>
          <a:p>
            <a:pPr marL="0" indent="0">
              <a:buNone/>
            </a:pPr>
            <a:r>
              <a:rPr lang="en-US" dirty="0"/>
              <a:t>* Main idea : Provide personalized itineraries 🌍, travel tips ✈️, and cultural insights 🏞</a:t>
            </a:r>
          </a:p>
          <a:p>
            <a:pPr marL="0" indent="0">
              <a:buNone/>
            </a:pPr>
            <a:r>
              <a:rPr lang="en-US"/>
              <a:t>* Goal : Connect travelers with authentic experiences and make trips stress-free.</a:t>
            </a:r>
          </a:p>
        </p:txBody>
      </p:sp>
    </p:spTree>
    <p:extLst>
      <p:ext uri="{BB962C8B-B14F-4D97-AF65-F5344CB8AC3E}">
        <p14:creationId xmlns:p14="http://schemas.microsoft.com/office/powerpoint/2010/main" val="174493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FDA8-34CC-10C9-C7C5-ACDFE22A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310" y="560549"/>
            <a:ext cx="13685554" cy="6237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9874-DCCD-3F90-42E9-CB379E3F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011" y="1184305"/>
            <a:ext cx="9905999" cy="5113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                 </a:t>
            </a:r>
            <a:r>
              <a:rPr lang="en-US" b="1" u="sng" dirty="0">
                <a:solidFill>
                  <a:schemeClr val="bg1"/>
                </a:solidFill>
              </a:rPr>
              <a:t>Project</a:t>
            </a:r>
            <a:r>
              <a:rPr lang="en-US" b="1" dirty="0"/>
              <a:t> </a:t>
            </a:r>
            <a:r>
              <a:rPr lang="en-US" b="1" u="sng" dirty="0">
                <a:solidFill>
                  <a:schemeClr val="bg1"/>
                </a:solidFill>
              </a:rPr>
              <a:t>contain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* About Me – introduction and travel journey
* Profile – interests, travel style, destinations explored
* Experiences – trips, stories, memories, highlights
* Gallery – photos, videos, travel diaries
* Contact Me – connect, share, and collaborate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896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DBF-E16D-3E06-C225-851E824D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831" y="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Who Are the and Users </a:t>
            </a:r>
            <a:r>
              <a:rPr lang="en-US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50EE-9149-7F66-9215-C74A9FAA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254" y="1637145"/>
            <a:ext cx="10383982" cy="35837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u="sng" dirty="0">
                <a:solidFill>
                  <a:schemeClr val="bg1"/>
                </a:solidFill>
              </a:rPr>
              <a:t>TRAVELERS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TOURISTS</a:t>
            </a:r>
            <a:r>
              <a:rPr lang="en-US" dirty="0"/>
              <a:t> – People seeking hassle-free trip planning and unique experiences 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u="sng" dirty="0">
                <a:solidFill>
                  <a:schemeClr val="bg1"/>
                </a:solidFill>
              </a:rPr>
              <a:t>FAMILIES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FRIEND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GROUPS</a:t>
            </a:r>
            <a:r>
              <a:rPr lang="en-US" dirty="0"/>
              <a:t> – Useful for planning vacations, activities, and memorable journeys together 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u="sng" dirty="0">
                <a:solidFill>
                  <a:schemeClr val="bg1"/>
                </a:solidFill>
              </a:rPr>
              <a:t>TRAVEL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AGENCIES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GUIDES</a:t>
            </a:r>
            <a:r>
              <a:rPr lang="en-US" dirty="0"/>
              <a:t> – Potential partners who can provide services, packages, or local expertise 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u="sng" dirty="0">
                <a:solidFill>
                  <a:schemeClr val="bg1"/>
                </a:solidFill>
              </a:rPr>
              <a:t>GENERAL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AUDIENCE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u="sng" dirty="0">
                <a:solidFill>
                  <a:schemeClr val="bg1"/>
                </a:solidFill>
              </a:rPr>
              <a:t>ONLINE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EXPLORERS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– Anyone browsing for destination ideas, travel tips, or cultural insights.</a:t>
            </a:r>
          </a:p>
        </p:txBody>
      </p:sp>
    </p:spTree>
    <p:extLst>
      <p:ext uri="{BB962C8B-B14F-4D97-AF65-F5344CB8AC3E}">
        <p14:creationId xmlns:p14="http://schemas.microsoft.com/office/powerpoint/2010/main" val="11172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A4F8-ED02-688B-2917-214CF387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748538" y="282714"/>
            <a:ext cx="7743970" cy="24086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AND TECHNIQUES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160BF-699C-C7EF-3DE0-7547E95DA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502950"/>
          </a:xfrm>
        </p:spPr>
        <p:txBody>
          <a:bodyPr/>
          <a:lstStyle/>
          <a:p>
            <a:r>
              <a:rPr lang="en-US" i="1" u="sng" dirty="0"/>
              <a:t>🔧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95C-D2D4-844D-B0AF-2258F356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714" y="3073397"/>
            <a:ext cx="4878391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HTML, CSS, JavaScript → for creating the travel website/app.
VS Code → for coding and development.
Google Maps API → for location and navigation integration.
GitHub → for hosting &amp; sharing the project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F6F31-0597-153D-CEE8-E19CC9F5E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502950"/>
          </a:xfrm>
        </p:spPr>
        <p:txBody>
          <a:bodyPr/>
          <a:lstStyle/>
          <a:p>
            <a:r>
              <a:rPr lang="en-US" i="1" u="sng" dirty="0"/>
              <a:t>🎨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51098-883C-6C5F-F591-9FD7BB706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504" y="2851866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Applied responsive design (works on different devices).
Organized sections (Destinations, Experiences, Plan Trip, Contact).
Integrated maps &amp; images for better travel visualization.
Simple, user-friendly navigation for seamless trip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9412-C924-A3D1-A98C-A78438E6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8"/>
            <a:ext cx="9905998" cy="10302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TRAVEL EXPERIENCE DESIGN AND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7208E-33AA-3E84-7816-3F234B90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0" y="2249487"/>
            <a:ext cx="8886102" cy="4289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Sections Included:</a:t>
            </a:r>
          </a:p>
          <a:p>
            <a:pPr marL="0" indent="0">
              <a:buNone/>
            </a:pPr>
            <a:r>
              <a:rPr lang="en-US" dirty="0"/>
              <a:t>                 🏠 Home / About Us – Introduction and vision for seamless </a:t>
            </a:r>
            <a:r>
              <a:rPr lang="en-US" dirty="0" err="1"/>
              <a:t>trave</a:t>
            </a:r>
            <a:r>
              <a:rPr lang="en-US" dirty="0"/>
              <a:t>.
                 🌍 Destinations – Images and details of places to visit.
                 ✈️ Experiences – Activities, culture, food, and adventures.
                 📅 Plan Trip – Personalized itineraries and travel tips.
                  📞 Contact Us – Easy way to connect for bookings &amp; queries. 
                  </a:t>
            </a:r>
            <a:r>
              <a:rPr lang="en-US" i="1" u="sng" dirty="0">
                <a:solidFill>
                  <a:schemeClr val="accent2">
                    <a:lumMod val="75000"/>
                  </a:schemeClr>
                </a:solidFill>
              </a:rPr>
              <a:t>Responsive Layout </a:t>
            </a:r>
            <a:r>
              <a:rPr lang="en-US" dirty="0"/>
              <a:t>– Works smoothly on both mobile &amp;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31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Digital portfolio </vt:lpstr>
      <vt:lpstr>My Travel experience Portfolio </vt:lpstr>
      <vt:lpstr>AgEnda</vt:lpstr>
      <vt:lpstr>Problem statement </vt:lpstr>
      <vt:lpstr>Project overview </vt:lpstr>
      <vt:lpstr>Project overview </vt:lpstr>
      <vt:lpstr>Who Are the and Users ?</vt:lpstr>
      <vt:lpstr>TOOLS AND TECHNIQUES USED</vt:lpstr>
      <vt:lpstr>TRAVEL EXPERIENCE DESIGN AND LAYOUT</vt:lpstr>
      <vt:lpstr>FEATURES AND FUNCTIONALITY</vt:lpstr>
      <vt:lpstr>Results and screenshot </vt:lpstr>
      <vt:lpstr>Results and screenshot </vt:lpstr>
      <vt:lpstr>Results and screenshot 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K. Karthika</dc:creator>
  <cp:lastModifiedBy>K. Karthika</cp:lastModifiedBy>
  <cp:revision>10</cp:revision>
  <dcterms:created xsi:type="dcterms:W3CDTF">2025-09-03T10:06:29Z</dcterms:created>
  <dcterms:modified xsi:type="dcterms:W3CDTF">2025-09-04T12:50:19Z</dcterms:modified>
</cp:coreProperties>
</file>