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4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 rot="21600000">
            <a:off x="676274" y="2276228"/>
            <a:ext cx="10239416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M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k</a:t>
            </a:r>
            <a:r>
              <a:rPr altLang="en-IN" dirty="0" sz="2400" lang="en-US"/>
              <a:t>e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 </a:t>
            </a:r>
            <a:r>
              <a:rPr altLang="en-GB" dirty="0" sz="2400" lang="en-US"/>
              <a:t>:</a:t>
            </a:r>
            <a:r>
              <a:rPr altLang="en-GB" dirty="0" sz="2400" lang="en-US"/>
              <a:t>3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u</a:t>
            </a:r>
            <a:r>
              <a:rPr altLang="en-GB" dirty="0" sz="2400" lang="en-US"/>
              <a:t>1</a:t>
            </a:r>
            <a:r>
              <a:rPr altLang="en-GB" dirty="0" sz="2400" lang="en-US"/>
              <a:t>8</a:t>
            </a:r>
            <a:r>
              <a:rPr altLang="en-GB" dirty="0" sz="2400" lang="en-US"/>
              <a:t>0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endParaRPr dirty="0" sz="2400" lang="en-US">
              <a:cs typeface="Calibri"/>
            </a:endParaRPr>
          </a:p>
          <a:p>
            <a:r>
              <a:rPr altLang="en-GB" dirty="0" sz="2400" lang="en-US">
                <a:cs typeface="Calibri"/>
              </a:rPr>
              <a:t>N</a:t>
            </a:r>
            <a:r>
              <a:rPr altLang="en-GB" dirty="0" sz="2400" lang="en-US">
                <a:cs typeface="Calibri"/>
              </a:rPr>
              <a:t>M</a:t>
            </a:r>
            <a:r>
              <a:rPr altLang="en-GB" dirty="0" sz="2400" lang="en-US">
                <a:cs typeface="Calibri"/>
              </a:rPr>
              <a:t>I</a:t>
            </a:r>
            <a:r>
              <a:rPr altLang="en-GB" dirty="0" sz="2400" lang="en-US">
                <a:cs typeface="Calibri"/>
              </a:rPr>
              <a:t>D</a:t>
            </a:r>
            <a:r>
              <a:rPr altLang="en-GB" dirty="0" sz="2400" lang="en-US">
                <a:cs typeface="Calibri"/>
              </a:rPr>
              <a:t>:</a:t>
            </a:r>
            <a:r>
              <a:rPr altLang="en-IN" dirty="0" sz="2400" lang="en-US">
                <a:cs typeface="Calibri"/>
              </a:rPr>
              <a:t>AEF0FE649CFE0609C4D408DE26589D94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</a:t>
            </a:r>
            <a:r>
              <a:rPr altLang="en-GB" dirty="0" sz="2400" lang="en-US"/>
              <a:t>U</a:t>
            </a:r>
            <a:r>
              <a:rPr altLang="en-GB" dirty="0" sz="2400" lang="en-US"/>
              <a:t>TER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GB" dirty="0" sz="2400" lang="en-US"/>
              <a:t>M</a:t>
            </a:r>
            <a:r>
              <a:rPr altLang="en-GB" dirty="0" sz="2400" lang="en-US"/>
              <a:t>U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G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O</a:t>
            </a:r>
            <a:r>
              <a:rPr altLang="en-GB" dirty="0" sz="2400" lang="en-US"/>
              <a:t>V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NMENT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LLEGE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A</a:t>
            </a:r>
            <a:r>
              <a:rPr altLang="en-GB" dirty="0" sz="2400" lang="en-US"/>
              <a:t>)</a:t>
            </a:r>
            <a:r>
              <a:rPr altLang="en-GB" dirty="0" sz="2400" lang="en-US"/>
              <a:t>-</a:t>
            </a:r>
            <a:r>
              <a:rPr altLang="en-GB" dirty="0" sz="2400" lang="en-US"/>
              <a:t>V</a:t>
            </a:r>
            <a:r>
              <a:rPr altLang="en-GB" dirty="0" sz="2400" lang="en-US"/>
              <a:t>E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E</a:t>
            </a:r>
            <a:r>
              <a:rPr altLang="en-GB" dirty="0" sz="2400" lang="en-US"/>
              <a:t>-</a:t>
            </a:r>
            <a:r>
              <a:rPr altLang="en-GB" dirty="0" sz="2400" lang="en-US"/>
              <a:t>2</a:t>
            </a:r>
            <a:r>
              <a:rPr altLang="en-GB" dirty="0" sz="2400" lang="en-US"/>
              <a:t>.</a:t>
            </a:r>
            <a:endParaRPr altLang="en-US" lang="zh-CN"/>
          </a:p>
          <a:p>
            <a:r>
              <a:rPr dirty="0" sz="2400" lang="en-US"/>
              <a:t>COLLEGE/ UNIVERSITY</a:t>
            </a:r>
            <a:r>
              <a:rPr altLang="en-GB" dirty="0" sz="2400" lang="en-US"/>
              <a:t>:</a:t>
            </a:r>
            <a:r>
              <a:rPr altLang="en-GB" dirty="0" sz="2400" lang="en-US"/>
              <a:t> THIRUVALLUVAR 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I</a:t>
            </a:r>
            <a:r>
              <a:rPr altLang="en-GB" dirty="0" sz="2400" lang="en-US"/>
              <a:t>V</a:t>
            </a:r>
            <a:r>
              <a:rPr altLang="en-GB" dirty="0" sz="2400" lang="en-US"/>
              <a:t>E</a:t>
            </a:r>
            <a:r>
              <a:rPr altLang="en-GB" dirty="0" sz="2400" lang="en-US"/>
              <a:t>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"/>
          <p:cNvSpPr txBox="1"/>
          <p:nvPr/>
        </p:nvSpPr>
        <p:spPr>
          <a:xfrm rot="21570108">
            <a:off x="524642" y="679744"/>
            <a:ext cx="11142716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2. Backend &amp; Development Tools
Node.js – For handling backend operations and server-side logic (if required).
Git &amp; GitHub – For version control, project collaboration, and hosting repositories.
3. Design &amp; Prototyping Tools
Figma – For UI/UX design and prototyping project interfaces.
4. Deployment &amp; Hosting
GitHub Pages / Netlify / Vercel – For deploying the portfolio and making it accessible online.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"/>
          <p:cNvSpPr txBox="1"/>
          <p:nvPr/>
        </p:nvSpPr>
        <p:spPr>
          <a:xfrm>
            <a:off x="415392" y="982341"/>
            <a:ext cx="10603868" cy="7216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Personal Portfolio Website is designed with a clean, minimal, and user-friendly layout to ensure easy navigation and accessibility. The design follows modern UI/UX principles, emphasizing simplicity, readability, and responsiveness across different devices.
Key Design Elements:
1. Header / Navigation Bar –
A simple navigation menu at the top providing quick access to different sections like Home, About, Skills, Projects, and Contact.
A welcoming introduction highlighting the name, profession (Web Developer | Designer | Coder), and a call-to-action button like See My Work.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"/>
          <p:cNvSpPr txBox="1"/>
          <p:nvPr/>
        </p:nvSpPr>
        <p:spPr>
          <a:xfrm>
            <a:off x="338324" y="0"/>
            <a:ext cx="10807612" cy="67970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2. Hero Section –
A welcoming introduction highlighting the name, profession (Web Developer | Designer | Coder), and a call-to-action button like See My Work.
3. About Me Section –
A short description showcasing personal background, passion, and expertise.
4. Skills Section –
A structured list of technical skills such as HTML, CSS, JavaScript, React, Node.js, Git, and UI/UX Design.
5. Projects Section –
Displays completed projects with short descriptions and links to GitHub repositories.
6. Contact Section –
A simple contact form allowing visitors to send messages, along with footer details and copyright informati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603725" y="1444161"/>
            <a:ext cx="10984548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Personal Portfolio Website includes the following features and functionality 
1. Responsive Design–
The website adjusts seamlessly across desktops, tablets, and mobile devices for a smooth browsing experience.
2. Interactive Navigation Bar –
Easy-to-use navigation menu that provides quick access to different sections of the portfolio.
3. Hero Section with Call-to-Action –
Highlights the user’s name, profession, and a direct button to view projects or download the resume.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 txBox="1"/>
          <p:nvPr/>
        </p:nvSpPr>
        <p:spPr>
          <a:xfrm>
            <a:off x="544780" y="659131"/>
            <a:ext cx="11102441" cy="55397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4. About Me Section –
A brief introduction showcasing background, passion, career goals, and achievements.
5. Skills Section –
Displays technical skills using progress bars, icons, or badges for better visualization.
6. Projects Section –
Showcases completed projects with descriptions, screenshots, and GitHub/live demo links.
Highlights role, tools used, and functionality for each project.
7. Contact Form –
Allows visitors to send inquiries directly via email integration (e.g., using Formspree, EmailJS, or backend logic).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739774" y="1497330"/>
            <a:ext cx="8057080" cy="30251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sz="2800" lang="en-GB">
                <a:solidFill>
                  <a:srgbClr val="000000"/>
                </a:solidFill>
              </a:rPr>
              <a:t>e development of the Personal Portfolio Website resulted in a fully functional, responsive, and professional platform that successfully showcases personal skills, projects, and achievements. The website provides a smooth user experience with easy navigation, clean design, and engaging visuals.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96556" y="0"/>
            <a:ext cx="7798888" cy="685800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85312" y="0"/>
            <a:ext cx="8421376" cy="685800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41330" y="0"/>
            <a:ext cx="7709340" cy="685800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60755" y="0"/>
            <a:ext cx="8270489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gital </a:t>
            </a:r>
            <a:r>
              <a:rPr altLang="en-GB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5" name="object 3"/>
          <p:cNvGrpSpPr/>
          <p:nvPr/>
        </p:nvGrpSpPr>
        <p:grpSpPr>
          <a:xfrm>
            <a:off x="-113517" y="0"/>
            <a:ext cx="12310341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20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"/>
          <p:cNvSpPr txBox="1"/>
          <p:nvPr/>
        </p:nvSpPr>
        <p:spPr>
          <a:xfrm>
            <a:off x="737687" y="1695450"/>
            <a:ext cx="1053953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Personal Portfolio Website effectively demonstrates the importance of having a strong digital presence in today’s competitive world. It serves as a professional platform to showcase skills, projects, and achievements in a structured and visually appealing way. The project not only highlights technical proficiency in modern web technologies but also reflects creativity, problem-solving, and design thinking.
By implementing a responsive layout, interactive features, and organized content sections, the portfolio ensures a smooth user experience across devices.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106302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altLang="en-GB" dirty="0" lang="en-US" spc="15"/>
              <a:t>N</a:t>
            </a:r>
            <a:r>
              <a:rPr altLang="en-GB" dirty="0" lang="en-US" spc="15"/>
              <a:t>D</a:t>
            </a:r>
            <a:r>
              <a:rPr altLang="en-GB" dirty="0" lang="en-US" spc="15"/>
              <a:t>A </a:t>
            </a:r>
            <a:endParaRPr altLang="en-US" lang="zh-CN"/>
          </a:p>
        </p:txBody>
      </p:sp>
      <p:sp>
        <p:nvSpPr>
          <p:cNvPr id="104863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8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altLang="en-GB" dirty="0" sz="4250" lang="en-US" spc="-10"/>
              <a:t>MENT </a:t>
            </a:r>
            <a:endParaRPr sz="425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2" name=""/>
          <p:cNvSpPr txBox="1"/>
          <p:nvPr/>
        </p:nvSpPr>
        <p:spPr>
          <a:xfrm>
            <a:off x="1078520" y="1462630"/>
            <a:ext cx="10274897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Traditional resumes often fail to highlight technical capabilities, design creativity, and real-time project demonstrations. Without a modern, responsive, and user-friendly portfolio, opportunities for career growth, networking, and personal branding can be missed.
There is a need for a personal portfolio website that allows individuals to present their skills, projects, and achievements in a structured, visually appealing, and accessible way. Such a platform not only enhances credibility but also serves as a professional identity in the competitive job market.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6" name=""/>
          <p:cNvSpPr txBox="1"/>
          <p:nvPr/>
        </p:nvSpPr>
        <p:spPr>
          <a:xfrm>
            <a:off x="939087" y="1857374"/>
            <a:ext cx="9917311" cy="42824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Personal Portfolio Website is a modern, responsive, and user-friendly web application designed to showcase professional skills, projects, and achievements in an organized manner. It serves as an interactive digital resume that highlights expertise in web development, UI/UX design, and problem-solving through real-world projects.
The portfolio includes key sections such as About Me, Skills, Projects, and Contact, ensuring that visitors can easily navigate and access relevant information.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 txBox="1"/>
          <p:nvPr/>
        </p:nvSpPr>
        <p:spPr>
          <a:xfrm>
            <a:off x="944306" y="1393103"/>
            <a:ext cx="9825767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It is developed using HTML, CSS, JavaScript, React, and Node.js, ensuring both functionality and responsiveness across devices.
This project aims to build a strong online presence for career opportunities, networking, and personal branding, while also demonstrating technical proficiency in modern web development and design practices.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6" name=""/>
          <p:cNvSpPr txBox="1"/>
          <p:nvPr/>
        </p:nvSpPr>
        <p:spPr>
          <a:xfrm rot="21600000">
            <a:off x="378552" y="1695450"/>
            <a:ext cx="12949369" cy="67970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  <a:latin typeface="Calibri"/>
              </a:rPr>
              <a:t>The Personal Portfolio Website is designed for the following groups of users:
1. Recruiters &amp; Hiring Managers –
To evaluate technical skills, past projects, and overall expertise in web development and design.
2. Clients &amp; Collaborators –
To review capabilities and decide on potential freelance or collaboration opportunities.
3. Peers &amp; Professional Network –
To connect, share knowledge, and explore opportunities for teamwork or innovation.
4. Educational Institutions &amp; Mentors –
To assess learning progress, practical application of skills, and project outcomes.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 txBox="1"/>
          <p:nvPr/>
        </p:nvSpPr>
        <p:spPr>
          <a:xfrm rot="21538598">
            <a:off x="739972" y="1251127"/>
            <a:ext cx="10408595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4. Educational Institutions &amp; Mentors –
To assess learning progress, practical application of skills, and project outcomes.
5. General Audience –
Anyone interested in exploring personal work, design creativity, or seeking inspiration for building their own portfolios.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1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9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244494" y="1860944"/>
            <a:ext cx="10871952" cy="59588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development of the Personal Portfolio Website utilized the following tools and technologies:
1. Frontend Technologies
HTML5 – For creating the structure and semantic content of the website.
CSS3 – For styling, responsive design, and layout formatting.
JavaScript (ES6+) – For interactivity and dynamic content handling.
React.js – For building reusable UI components and ensuring a smooth user experience.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2025-09-02T15:40:32Z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28e585d23fea433584512add00f4fc55</vt:lpwstr>
  </property>
</Properties>
</file>