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umugam2006a@gmail.com" initials="" lastIdx="1" clrIdx="0">
    <p:extLst>
      <p:ext uri="{19B8F6BF-5375-455C-9EA6-DF929625EA0E}">
        <p15:presenceInfo xmlns:p15="http://schemas.microsoft.com/office/powerpoint/2012/main" userId="b09ea7a929e3a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I am study about flowers 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>
                <a:solidFill>
                  <a:schemeClr val="accent1"/>
                </a:solidFill>
              </a:rPr>
              <a:t>PARVEENKUMAR.A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>
                <a:solidFill>
                  <a:schemeClr val="accent1"/>
                </a:solidFill>
              </a:rPr>
              <a:t>32124u18047&amp;7E32D86AFCFE7C2974741E4688B7AC74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>
                <a:solidFill>
                  <a:schemeClr val="accent1"/>
                </a:solidFill>
              </a:rPr>
              <a:t>BSC.COMPUTER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>
                <a:solidFill>
                  <a:schemeClr val="accent1"/>
                </a:solidFill>
              </a:rPr>
              <a:t>MUTHURANGAM GOVT ARTS AN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6630-6438-8320-86D7-839E38D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51" y="230662"/>
            <a:ext cx="10681335" cy="745650"/>
          </a:xfrm>
        </p:spPr>
        <p:txBody>
          <a:bodyPr/>
          <a:lstStyle/>
          <a:p>
            <a:r>
              <a:rPr lang="en-GB" dirty="0"/>
              <a:t>RESULT AN SCREENSHOT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ABC41-3601-033F-89AB-B5418174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7" y="1112569"/>
            <a:ext cx="2926080" cy="541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3D285-DF7D-E3C3-01C4-FCB7F6F7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48" y="1112569"/>
            <a:ext cx="2952654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38141-2453-D02E-6772-EFE8B5A2E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40" y="976312"/>
            <a:ext cx="2923157" cy="5418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93735-8F45-B1B5-1194-B0AC3BBC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8" y="976312"/>
            <a:ext cx="291442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790C2-81B7-50B8-5C5E-BF5E2AAE629A}"/>
              </a:ext>
            </a:extLst>
          </p:cNvPr>
          <p:cNvSpPr txBox="1"/>
          <p:nvPr/>
        </p:nvSpPr>
        <p:spPr>
          <a:xfrm>
            <a:off x="1635919" y="2280791"/>
            <a:ext cx="75170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🌺</a:t>
            </a:r>
            <a:r>
              <a:rPr lang="en-US" dirty="0"/>
              <a:t>Flowers are one of nature’s most beautiful creations and bring joy to people’s lives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🌺</a:t>
            </a:r>
            <a:r>
              <a:rPr lang="en-US" dirty="0"/>
              <a:t>They hold cultural, emotional, and religious importance across the world.</a:t>
            </a:r>
            <a:endParaRPr lang="en-GB" dirty="0"/>
          </a:p>
          <a:p>
            <a:endParaRPr lang="en-GB" dirty="0"/>
          </a:p>
          <a:p>
            <a:r>
              <a:rPr lang="en-US" dirty="0"/>
              <a:t> </a:t>
            </a:r>
            <a:r>
              <a:rPr lang="en-GB" dirty="0"/>
              <a:t>🌺</a:t>
            </a:r>
            <a:r>
              <a:rPr lang="en-US" dirty="0"/>
              <a:t>Flowers are widely used for decoration, gifts, festivals, and ceremonies</a:t>
            </a:r>
            <a:endParaRPr lang="en-GB" dirty="0"/>
          </a:p>
          <a:p>
            <a:r>
              <a:rPr lang="en-US" dirty="0"/>
              <a:t>Many flowers also have medicinal and aromatic values</a:t>
            </a:r>
            <a:endParaRPr lang="en-GB" dirty="0"/>
          </a:p>
          <a:p>
            <a:endParaRPr lang="en-GB" dirty="0"/>
          </a:p>
          <a:p>
            <a:r>
              <a:rPr lang="en-GB" dirty="0"/>
              <a:t>🌺</a:t>
            </a:r>
            <a:r>
              <a:rPr lang="en-US" dirty="0"/>
              <a:t>Growing and preserving flowers supports biodiversity and the environment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🌺</a:t>
            </a:r>
            <a:r>
              <a:rPr lang="en-US" dirty="0"/>
              <a:t>Floriculture provides employment and income to many people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🌺</a:t>
            </a:r>
            <a:r>
              <a:rPr lang="en-US"/>
              <a:t>Flowers </a:t>
            </a:r>
            <a:r>
              <a:rPr lang="en-US" dirty="0"/>
              <a:t>remind us of the need to protect nature and promote greenery.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10613297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GB" sz="4250" spc="25" dirty="0"/>
            </a:br>
            <a:r>
              <a:rPr lang="en-GB" sz="4250" spc="25" dirty="0"/>
              <a:t>                </a:t>
            </a:r>
            <a:br>
              <a:rPr lang="en-GB" sz="4250" spc="25" dirty="0"/>
            </a:br>
            <a:r>
              <a:rPr lang="en-GB" sz="4250" spc="25" dirty="0"/>
              <a:t>             My topic about           </a:t>
            </a:r>
            <a:br>
              <a:rPr lang="en-GB" sz="4250" spc="25" dirty="0"/>
            </a:br>
            <a:r>
              <a:rPr lang="en-GB" sz="4250" spc="25" dirty="0"/>
              <a:t>                                   flowers🌺</a:t>
            </a:r>
            <a:br>
              <a:rPr lang="en-GB" sz="4250" spc="25" dirty="0"/>
            </a:br>
            <a:r>
              <a:rPr lang="en-GB" sz="4250" spc="25" dirty="0"/>
              <a:t>                     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D42E5-7C5B-AC88-8861-D3A7BC8992A1}"/>
              </a:ext>
            </a:extLst>
          </p:cNvPr>
          <p:cNvSpPr txBox="1"/>
          <p:nvPr/>
        </p:nvSpPr>
        <p:spPr>
          <a:xfrm>
            <a:off x="1336988" y="2854226"/>
            <a:ext cx="6283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🌺Displays detailed information about different flowers.
🌺Uses images and neat diagrams to enhance learning and engagement.
🌺Categorizes flowers based on type, </a:t>
            </a:r>
            <a:r>
              <a:rPr lang="en-GB" b="1" i="1" dirty="0" err="1"/>
              <a:t>color</a:t>
            </a:r>
            <a:r>
              <a:rPr lang="en-GB" b="1" i="1" dirty="0"/>
              <a:t>, or region.
🌺Provides an attractive and user-friendly interface.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91F7-3B2D-2385-AA27-A1CFF1B117C5}"/>
              </a:ext>
            </a:extLst>
          </p:cNvPr>
          <p:cNvSpPr txBox="1"/>
          <p:nvPr/>
        </p:nvSpPr>
        <p:spPr>
          <a:xfrm>
            <a:off x="2258616" y="1507807"/>
            <a:ext cx="6040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                                             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🌺Home Page with an attractive introduction and navigation menu.
🌺Flower Gallery displaying images of flowers in grid or card format.
🌺Flower Details Page for descriptions, diagrams, and interesting facts.
🌺Search and Filter Functionality (by name, type, or </a:t>
            </a:r>
            <a:r>
              <a:rPr lang="en-GB" dirty="0" err="1"/>
              <a:t>color</a:t>
            </a:r>
            <a:r>
              <a:rPr lang="en-GB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🌺Responsive Design to ensure accessibility on mobile Home Page with an attractive introduction and navigation menu.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2D89A-3B98-1C2E-5815-60C20467D487}"/>
              </a:ext>
            </a:extLst>
          </p:cNvPr>
          <p:cNvSpPr txBox="1"/>
          <p:nvPr/>
        </p:nvSpPr>
        <p:spPr>
          <a:xfrm>
            <a:off x="1369220" y="2512219"/>
            <a:ext cx="8334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Students &amp; </a:t>
            </a:r>
            <a:r>
              <a:rPr lang="en-US" dirty="0" err="1"/>
              <a:t>TeachersFor</a:t>
            </a:r>
            <a:r>
              <a:rPr lang="en-US" dirty="0"/>
              <a:t> academic projects, classmates and instructors who evaluate design, coding, and creativity.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2. Florists &amp; Flower Shop </a:t>
            </a:r>
            <a:r>
              <a:rPr lang="en-US" dirty="0" err="1"/>
              <a:t>OwnersTo</a:t>
            </a:r>
            <a:r>
              <a:rPr lang="en-US" dirty="0"/>
              <a:t> showcase different flower varieties, arrangements, and business offerings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3. Event Planners / Wedding </a:t>
            </a:r>
            <a:r>
              <a:rPr lang="en-US" dirty="0" err="1"/>
              <a:t>DecoratorsThey</a:t>
            </a:r>
            <a:r>
              <a:rPr lang="en-US" dirty="0"/>
              <a:t> may use the portfolio to choose flower themes, decorations, and arrangements.4</a:t>
            </a:r>
            <a:endParaRPr lang="en-GB" dirty="0"/>
          </a:p>
          <a:p>
            <a:r>
              <a:rPr lang="en-GB"/>
              <a:t>4</a:t>
            </a:r>
            <a:r>
              <a:rPr lang="en-US"/>
              <a:t>. </a:t>
            </a:r>
            <a:r>
              <a:rPr lang="en-US" dirty="0"/>
              <a:t>Gardeners &amp; </a:t>
            </a:r>
            <a:r>
              <a:rPr lang="en-US" dirty="0" err="1"/>
              <a:t>HorticulturistsFor</a:t>
            </a:r>
            <a:r>
              <a:rPr lang="en-US" dirty="0"/>
              <a:t> exploring flower types, care instructions, and seasonal planting guides.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4EE5B-A972-43A3-906A-F789E0F4C6D3}"/>
              </a:ext>
            </a:extLst>
          </p:cNvPr>
          <p:cNvSpPr txBox="1"/>
          <p:nvPr/>
        </p:nvSpPr>
        <p:spPr>
          <a:xfrm>
            <a:off x="3050977" y="2557790"/>
            <a:ext cx="610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Research &amp; Collection Gather information about flower types, uses, seasonal availability, and meanings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 Categorization Organize flowers by color, type, occasion, price range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.UI/UX Design Create a neat, colorful, nature-inspired interface for a website/</a:t>
            </a:r>
            <a:r>
              <a:rPr lang="en-US" dirty="0" err="1"/>
              <a:t>app.Use</a:t>
            </a:r>
            <a:r>
              <a:rPr lang="en-US" dirty="0"/>
              <a:t> grid/gallery view to showcase flowers like a catalog.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365E-4D22-4518-D078-6F5DBFA0D058}"/>
              </a:ext>
            </a:extLst>
          </p:cNvPr>
          <p:cNvSpPr txBox="1"/>
          <p:nvPr/>
        </p:nvSpPr>
        <p:spPr>
          <a:xfrm>
            <a:off x="3050977" y="1311295"/>
            <a:ext cx="61019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Cover / Home </a:t>
            </a:r>
            <a:r>
              <a:rPr lang="en-US" dirty="0" err="1"/>
              <a:t>PageTitle</a:t>
            </a:r>
            <a:r>
              <a:rPr lang="en-US" dirty="0"/>
              <a:t>: “Flower </a:t>
            </a:r>
            <a:r>
              <a:rPr lang="en-US" dirty="0" err="1"/>
              <a:t>Portfolio”Aesthetic</a:t>
            </a:r>
            <a:r>
              <a:rPr lang="en-US" dirty="0"/>
              <a:t>: Soft pastel or nature-themed background (light green, lavender, white).Hero Image: Large high-quality flower photo or </a:t>
            </a:r>
            <a:r>
              <a:rPr lang="en-US" dirty="0" err="1"/>
              <a:t>bouquet.Tagline</a:t>
            </a:r>
            <a:r>
              <a:rPr lang="en-US" dirty="0"/>
              <a:t>: “A collection of nature’s beauty”.</a:t>
            </a:r>
            <a:endParaRPr lang="en-GB" dirty="0"/>
          </a:p>
          <a:p>
            <a:endParaRPr lang="en-GB" dirty="0"/>
          </a:p>
          <a:p>
            <a:r>
              <a:rPr lang="en-US" dirty="0"/>
              <a:t>2. About </a:t>
            </a:r>
            <a:r>
              <a:rPr lang="en-US" dirty="0" err="1"/>
              <a:t>SectionA</a:t>
            </a:r>
            <a:r>
              <a:rPr lang="en-US" dirty="0"/>
              <a:t> short intro about the portfolio (purpose: showcase, catalog, project).Quote or fact about </a:t>
            </a:r>
            <a:r>
              <a:rPr lang="en-US" dirty="0" err="1"/>
              <a:t>flowers.Example</a:t>
            </a:r>
            <a:r>
              <a:rPr lang="en-US" dirty="0"/>
              <a:t>: “Flowers speak the language of emotions – here’s my curated collection.”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3.</a:t>
            </a:r>
            <a:r>
              <a:rPr lang="en-US" dirty="0"/>
              <a:t>Gallery / Portfolio </a:t>
            </a:r>
            <a:r>
              <a:rPr lang="en-US" dirty="0" err="1"/>
              <a:t>SectionGrid</a:t>
            </a:r>
            <a:r>
              <a:rPr lang="en-US" dirty="0"/>
              <a:t> or Card Layout (3–4 flowers per row).Each card </a:t>
            </a:r>
            <a:r>
              <a:rPr lang="en-US" dirty="0" err="1"/>
              <a:t>contains:Flower</a:t>
            </a:r>
            <a:r>
              <a:rPr lang="en-US" dirty="0"/>
              <a:t> </a:t>
            </a:r>
            <a:r>
              <a:rPr lang="en-US" dirty="0" err="1"/>
              <a:t>ImageName</a:t>
            </a:r>
            <a:r>
              <a:rPr lang="en-US" dirty="0"/>
              <a:t> (Botanical + Common)Short description (color, fragrance, use).Hover/Click → More details (flower meaning, season, care tips).</a:t>
            </a:r>
            <a:endParaRPr lang="en-GB" dirty="0"/>
          </a:p>
          <a:p>
            <a:endParaRPr lang="en-GB" dirty="0"/>
          </a:p>
          <a:p>
            <a:r>
              <a:rPr lang="en-GB" dirty="0"/>
              <a:t>4</a:t>
            </a:r>
            <a:r>
              <a:rPr lang="en-US" dirty="0"/>
              <a:t>. Categorization / </a:t>
            </a:r>
            <a:r>
              <a:rPr lang="en-US" dirty="0" err="1"/>
              <a:t>TabsFlowers</a:t>
            </a:r>
            <a:r>
              <a:rPr lang="en-US" dirty="0"/>
              <a:t> by:🌹 Type (Rose, Lily, Orchid…)🎨 Color (Red, Yellow, White…)🎉 Occasion (Wedding, Birthday, Funeral, Festival…)Use tabs, filters, or dropdown menus for easy navigation.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3DD42E-548E-8A87-F352-A1D1C083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22" y="1382181"/>
            <a:ext cx="2887104" cy="5418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CDF200-FF7E-2877-97E8-C95DDC89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04" y="1325634"/>
            <a:ext cx="2887104" cy="5557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                           My topic about                                               flowers🌺                  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RESULTS AND SCREENSHOTS</vt:lpstr>
      <vt:lpstr>RESULT AN SCREENSHOT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aruumugam2006a@gmail.com</cp:lastModifiedBy>
  <cp:revision>27</cp:revision>
  <dcterms:created xsi:type="dcterms:W3CDTF">2024-03-29T15:07:22Z</dcterms:created>
  <dcterms:modified xsi:type="dcterms:W3CDTF">2025-09-08T08:06:55Z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