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67" r:id="rId15"/>
    <p:sldId id="268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jpe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8ACE-3588-BD04-60B8-7C63BCF2E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888" y="477397"/>
            <a:ext cx="8716223" cy="1543669"/>
          </a:xfrm>
        </p:spPr>
        <p:txBody>
          <a:bodyPr/>
          <a:lstStyle/>
          <a:p>
            <a:r>
              <a:rPr lang="en-IN" b="1" dirty="0"/>
              <a:t>Digital portfolio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0F978-6928-FB5C-C9C2-74C9D52C5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590" y="3073086"/>
            <a:ext cx="8372225" cy="2618414"/>
          </a:xfr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pPr algn="l"/>
            <a:r>
              <a:rPr lang="en-IN" i="1" dirty="0">
                <a:solidFill>
                  <a:schemeClr val="tx1"/>
                </a:solidFill>
              </a:rPr>
              <a:t>K.Tamizhselvi</a:t>
            </a:r>
          </a:p>
          <a:p>
            <a:pPr algn="l"/>
            <a:r>
              <a:rPr lang="en-IN" i="1" dirty="0">
                <a:solidFill>
                  <a:schemeClr val="tx1"/>
                </a:solidFill>
              </a:rPr>
              <a:t>astvu32132124u18069</a:t>
            </a:r>
          </a:p>
          <a:p>
            <a:pPr algn="l"/>
            <a:r>
              <a:rPr lang="en-IN" i="1" dirty="0">
                <a:solidFill>
                  <a:schemeClr val="tx1"/>
                </a:solidFill>
              </a:rPr>
              <a:t>Bsc computer science</a:t>
            </a:r>
          </a:p>
          <a:p>
            <a:pPr algn="l"/>
            <a:r>
              <a:rPr lang="en-IN" i="1" dirty="0">
                <a:solidFill>
                  <a:schemeClr val="tx1"/>
                </a:solidFill>
              </a:rPr>
              <a:t>Muthurangam govt arts college-thiruvalluvar university </a:t>
            </a:r>
          </a:p>
          <a:p>
            <a:endParaRPr lang="en-IN" i="1" dirty="0">
              <a:solidFill>
                <a:schemeClr val="accent1"/>
              </a:solidFill>
            </a:endParaRPr>
          </a:p>
          <a:p>
            <a:pPr algn="l"/>
            <a:endParaRPr lang="en-IN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0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5537-7B8B-3752-F1C4-4B9B18D3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8461" y="642423"/>
            <a:ext cx="10364451" cy="1596177"/>
          </a:xfrm>
        </p:spPr>
        <p:txBody>
          <a:bodyPr/>
          <a:lstStyle/>
          <a:p>
            <a:r>
              <a:rPr lang="en-IN" b="1" dirty="0"/>
              <a:t>FEATURES AND FUNCTIONALITY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4DE3-510D-389D-B88B-8184586D41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857854" y="2083212"/>
            <a:ext cx="10800973" cy="2861528"/>
          </a:xfrm>
        </p:spPr>
        <p:txBody>
          <a:bodyPr>
            <a:normAutofit/>
          </a:bodyPr>
          <a:lstStyle/>
          <a:p>
            <a:pPr lvl="8"/>
            <a:r>
              <a:rPr lang="en-IN" dirty="0"/>
              <a:t>🔗 Navigation Bar – Smooth scrolling between sections (About, Services, Skills, Portfolio, Contact)
💄 Service Showcase – Display beauty services (makeup, hair styling, skincare) with images &amp; details.
🖼️ Portfolio Gallery – Before &amp; after client transformations for better presentation.</a:t>
            </a:r>
          </a:p>
          <a:p>
            <a:pPr lvl="8"/>
            <a:r>
              <a:rPr lang="en-IN" dirty="0"/>
              <a:t>⭐ Client Reviews &amp; Ratings – Build trust and credibility.
📅 Booking Form – Allows clients to book appointments easily.
📞 Contact Form – Simple way to connect and collaborate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81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B222-5906-DF53-4FFC-6321EE84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Results and screenshot 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1D2B04-5E85-D5E4-8536-7972826635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3036046"/>
            <a:ext cx="4376527" cy="3322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F8681C-86DB-CF76-E3E3-B6DAE88D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991" y="2820894"/>
            <a:ext cx="3006503" cy="371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3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C6AB-DCE5-4F71-EE36-567B345B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and screenshot 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CCD77F-D7D4-4A93-DF02-B4C421AE09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69367" y="2916518"/>
            <a:ext cx="3167528" cy="36761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DBBEB6-BF4B-50E0-8BAC-17891BD07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863" y="2657313"/>
            <a:ext cx="2481510" cy="3732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8087E-56FB-4F07-904C-BC0D22E31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995" y="2789423"/>
            <a:ext cx="1808258" cy="353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9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5B16-1F25-8581-72A7-9CC12B08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 and screenshot 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A4C4D8-9C76-0041-DCE3-8ED3935DE6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69883" y="2552337"/>
            <a:ext cx="7159812" cy="396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33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4C26-D795-1F93-4DBC-D21233D3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61331" y="522893"/>
            <a:ext cx="10364451" cy="1596177"/>
          </a:xfrm>
        </p:spPr>
        <p:txBody>
          <a:bodyPr/>
          <a:lstStyle/>
          <a:p>
            <a:r>
              <a:rPr lang="en-IN" b="1" dirty="0"/>
              <a:t>CONCLUSION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19B6-B777-2EC2-60DE-39A50EF286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20894" y="2119069"/>
            <a:ext cx="8032377" cy="3126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i="1" u="sng" dirty="0">
                <a:solidFill>
                  <a:srgbClr val="C00000"/>
                </a:solidFill>
              </a:rPr>
              <a:t>HIGHLIGHTS OF MY PROJECT</a:t>
            </a:r>
          </a:p>
          <a:p>
            <a:r>
              <a:rPr lang="en-IN" dirty="0"/>
              <a:t>Built a personal portfolio for showcasing beauty services.</a:t>
            </a:r>
          </a:p>
          <a:p>
            <a:r>
              <a:rPr lang="en-IN" dirty="0"/>
              <a:t>Used creative layouts and visuals to highlight work.</a:t>
            </a:r>
          </a:p>
          <a:p>
            <a:r>
              <a:rPr lang="en-IN" dirty="0"/>
              <a:t>Added sections: Home, About, Services, Portfolio, and Contact.</a:t>
            </a:r>
          </a:p>
          <a:p>
            <a:r>
              <a:rPr lang="en-IN" dirty="0"/>
              <a:t>Simple, attractive, and user-friendly design.</a:t>
            </a:r>
          </a:p>
        </p:txBody>
      </p:sp>
    </p:spTree>
    <p:extLst>
      <p:ext uri="{BB962C8B-B14F-4D97-AF65-F5344CB8AC3E}">
        <p14:creationId xmlns:p14="http://schemas.microsoft.com/office/powerpoint/2010/main" val="2656988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0F7C-D49E-0392-AD40-B41A6AFA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293659" cy="1748575"/>
          </a:xfrm>
        </p:spPr>
        <p:txBody>
          <a:bodyPr/>
          <a:lstStyle/>
          <a:p>
            <a:r>
              <a:rPr lang="en-IN" b="1" dirty="0"/>
              <a:t>CONCLUSION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12B5-166E-E9BC-798D-98DD55E533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69036" y="1958788"/>
            <a:ext cx="11421035" cy="2940423"/>
          </a:xfrm>
        </p:spPr>
        <p:txBody>
          <a:bodyPr/>
          <a:lstStyle/>
          <a:p>
            <a:pPr marL="0" indent="0">
              <a:buNone/>
            </a:pPr>
            <a:r>
              <a:rPr lang="en-IN" i="1" u="sng" dirty="0">
                <a:solidFill>
                  <a:srgbClr val="00B0F0"/>
                </a:solidFill>
              </a:rPr>
              <a:t>FINAL SUMMARY</a:t>
            </a:r>
          </a:p>
          <a:p>
            <a:r>
              <a:rPr lang="en-IN" dirty="0"/>
              <a:t>The project reflects my skills in makeup, hairstyling, and skincare presentation.
Helps me display my work in a professional and accessible way.
A valuable step for career growth, visibility, and new opportunities.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7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582E-0424-2455-86E2-CA9FC76D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7496" y="519904"/>
            <a:ext cx="10364451" cy="1596177"/>
          </a:xfrm>
        </p:spPr>
        <p:txBody>
          <a:bodyPr/>
          <a:lstStyle/>
          <a:p>
            <a:r>
              <a:rPr lang="en-IN" b="1" dirty="0"/>
              <a:t>CONCLUSION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1199-EC7E-B3D3-2CD7-5132477A50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68409" y="1805304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IN" i="1" u="sng" dirty="0">
                <a:solidFill>
                  <a:schemeClr val="accent2">
                    <a:lumMod val="50000"/>
                  </a:schemeClr>
                </a:solidFill>
              </a:rPr>
              <a:t>BENEFITS TO THE SOCIETY</a:t>
            </a:r>
          </a:p>
          <a:p>
            <a:r>
              <a:rPr lang="en-IN" dirty="0"/>
              <a:t> Allows beauticians to share their work online and reach more clients.</a:t>
            </a:r>
          </a:p>
          <a:p>
            <a:r>
              <a:rPr lang="en-IN" dirty="0"/>
              <a:t>Provides easy access for customers, event planners, and recruiters.</a:t>
            </a:r>
          </a:p>
          <a:p>
            <a:r>
              <a:rPr lang="en-IN" dirty="0"/>
              <a:t>Inspires other beauticians to build their own portfolios and showcase their skills.</a:t>
            </a:r>
          </a:p>
        </p:txBody>
      </p:sp>
    </p:spTree>
    <p:extLst>
      <p:ext uri="{BB962C8B-B14F-4D97-AF65-F5344CB8AC3E}">
        <p14:creationId xmlns:p14="http://schemas.microsoft.com/office/powerpoint/2010/main" val="4239636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2CB21-78E1-EA5A-B180-AC27A42ECD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2376" y="2367093"/>
            <a:ext cx="8325224" cy="276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>
                <a:solidFill>
                  <a:schemeClr val="accent6">
                    <a:lumMod val="50000"/>
                  </a:schemeClr>
                </a:solidFill>
                <a:latin typeface="Baguet Script" panose="02000000000000000000" pitchFamily="2" charset="0"/>
                <a:ea typeface="Baguet Script" panose="02000000000000000000" pitchFamily="2" charset="0"/>
              </a:rPr>
              <a:t>Thank you </a:t>
            </a:r>
            <a:endParaRPr lang="en-US" sz="9600" dirty="0">
              <a:solidFill>
                <a:schemeClr val="accent6">
                  <a:lumMod val="50000"/>
                </a:schemeClr>
              </a:solidFill>
              <a:latin typeface="Baguet Script" panose="02000000000000000000" pitchFamily="2" charset="0"/>
              <a:ea typeface="Baguet Scrip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17FA-14F2-7885-D67A-AE6D2C5C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262225" cy="863648"/>
          </a:xfrm>
        </p:spPr>
        <p:txBody>
          <a:bodyPr/>
          <a:lstStyle/>
          <a:p>
            <a:r>
              <a:rPr lang="en-IN" b="1" dirty="0"/>
              <a:t>My BEAUTISION PORTFOLIO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4002-8FF6-C3BD-DE8C-CABDFA4476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rot="10800000" flipV="1">
            <a:off x="5402729" y="4370717"/>
            <a:ext cx="8807365" cy="1677471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“Beauticians Add sparkle not Just to faces,</a:t>
            </a:r>
          </a:p>
          <a:p>
            <a:pPr marL="0" indent="0">
              <a:buNone/>
            </a:pPr>
            <a:r>
              <a:rPr lang="en-IN" dirty="0"/>
              <a:t>                              but to lives”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9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EB10-4D04-FF2A-957F-3199176B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4178178" cy="2226283"/>
          </a:xfrm>
        </p:spPr>
        <p:txBody>
          <a:bodyPr/>
          <a:lstStyle/>
          <a:p>
            <a:r>
              <a:rPr lang="en-IN" b="1" dirty="0" err="1"/>
              <a:t>AgeNda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21B5-9474-91D8-8FF1-78E4C2B510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7836" y="2367092"/>
            <a:ext cx="7679764" cy="3424107"/>
          </a:xfrm>
        </p:spPr>
        <p:txBody>
          <a:bodyPr>
            <a:normAutofit/>
          </a:bodyPr>
          <a:lstStyle/>
          <a:p>
            <a:r>
              <a:rPr lang="en-IN" dirty="0"/>
              <a:t>Portfolio design and Layout
Tools and Technologies
Problem Statement
Features and Functionality
Project Overview
Results and Screenshots</a:t>
            </a:r>
          </a:p>
          <a:p>
            <a:r>
              <a:rPr lang="en-IN" dirty="0" err="1"/>
              <a:t>ConclusionGithub</a:t>
            </a:r>
            <a:r>
              <a:rPr lang="en-IN" dirty="0"/>
              <a:t>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0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7F0E-9F44-39C9-1E3A-33A32D0A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18517"/>
            <a:ext cx="4637740" cy="2070895"/>
          </a:xfrm>
        </p:spPr>
        <p:txBody>
          <a:bodyPr/>
          <a:lstStyle/>
          <a:p>
            <a:r>
              <a:rPr lang="en-IN" b="1" dirty="0"/>
              <a:t>Problem Statement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5548-68FD-ACC1-5579-77C1FA8703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23246" y="2381781"/>
            <a:ext cx="8163859" cy="3857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❖ Beauticians face challenges in showcasing their skills and services professionally and accessibly.
❖ Relying only on local salons or word of mouth limits visibility and customer reach.
❖ Without a structured digital portfolio, demonstrating expertise and styles effectively becomes difficult.</a:t>
            </a:r>
          </a:p>
          <a:p>
            <a:pPr marL="0" indent="0">
              <a:buNone/>
            </a:pPr>
            <a:r>
              <a:rPr lang="en-IN" dirty="0"/>
              <a:t> ❖ Wider audience (clients, recruiters, event planners, beauty enthusiasts) cannot be reached easily.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1F4B-BCBC-CBB6-39EB-EE7C9537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87589" y="797812"/>
            <a:ext cx="10364451" cy="1293954"/>
          </a:xfrm>
        </p:spPr>
        <p:txBody>
          <a:bodyPr/>
          <a:lstStyle/>
          <a:p>
            <a:r>
              <a:rPr lang="en-IN" b="1" dirty="0"/>
              <a:t>PROJECT OVERVIEW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537A26-2EAC-4F39-D499-151E049CDF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92114" y="1699945"/>
            <a:ext cx="10364451" cy="2895914"/>
          </a:xfrm>
        </p:spPr>
        <p:txBody>
          <a:bodyPr/>
          <a:lstStyle/>
          <a:p>
            <a:endParaRPr lang="en-IN" dirty="0"/>
          </a:p>
          <a:p>
            <a:r>
              <a:rPr lang="en-US" i="1" dirty="0"/>
              <a:t>Digital portfolio / platform </a:t>
            </a:r>
            <a:r>
              <a:rPr lang="en-US" dirty="0"/>
              <a:t>to showcase beauty services and works.</a:t>
            </a:r>
            <a:endParaRPr lang="en-IN" dirty="0"/>
          </a:p>
          <a:p>
            <a:r>
              <a:rPr lang="en-US" i="1" dirty="0"/>
              <a:t>Main idea:</a:t>
            </a:r>
            <a:r>
              <a:rPr lang="en-US" dirty="0"/>
              <a:t> Highlight creativity 💄 makeup skills ✂️ hairstyling &amp; beauty achievements.</a:t>
            </a:r>
            <a:endParaRPr lang="en-IN" dirty="0"/>
          </a:p>
          <a:p>
            <a:r>
              <a:rPr lang="en-US" i="1" dirty="0"/>
              <a:t>Goal:</a:t>
            </a:r>
            <a:r>
              <a:rPr lang="en-US" dirty="0"/>
              <a:t>🌍 Connect with clients who value professional beauty services.</a:t>
            </a:r>
          </a:p>
        </p:txBody>
      </p:sp>
    </p:spTree>
    <p:extLst>
      <p:ext uri="{BB962C8B-B14F-4D97-AF65-F5344CB8AC3E}">
        <p14:creationId xmlns:p14="http://schemas.microsoft.com/office/powerpoint/2010/main" val="61490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F408-AB7D-67D9-5D90-2E5A8665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7825" y="558753"/>
            <a:ext cx="10364451" cy="1596177"/>
          </a:xfrm>
        </p:spPr>
        <p:txBody>
          <a:bodyPr/>
          <a:lstStyle/>
          <a:p>
            <a:r>
              <a:rPr lang="en-IN" b="1" dirty="0"/>
              <a:t>PROJECT OVERVIEW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2EAB2-47E3-8365-3ABE-7507AB6E03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0776" y="1888565"/>
            <a:ext cx="10363826" cy="1010621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</a:t>
            </a:r>
            <a:r>
              <a:rPr lang="en-IN" i="1" u="sng" dirty="0">
                <a:solidFill>
                  <a:srgbClr val="FF0000"/>
                </a:solidFill>
              </a:rPr>
              <a:t>Project contains</a:t>
            </a:r>
          </a:p>
          <a:p>
            <a:pPr marL="0" indent="0">
              <a:buNone/>
            </a:pPr>
            <a:r>
              <a:rPr lang="en-IN" dirty="0"/>
              <a:t>• About Me – introduction and professional journey in beauty &amp; styling
• Profile – passion, skills, specialization (makeup, skincare, hair, etc.)
• Projects – portfolio of client makeovers &amp; styles
• Contact Me – connect and collaborate for services or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9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9643-7D54-D332-75B6-7B8048AF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3143" y="881482"/>
            <a:ext cx="10364451" cy="1596177"/>
          </a:xfrm>
        </p:spPr>
        <p:txBody>
          <a:bodyPr/>
          <a:lstStyle/>
          <a:p>
            <a:br>
              <a:rPr lang="en-IN" b="1" dirty="0"/>
            </a:br>
            <a:r>
              <a:rPr lang="en-IN" b="1" dirty="0"/>
              <a:t>WHO ARE THE END USERS?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3278-04CB-1FC6-7589-DAD4259631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9232" y="2450810"/>
            <a:ext cx="9879732" cy="330453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💋 </a:t>
            </a:r>
            <a:r>
              <a:rPr lang="en-IN" i="1" u="sng" dirty="0">
                <a:solidFill>
                  <a:srgbClr val="7030A0"/>
                </a:solidFill>
              </a:rPr>
              <a:t>Beauty Lovers &amp; Enthusiasts</a:t>
            </a:r>
            <a:r>
              <a:rPr lang="en-IN" u="sng" dirty="0"/>
              <a:t> </a:t>
            </a:r>
            <a:r>
              <a:rPr lang="en-IN" dirty="0"/>
              <a:t>– people who enjoy exploring new beauty trends and looks.
🎓 </a:t>
            </a:r>
            <a:r>
              <a:rPr lang="en-IN" u="sng" dirty="0">
                <a:solidFill>
                  <a:schemeClr val="accent6">
                    <a:lumMod val="50000"/>
                  </a:schemeClr>
                </a:solidFill>
              </a:rPr>
              <a:t>Students &amp; Learners</a:t>
            </a:r>
            <a:r>
              <a:rPr lang="en-IN" dirty="0"/>
              <a:t> – individuals interested in beauty education and training.
👩‍💼 </a:t>
            </a:r>
            <a:r>
              <a:rPr lang="en-IN" u="sng" dirty="0">
                <a:solidFill>
                  <a:schemeClr val="accent6">
                    <a:lumMod val="50000"/>
                  </a:schemeClr>
                </a:solidFill>
              </a:rPr>
              <a:t>Clients &amp; Event Planners</a:t>
            </a:r>
            <a:r>
              <a:rPr lang="en-IN" dirty="0"/>
              <a:t> – customers seeking professional beauticians for weddings, parties, or personal services.
🌐 </a:t>
            </a:r>
            <a:r>
              <a:rPr lang="en-IN" u="sng" dirty="0">
                <a:solidFill>
                  <a:schemeClr val="accent6">
                    <a:lumMod val="50000"/>
                  </a:schemeClr>
                </a:solidFill>
              </a:rPr>
              <a:t>General Audience (Online Viewers) </a:t>
            </a:r>
            <a:r>
              <a:rPr lang="en-IN" dirty="0"/>
              <a:t>– anyone browsing beauty portfolios for inspiration.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7F28-6B6B-78F4-6B9E-E2D49C46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1589" y="815788"/>
            <a:ext cx="10364451" cy="1596177"/>
          </a:xfrm>
        </p:spPr>
        <p:txBody>
          <a:bodyPr/>
          <a:lstStyle/>
          <a:p>
            <a:r>
              <a:rPr lang="en-US" b="1" dirty="0"/>
              <a:t>TOOLS AND TECHNIQUES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B29C9-3AC1-31B6-A702-07A1DE2DC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u="sng" dirty="0"/>
              <a:t>💄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B816-FC0E-51CE-1F0E-81EADA80E7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5702" y="3051012"/>
            <a:ext cx="4400177" cy="2991200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Makeup kits → foundation, lipsticks, brushes, sponges.
Hair styling equipment → dryer, straightener, curler, scissors, combs.
Skincare products → cleansers, masks, moisturizers, serums.
Photography tools → camera &amp; lighting for portfolio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945E6-6E7D-30C0-F3E1-4135C7BA8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i="1" u="sng" dirty="0"/>
              <a:t>✨ Techniques</a:t>
            </a:r>
            <a:endParaRPr lang="en-US" i="1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75B6A-847C-1E08-F0DF-B023EFE5BE2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Makeup → contouring, highlighting, bridal, HD &amp; airbrush.
Hairstyling → braiding, curling, straightening, </a:t>
            </a:r>
            <a:r>
              <a:rPr lang="en-IN" dirty="0" err="1"/>
              <a:t>coloring</a:t>
            </a:r>
            <a:r>
              <a:rPr lang="en-IN" dirty="0"/>
              <a:t>.
Skincare → facials, exfoliation, treatments.
Client consultation → skin analysis, personal styling advice.
Hygiene &amp; safety → professional salon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8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EFFD-12EE-4930-356D-0A5558F5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967" y="738047"/>
            <a:ext cx="10364451" cy="1596177"/>
          </a:xfrm>
        </p:spPr>
        <p:txBody>
          <a:bodyPr/>
          <a:lstStyle/>
          <a:p>
            <a:r>
              <a:rPr lang="en-IN" b="1" dirty="0"/>
              <a:t>PORTFOLIO DESIGH AND LAYOUT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8A578-A459-9E06-AF3D-1678B087A7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2269" y="2071259"/>
            <a:ext cx="10363826" cy="34241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i="1" u="sng" dirty="0">
                <a:solidFill>
                  <a:srgbClr val="FF0000"/>
                </a:solidFill>
              </a:rPr>
              <a:t>Section included: </a:t>
            </a:r>
          </a:p>
          <a:p>
            <a:pPr marL="0" indent="0">
              <a:buNone/>
            </a:pPr>
            <a:r>
              <a:rPr lang="en-IN" dirty="0"/>
              <a:t>                         ◆  🏠 </a:t>
            </a: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Home</a:t>
            </a:r>
            <a:r>
              <a:rPr lang="en-IN" dirty="0"/>
              <a:t> / About Me – Introduction and professional journey in beauty &amp; styling
                         ◆  💇 Services / Projects – Images of completed works (makeup, hair styling, skincare)
                         ◆  ✨ Skills – Technical expertise and creative strengths in beauty &amp; grooming
                         ◆  📞 Contact – Easy way for clients to book appointments or inquiries
                         </a:t>
            </a:r>
            <a:r>
              <a:rPr lang="en-IN" i="1" u="sng" dirty="0"/>
              <a:t>Responsive Layout </a:t>
            </a:r>
            <a:r>
              <a:rPr lang="en-IN" dirty="0"/>
              <a:t>– Works smoothly on both mobile &amp; desktop for better accessibility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0574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Droplet</vt:lpstr>
      <vt:lpstr>Digital portfolio </vt:lpstr>
      <vt:lpstr>My BEAUTISION PORTFOLIO</vt:lpstr>
      <vt:lpstr>AgeNda</vt:lpstr>
      <vt:lpstr>Problem Statement </vt:lpstr>
      <vt:lpstr>PROJECT OVERVIEW</vt:lpstr>
      <vt:lpstr>PROJECT OVERVIEW</vt:lpstr>
      <vt:lpstr> WHO ARE THE END USERS?</vt:lpstr>
      <vt:lpstr>TOOLS AND TECHNIQUES USED</vt:lpstr>
      <vt:lpstr>PORTFOLIO DESIGH AND LAYOUT</vt:lpstr>
      <vt:lpstr>FEATURES AND FUNCTIONALITY</vt:lpstr>
      <vt:lpstr>Results and screenshot </vt:lpstr>
      <vt:lpstr>Results and screenshot </vt:lpstr>
      <vt:lpstr>Result and screenshot </vt:lpstr>
      <vt:lpstr>CONCLUSION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K. Tamizh  selvi</dc:creator>
  <cp:lastModifiedBy>K. Tamizh  selvi</cp:lastModifiedBy>
  <cp:revision>15</cp:revision>
  <dcterms:created xsi:type="dcterms:W3CDTF">2025-09-03T10:02:38Z</dcterms:created>
  <dcterms:modified xsi:type="dcterms:W3CDTF">2025-09-04T12:03:46Z</dcterms:modified>
</cp:coreProperties>
</file>