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the cprofile document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awcordwell/pymdptoolbox" TargetMode="External"/><Relationship Id="rId4" Type="http://schemas.openxmlformats.org/officeDocument/2006/relationships/hyperlink" Target="http://pythonhosted.org/mpi4py/" TargetMode="External"/><Relationship Id="rId5" Type="http://schemas.openxmlformats.org/officeDocument/2006/relationships/hyperlink" Target="http://materials.jeremybejarano.com/MPIwithPython/introMPI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Relationship Id="rId5" Type="http://schemas.openxmlformats.org/officeDocument/2006/relationships/image" Target="../media/image01.jpg"/><Relationship Id="rId6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700"/>
              <a:t>Parallelized Implementation of Value Iteration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By:- Nitin Saroha &amp; Madhura Gadgil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752150"/>
            <a:ext cx="8583600" cy="28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attempt to parallelize MDP Solutions like Value Iteration, Asynchronously using Message Passing Interface.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Parallelize heavy computations inside Algorithms.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planned to use Apache Spark but found out it doesn’t work well with Synchronous Algorithms.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Forked to Message Passing Interface for parallelization using python wrapper implementation of MPI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Problem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To Come up with a parallelized implementation of the Value Iteration algorithm wherein the optimal policy and value functions for the states can be calculated in parallel.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Compare the sequential and parallelized implementations for a forest fire mdp problem.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Verified Results for the grid problem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Distributed framework like Apache Spark do not support asynchronous communication between driver and workers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Potential Solution -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of MPI which has asynchronous communication among the process nodes.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Used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existing Implementation [1] of MDP Algorithms (Value Iteration)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MPI for python (mpi4py)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[1]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https://github.com/sawcordwell/pymdptoolbox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[2]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http://pythonhosted.org/mpi4py/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[3]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http://materials.jeremybejarano.com/MPIwithPython/introMPI.html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2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Forest Problem  - 100 States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1900"/>
            <a:ext cx="4507926" cy="42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075" y="881900"/>
            <a:ext cx="4507925" cy="42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6"/>
            <a:ext cx="4399175" cy="24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049" y="0"/>
            <a:ext cx="4399175" cy="247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74524"/>
            <a:ext cx="4328891" cy="266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7100" y="2560225"/>
            <a:ext cx="4328901" cy="25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