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33010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733010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aad994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aad994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3aad994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3aad994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3aad994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3aad994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733010f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733010f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733010f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733010f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79c1db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79c1db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733010f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733010f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Traffic Management System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60075"/>
            <a:ext cx="805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Gagliardo Miguel Angel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May 19th,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6200" y="653825"/>
            <a:ext cx="6549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</a:rPr>
              <a:t>Abstract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Smart traffic system using IoT, AI, RT Analytics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Mobile Apps, Information Panels, Control Centers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Optimizes flow, reduces travel time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Environmentally friendly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61" name="Google Shape;61;p14" title="Screenshot 2025-05-19 at 20.24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75" y="1168585"/>
            <a:ext cx="4338200" cy="24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263100"/>
            <a:ext cx="6549000" cy="4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dk1"/>
                </a:solidFill>
              </a:rPr>
              <a:t>Introduction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Traffic congestion impacts QoL in Big Cities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Focus and Tailored on a per-city basis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Smart system to improve traffic flow, reduce pollution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67" name="Google Shape;67;p15" title="Screenshot 2025-05-19 at 20.22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00" y="1099159"/>
            <a:ext cx="3147925" cy="29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15100" y="525300"/>
            <a:ext cx="6735300" cy="4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2600">
                <a:solidFill>
                  <a:schemeClr val="dk1"/>
                </a:solidFill>
              </a:rPr>
              <a:t>Approach</a:t>
            </a:r>
            <a:endParaRPr sz="26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Requirement Analysis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System Design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Tech Implementation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System Integration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Testing &amp; Validation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00" y="1209288"/>
            <a:ext cx="4374225" cy="2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29475" y="289050"/>
            <a:ext cx="73011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5961"/>
              <a:buNone/>
            </a:pPr>
            <a:r>
              <a:rPr lang="es-419" sz="2600">
                <a:solidFill>
                  <a:schemeClr val="dk1"/>
                </a:solidFill>
              </a:rPr>
              <a:t>Conclusions</a:t>
            </a:r>
            <a:endParaRPr sz="26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Improved traffic flow, reduced travel times, lower emissions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P</a:t>
            </a:r>
            <a:r>
              <a:rPr lang="es-419">
                <a:solidFill>
                  <a:schemeClr val="dk1"/>
                </a:solidFill>
              </a:rPr>
              <a:t>ilot testing is recommended in selected areas and progressively expanding the implementation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Future collaboration with local authorities and integration with public transport systems will be crucial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Potential expansions include integrating machine learning for adaptive traffic control and blockchain for secure, transparent data handling.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58250" y="607500"/>
            <a:ext cx="88626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2600">
                <a:solidFill>
                  <a:schemeClr val="dk1"/>
                </a:solidFill>
              </a:rPr>
              <a:t>Implications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419" sz="1500">
                <a:solidFill>
                  <a:schemeClr val="dk1"/>
                </a:solidFill>
              </a:rPr>
              <a:t>Technical Innovation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419" sz="1500">
                <a:solidFill>
                  <a:schemeClr val="dk1"/>
                </a:solidFill>
              </a:rPr>
              <a:t>Sustainability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419" sz="1500">
                <a:solidFill>
                  <a:schemeClr val="dk1"/>
                </a:solidFill>
              </a:rPr>
              <a:t>Smart Cities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4" name="Google Shape;84;p18" title="Screenshot 2025-05-19 at 20.24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700" y="1243050"/>
            <a:ext cx="5295900" cy="27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40700" y="336000"/>
            <a:ext cx="88626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35961"/>
              <a:buNone/>
            </a:pPr>
            <a:r>
              <a:rPr lang="es-419" sz="2600">
                <a:solidFill>
                  <a:schemeClr val="dk1"/>
                </a:solidFill>
              </a:rPr>
              <a:t>References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500">
                <a:solidFill>
                  <a:schemeClr val="dk1"/>
                </a:solidFill>
              </a:rPr>
              <a:t>Singh, A., &amp; Jena, D. (2020). Leveraging Artificial Intelligence for Traffic Management: A Conceptual Framework. Journal of Urban Technology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500">
                <a:solidFill>
                  <a:schemeClr val="dk1"/>
                </a:solidFill>
              </a:rPr>
              <a:t>Chen, S., &amp; Lin, C. (2019). Intelligent Transportation Systems: A Comprehensive Review. IEEE Transactions on Intelligent Transportation Systems, 20(9), 3525-3549.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500">
                <a:solidFill>
                  <a:schemeClr val="dk1"/>
                </a:solidFill>
              </a:rPr>
              <a:t>Breja, A., &amp; Naik, N. (2018). Application of Sensor Technologies in Traffic Management: A Comprehensive Review. Proceedings of the 2018 International Conference on Advances in Electronics, Computers and Communications (ICAECC), 1-6.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500">
                <a:solidFill>
                  <a:schemeClr val="dk1"/>
                </a:solidFill>
              </a:rPr>
              <a:t>Kulkarni, A., Gavade, A., &amp; Patil, V. (2020). Applications of Artificial Intelligence in Traffic Management: A Review. International Journal of Advanced Research in Computer Engineering &amp; Technology, 9(2), 521-532.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