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 Blockchain-Based Infrastructure for Clean Water Access in Africa</a:t>
            </a:r>
          </a:p>
          <a:p>
            <a:pPr>
              <a:defRPr sz="2000"/>
            </a:pPr>
            <a:r>
              <a:t>Pilot project in Nigeria to benefit 10,000+ people</a:t>
            </a:r>
          </a:p>
          <a:p>
            <a:pPr>
              <a:defRPr sz="2000"/>
            </a:pPr>
            <a:r>
              <a:t>Transparency, accountability, and community governance at its core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Access to clean water for 10,000+ people</a:t>
            </a:r>
          </a:p>
          <a:p>
            <a:pPr>
              <a:defRPr sz="2000"/>
            </a:pPr>
            <a:r>
              <a:t>Blockchain-based transparency in aid use</a:t>
            </a:r>
          </a:p>
          <a:p>
            <a:pPr>
              <a:defRPr sz="2000"/>
            </a:pPr>
            <a:r>
              <a:t>DAO-driven community governance</a:t>
            </a:r>
          </a:p>
          <a:p>
            <a:pPr>
              <a:defRPr sz="2000"/>
            </a:pPr>
            <a:r>
              <a:t>Social impact tokens (NFTs, proof certificates)</a:t>
            </a:r>
          </a:p>
          <a:p>
            <a:pPr>
              <a:defRPr sz="2000"/>
            </a:pPr>
            <a:r>
              <a:t>Blueprint for African-scale replication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Utility tokens for ongoing engagement</a:t>
            </a:r>
          </a:p>
          <a:p>
            <a:pPr>
              <a:defRPr sz="2000"/>
            </a:pPr>
            <a:r>
              <a:t>Decentralized decision-making (DAOs)</a:t>
            </a:r>
          </a:p>
          <a:p>
            <a:pPr>
              <a:defRPr sz="2000"/>
            </a:pPr>
            <a:r>
              <a:t>On-chain financial auditing</a:t>
            </a:r>
          </a:p>
          <a:p>
            <a:pPr>
              <a:defRPr sz="2000"/>
            </a:pPr>
            <a:r>
              <a:t>Open-source architecture</a:t>
            </a:r>
          </a:p>
          <a:p>
            <a:pPr>
              <a:defRPr sz="2000"/>
            </a:pPr>
            <a:r>
              <a:t>Alliances with NGOs, govs, global partners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Questions &amp; discussion welcome</a:t>
            </a:r>
          </a:p>
          <a:p>
            <a:pPr>
              <a:defRPr sz="2000"/>
            </a:pPr>
            <a:r>
              <a:t>Independent Research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Blockchain + satellite internet to combat corruption in water aid</a:t>
            </a:r>
          </a:p>
          <a:p>
            <a:pPr>
              <a:defRPr sz="2000"/>
            </a:pPr>
            <a:r>
              <a:t>Real-time tracking of water delivery and infrastructure</a:t>
            </a:r>
          </a:p>
          <a:p>
            <a:pPr>
              <a:defRPr sz="2000"/>
            </a:pPr>
            <a:r>
              <a:t>Empowers communities and donors alike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2.2B+ people lack access to safe drinking water (UNICEF, 2023)</a:t>
            </a:r>
          </a:p>
          <a:p>
            <a:pPr>
              <a:defRPr sz="2000"/>
            </a:pPr>
            <a:r>
              <a:t>Aid often lost to corruption and inefficiency</a:t>
            </a:r>
          </a:p>
          <a:p>
            <a:pPr>
              <a:defRPr sz="2000"/>
            </a:pPr>
            <a:r>
              <a:t>No transparency or real-time monitoring in traditional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WaterChain’s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Transparent, tokenized funding model</a:t>
            </a:r>
          </a:p>
          <a:p>
            <a:pPr>
              <a:defRPr sz="2000"/>
            </a:pPr>
            <a:r>
              <a:t>On-chain traceability of donations and usage</a:t>
            </a:r>
          </a:p>
          <a:p>
            <a:pPr>
              <a:defRPr sz="2000"/>
            </a:pPr>
            <a:r>
              <a:t>Stakeholder engagement through governance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General: Deploy a blockchain system for clean water access</a:t>
            </a:r>
          </a:p>
          <a:p>
            <a:pPr>
              <a:defRPr sz="2000"/>
            </a:pPr>
            <a:r>
              <a:t>Tokenized non-profit model with social impact rewards</a:t>
            </a:r>
          </a:p>
          <a:p>
            <a:pPr>
              <a:defRPr sz="2000"/>
            </a:pPr>
            <a:r>
              <a:t>Track infrastructure, enable DAO-based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Smart contracts for water management</a:t>
            </a:r>
          </a:p>
          <a:p>
            <a:pPr>
              <a:defRPr sz="2000"/>
            </a:pPr>
            <a:r>
              <a:t>2. IoT-enabled filtration and monitoring units</a:t>
            </a:r>
          </a:p>
          <a:p>
            <a:pPr>
              <a:defRPr sz="2000"/>
            </a:pPr>
            <a:r>
              <a:t>3. Train local communities and NGOs</a:t>
            </a:r>
          </a:p>
          <a:p>
            <a:pPr>
              <a:defRPr sz="2000"/>
            </a:pPr>
            <a:r>
              <a:t>4. Evaluate impact over 12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Phase 1: Design blockchain and smart contracts</a:t>
            </a:r>
          </a:p>
          <a:p>
            <a:pPr>
              <a:defRPr sz="2000"/>
            </a:pPr>
            <a:r>
              <a:t>Phase 2: Deploy IoT + filtration + internet nodes</a:t>
            </a:r>
          </a:p>
          <a:p>
            <a:pPr>
              <a:defRPr sz="2000"/>
            </a:pPr>
            <a:r>
              <a:t>Phase 3: Train stakeholders, distribute wallets</a:t>
            </a:r>
          </a:p>
          <a:p>
            <a:pPr>
              <a:defRPr sz="2000"/>
            </a:pPr>
            <a:r>
              <a:t>Phase 4: Monitor, adjust, publish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M1–3: Design &amp; Dev</a:t>
            </a:r>
          </a:p>
          <a:p>
            <a:pPr>
              <a:defRPr sz="2000"/>
            </a:pPr>
            <a:r>
              <a:t>M4–6: Deployment</a:t>
            </a:r>
          </a:p>
          <a:p>
            <a:pPr>
              <a:defRPr sz="2000"/>
            </a:pPr>
            <a:r>
              <a:t>M7–9: Capacity Building</a:t>
            </a:r>
          </a:p>
          <a:p>
            <a:pPr>
              <a:defRPr sz="2000"/>
            </a:pPr>
            <a:r>
              <a:t>M10–12: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Summary (USD)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Blockchain Dev: $120,000</a:t>
            </a:r>
          </a:p>
          <a:p>
            <a:pPr>
              <a:defRPr sz="2000"/>
            </a:pPr>
            <a:r>
              <a:t>IoT + Water Units: $150,000</a:t>
            </a:r>
          </a:p>
          <a:p>
            <a:pPr>
              <a:defRPr sz="2000"/>
            </a:pPr>
            <a:r>
              <a:t>Training: $50,000 | M&amp;E: $30,000</a:t>
            </a:r>
          </a:p>
          <a:p>
            <a:pPr>
              <a:defRPr sz="2000"/>
            </a:pPr>
            <a:r>
              <a:t>Personnel: $80,000 | Logistics: $20,000</a:t>
            </a:r>
          </a:p>
          <a:p>
            <a:pPr>
              <a:defRPr sz="2000"/>
            </a:pPr>
            <a:r>
              <a:t>Contingency: $50,000 — Total: $500,000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