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</p:sldIdLst>
  <p:sldSz cx="32918400" cy="21945600"/>
  <p:notesSz cx="31235650" cy="211264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6" d="100"/>
          <a:sy n="26" d="100"/>
        </p:scale>
        <p:origin x="114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v Gagvani" userId="c0f92f3d012b9fa0" providerId="LiveId" clId="{B0E4ABF0-7573-492A-B1AF-E47879A00FE1}"/>
    <pc:docChg chg="undo custSel modSld">
      <pc:chgData name="Manav Gagvani" userId="c0f92f3d012b9fa0" providerId="LiveId" clId="{B0E4ABF0-7573-492A-B1AF-E47879A00FE1}" dt="2024-04-08T17:46:12.030" v="2" actId="478"/>
      <pc:docMkLst>
        <pc:docMk/>
      </pc:docMkLst>
      <pc:sldChg chg="delSp modSp mod">
        <pc:chgData name="Manav Gagvani" userId="c0f92f3d012b9fa0" providerId="LiveId" clId="{B0E4ABF0-7573-492A-B1AF-E47879A00FE1}" dt="2024-04-08T17:46:12.030" v="2" actId="478"/>
        <pc:sldMkLst>
          <pc:docMk/>
          <pc:sldMk cId="0" sldId="256"/>
        </pc:sldMkLst>
        <pc:spChg chg="del">
          <ac:chgData name="Manav Gagvani" userId="c0f92f3d012b9fa0" providerId="LiveId" clId="{B0E4ABF0-7573-492A-B1AF-E47879A00FE1}" dt="2024-04-08T17:46:12.030" v="2" actId="478"/>
          <ac:spMkLst>
            <pc:docMk/>
            <pc:sldMk cId="0" sldId="256"/>
            <ac:spMk id="68" creationId="{00000000-0000-0000-0000-000000000000}"/>
          </ac:spMkLst>
        </pc:spChg>
        <pc:spChg chg="del">
          <ac:chgData name="Manav Gagvani" userId="c0f92f3d012b9fa0" providerId="LiveId" clId="{B0E4ABF0-7573-492A-B1AF-E47879A00FE1}" dt="2024-04-08T17:46:12.030" v="2" actId="478"/>
          <ac:spMkLst>
            <pc:docMk/>
            <pc:sldMk cId="0" sldId="256"/>
            <ac:spMk id="69" creationId="{00000000-0000-0000-0000-000000000000}"/>
          </ac:spMkLst>
        </pc:spChg>
        <pc:spChg chg="del">
          <ac:chgData name="Manav Gagvani" userId="c0f92f3d012b9fa0" providerId="LiveId" clId="{B0E4ABF0-7573-492A-B1AF-E47879A00FE1}" dt="2024-04-08T17:46:12.030" v="2" actId="478"/>
          <ac:spMkLst>
            <pc:docMk/>
            <pc:sldMk cId="0" sldId="256"/>
            <ac:spMk id="70" creationId="{00000000-0000-0000-0000-000000000000}"/>
          </ac:spMkLst>
        </pc:spChg>
        <pc:spChg chg="del">
          <ac:chgData name="Manav Gagvani" userId="c0f92f3d012b9fa0" providerId="LiveId" clId="{B0E4ABF0-7573-492A-B1AF-E47879A00FE1}" dt="2024-04-08T17:46:12.030" v="2" actId="478"/>
          <ac:spMkLst>
            <pc:docMk/>
            <pc:sldMk cId="0" sldId="256"/>
            <ac:spMk id="72" creationId="{00000000-0000-0000-0000-000000000000}"/>
          </ac:spMkLst>
        </pc:spChg>
        <pc:spChg chg="del">
          <ac:chgData name="Manav Gagvani" userId="c0f92f3d012b9fa0" providerId="LiveId" clId="{B0E4ABF0-7573-492A-B1AF-E47879A00FE1}" dt="2024-04-08T17:46:12.030" v="2" actId="478"/>
          <ac:spMkLst>
            <pc:docMk/>
            <pc:sldMk cId="0" sldId="256"/>
            <ac:spMk id="74" creationId="{00000000-0000-0000-0000-000000000000}"/>
          </ac:spMkLst>
        </pc:spChg>
        <pc:spChg chg="del">
          <ac:chgData name="Manav Gagvani" userId="c0f92f3d012b9fa0" providerId="LiveId" clId="{B0E4ABF0-7573-492A-B1AF-E47879A00FE1}" dt="2024-04-08T17:46:12.030" v="2" actId="478"/>
          <ac:spMkLst>
            <pc:docMk/>
            <pc:sldMk cId="0" sldId="256"/>
            <ac:spMk id="75" creationId="{00000000-0000-0000-0000-000000000000}"/>
          </ac:spMkLst>
        </pc:spChg>
        <pc:spChg chg="del">
          <ac:chgData name="Manav Gagvani" userId="c0f92f3d012b9fa0" providerId="LiveId" clId="{B0E4ABF0-7573-492A-B1AF-E47879A00FE1}" dt="2024-04-08T17:46:12.030" v="2" actId="478"/>
          <ac:spMkLst>
            <pc:docMk/>
            <pc:sldMk cId="0" sldId="256"/>
            <ac:spMk id="79" creationId="{00000000-0000-0000-0000-000000000000}"/>
          </ac:spMkLst>
        </pc:spChg>
        <pc:picChg chg="del">
          <ac:chgData name="Manav Gagvani" userId="c0f92f3d012b9fa0" providerId="LiveId" clId="{B0E4ABF0-7573-492A-B1AF-E47879A00FE1}" dt="2024-04-08T17:46:12.030" v="2" actId="478"/>
          <ac:picMkLst>
            <pc:docMk/>
            <pc:sldMk cId="0" sldId="256"/>
            <ac:picMk id="71" creationId="{00000000-0000-0000-0000-000000000000}"/>
          </ac:picMkLst>
        </pc:picChg>
        <pc:picChg chg="del">
          <ac:chgData name="Manav Gagvani" userId="c0f92f3d012b9fa0" providerId="LiveId" clId="{B0E4ABF0-7573-492A-B1AF-E47879A00FE1}" dt="2024-04-08T17:46:12.030" v="2" actId="478"/>
          <ac:picMkLst>
            <pc:docMk/>
            <pc:sldMk cId="0" sldId="256"/>
            <ac:picMk id="73" creationId="{00000000-0000-0000-0000-000000000000}"/>
          </ac:picMkLst>
        </pc:picChg>
        <pc:picChg chg="del">
          <ac:chgData name="Manav Gagvani" userId="c0f92f3d012b9fa0" providerId="LiveId" clId="{B0E4ABF0-7573-492A-B1AF-E47879A00FE1}" dt="2024-04-08T17:46:12.030" v="2" actId="478"/>
          <ac:picMkLst>
            <pc:docMk/>
            <pc:sldMk cId="0" sldId="256"/>
            <ac:picMk id="76" creationId="{00000000-0000-0000-0000-000000000000}"/>
          </ac:picMkLst>
        </pc:picChg>
        <pc:picChg chg="del">
          <ac:chgData name="Manav Gagvani" userId="c0f92f3d012b9fa0" providerId="LiveId" clId="{B0E4ABF0-7573-492A-B1AF-E47879A00FE1}" dt="2024-04-08T17:46:12.030" v="2" actId="478"/>
          <ac:picMkLst>
            <pc:docMk/>
            <pc:sldMk cId="0" sldId="256"/>
            <ac:picMk id="77" creationId="{00000000-0000-0000-0000-000000000000}"/>
          </ac:picMkLst>
        </pc:picChg>
        <pc:picChg chg="del mod">
          <ac:chgData name="Manav Gagvani" userId="c0f92f3d012b9fa0" providerId="LiveId" clId="{B0E4ABF0-7573-492A-B1AF-E47879A00FE1}" dt="2024-04-08T17:46:12.030" v="2" actId="478"/>
          <ac:picMkLst>
            <pc:docMk/>
            <pc:sldMk cId="0" sldId="256"/>
            <ac:picMk id="78" creationId="{00000000-0000-0000-0000-000000000000}"/>
          </ac:picMkLst>
        </pc:picChg>
        <pc:picChg chg="del">
          <ac:chgData name="Manav Gagvani" userId="c0f92f3d012b9fa0" providerId="LiveId" clId="{B0E4ABF0-7573-492A-B1AF-E47879A00FE1}" dt="2024-04-08T17:46:12.030" v="2" actId="478"/>
          <ac:picMkLst>
            <pc:docMk/>
            <pc:sldMk cId="0" sldId="256"/>
            <ac:picMk id="80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896668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2896668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48836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6488360" y="1178316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648836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1645920" y="5135040"/>
            <a:ext cx="28966680" cy="12728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8966680" cy="12728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135400" cy="12728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6488360" y="5135040"/>
            <a:ext cx="14135400" cy="12728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1645920" y="874080"/>
            <a:ext cx="29625120" cy="16989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16488360" y="5135040"/>
            <a:ext cx="14135400" cy="12728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645920" y="5135040"/>
            <a:ext cx="28966680" cy="12728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135400" cy="12728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648836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16488360" y="1178316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648836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2896632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896668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2896668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648836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6488360" y="1178316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648836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8966680" cy="12728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135400" cy="12728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6488360" y="5135040"/>
            <a:ext cx="14135400" cy="12728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645920" y="874080"/>
            <a:ext cx="29625120" cy="16989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6488360" y="5135040"/>
            <a:ext cx="14135400" cy="12728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135400" cy="12728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48836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488360" y="1178316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648836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2896632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8967400" cy="127281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8966680" cy="127281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StarSymbol</vt:lpstr>
      <vt:lpstr>Office Theme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Manav Gagvani</cp:lastModifiedBy>
  <cp:revision>1</cp:revision>
  <dcterms:modified xsi:type="dcterms:W3CDTF">2024-04-08T17:46:13Z</dcterms:modified>
</cp:coreProperties>
</file>