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249E1-26C0-4E6C-B4C5-2F117C870BB7}" v="171" dt="2024-01-09T03:06:51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v Gagvani" userId="c0f92f3d012b9fa0" providerId="LiveId" clId="{B96249E1-26C0-4E6C-B4C5-2F117C870BB7}"/>
    <pc:docChg chg="undo custSel addSld modSld addMainMaster delMainMaster">
      <pc:chgData name="Manav Gagvani" userId="c0f92f3d012b9fa0" providerId="LiveId" clId="{B96249E1-26C0-4E6C-B4C5-2F117C870BB7}" dt="2024-01-09T03:06:51.451" v="4833"/>
      <pc:docMkLst>
        <pc:docMk/>
      </pc:docMkLst>
      <pc:sldChg chg="addSp delSp modSp new mod setBg modClrScheme delAnim modAnim chgLayout">
        <pc:chgData name="Manav Gagvani" userId="c0f92f3d012b9fa0" providerId="LiveId" clId="{B96249E1-26C0-4E6C-B4C5-2F117C870BB7}" dt="2024-01-08T15:53:48.837" v="131" actId="27614"/>
        <pc:sldMkLst>
          <pc:docMk/>
          <pc:sldMk cId="914040770" sldId="256"/>
        </pc:sldMkLst>
        <pc:spChg chg="mod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2" creationId="{4A923B49-95A5-CFAA-3267-539B748683D1}"/>
          </ac:spMkLst>
        </pc:spChg>
        <pc:spChg chg="mod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3" creationId="{507A30FC-26C4-F2AD-12CD-E11D3E654BC6}"/>
          </ac:spMkLst>
        </pc:spChg>
        <pc:spChg chg="add del">
          <ac:chgData name="Manav Gagvani" userId="c0f92f3d012b9fa0" providerId="LiveId" clId="{B96249E1-26C0-4E6C-B4C5-2F117C870BB7}" dt="2024-01-08T14:39:01.376" v="110" actId="26606"/>
          <ac:spMkLst>
            <pc:docMk/>
            <pc:sldMk cId="914040770" sldId="256"/>
            <ac:spMk id="9" creationId="{1DB043B4-68C6-45B9-82AC-A5800EADB8DB}"/>
          </ac:spMkLst>
        </pc:spChg>
        <pc:spChg chg="add del">
          <ac:chgData name="Manav Gagvani" userId="c0f92f3d012b9fa0" providerId="LiveId" clId="{B96249E1-26C0-4E6C-B4C5-2F117C870BB7}" dt="2024-01-08T14:39:01.376" v="110" actId="26606"/>
          <ac:spMkLst>
            <pc:docMk/>
            <pc:sldMk cId="914040770" sldId="256"/>
            <ac:spMk id="15" creationId="{41AC6C06-99FE-4BA1-BC82-8406A424CD67}"/>
          </ac:spMkLst>
        </pc:spChg>
        <pc:spChg chg="add del">
          <ac:chgData name="Manav Gagvani" userId="c0f92f3d012b9fa0" providerId="LiveId" clId="{B96249E1-26C0-4E6C-B4C5-2F117C870BB7}" dt="2024-01-08T14:39:01.376" v="110" actId="26606"/>
          <ac:spMkLst>
            <pc:docMk/>
            <pc:sldMk cId="914040770" sldId="256"/>
            <ac:spMk id="17" creationId="{7AEC842D-C905-4DEA-B1C3-CA51995C572A}"/>
          </ac:spMkLst>
        </pc:spChg>
        <pc:spChg chg="add del">
          <ac:chgData name="Manav Gagvani" userId="c0f92f3d012b9fa0" providerId="LiveId" clId="{B96249E1-26C0-4E6C-B4C5-2F117C870BB7}" dt="2024-01-08T14:39:04.465" v="112" actId="26606"/>
          <ac:spMkLst>
            <pc:docMk/>
            <pc:sldMk cId="914040770" sldId="256"/>
            <ac:spMk id="19" creationId="{65735658-270A-8D75-091E-AFB444A3D617}"/>
          </ac:spMkLst>
        </pc:spChg>
        <pc:spChg chg="add del">
          <ac:chgData name="Manav Gagvani" userId="c0f92f3d012b9fa0" providerId="LiveId" clId="{B96249E1-26C0-4E6C-B4C5-2F117C870BB7}" dt="2024-01-08T14:39:04.465" v="112" actId="26606"/>
          <ac:spMkLst>
            <pc:docMk/>
            <pc:sldMk cId="914040770" sldId="256"/>
            <ac:spMk id="20" creationId="{97081EE3-B6BE-9584-F5AF-E5F6484DA7A1}"/>
          </ac:spMkLst>
        </pc:spChg>
        <pc:spChg chg="add del">
          <ac:chgData name="Manav Gagvani" userId="c0f92f3d012b9fa0" providerId="LiveId" clId="{B96249E1-26C0-4E6C-B4C5-2F117C870BB7}" dt="2024-01-08T14:39:04.465" v="112" actId="26606"/>
          <ac:spMkLst>
            <pc:docMk/>
            <pc:sldMk cId="914040770" sldId="256"/>
            <ac:spMk id="22" creationId="{4711BF64-C99B-2F90-ADA1-0C08F9BE8392}"/>
          </ac:spMkLst>
        </pc:spChg>
        <pc:spChg chg="add del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24" creationId="{1DB043B4-68C6-45B9-82AC-A5800EADB8DB}"/>
          </ac:spMkLst>
        </pc:spChg>
        <pc:spChg chg="add del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27" creationId="{41AC6C06-99FE-4BA1-BC82-8406A424CD67}"/>
          </ac:spMkLst>
        </pc:spChg>
        <pc:spChg chg="add del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28" creationId="{7AEC842D-C905-4DEA-B1C3-CA51995C572A}"/>
          </ac:spMkLst>
        </pc:spChg>
        <pc:spChg chg="add del">
          <ac:chgData name="Manav Gagvani" userId="c0f92f3d012b9fa0" providerId="LiveId" clId="{B96249E1-26C0-4E6C-B4C5-2F117C870BB7}" dt="2024-01-08T15:53:32.147" v="130" actId="26606"/>
          <ac:spMkLst>
            <pc:docMk/>
            <pc:sldMk cId="914040770" sldId="256"/>
            <ac:spMk id="33" creationId="{990BAFCD-EA0A-47F4-8B00-AAB1E67A90CC}"/>
          </ac:spMkLst>
        </pc:spChg>
        <pc:spChg chg="add del">
          <ac:chgData name="Manav Gagvani" userId="c0f92f3d012b9fa0" providerId="LiveId" clId="{B96249E1-26C0-4E6C-B4C5-2F117C870BB7}" dt="2024-01-08T15:53:32.147" v="130" actId="26606"/>
          <ac:spMkLst>
            <pc:docMk/>
            <pc:sldMk cId="914040770" sldId="256"/>
            <ac:spMk id="35" creationId="{2F9C61D6-37CC-4AD4-83C3-022D08874179}"/>
          </ac:spMkLst>
        </pc:spChg>
        <pc:spChg chg="add">
          <ac:chgData name="Manav Gagvani" userId="c0f92f3d012b9fa0" providerId="LiveId" clId="{B96249E1-26C0-4E6C-B4C5-2F117C870BB7}" dt="2024-01-08T15:53:32.147" v="130" actId="26606"/>
          <ac:spMkLst>
            <pc:docMk/>
            <pc:sldMk cId="914040770" sldId="256"/>
            <ac:spMk id="42" creationId="{990BAFCD-EA0A-47F4-8B00-AAB1E67A90CC}"/>
          </ac:spMkLst>
        </pc:spChg>
        <pc:spChg chg="add">
          <ac:chgData name="Manav Gagvani" userId="c0f92f3d012b9fa0" providerId="LiveId" clId="{B96249E1-26C0-4E6C-B4C5-2F117C870BB7}" dt="2024-01-08T15:53:32.147" v="130" actId="26606"/>
          <ac:spMkLst>
            <pc:docMk/>
            <pc:sldMk cId="914040770" sldId="256"/>
            <ac:spMk id="44" creationId="{2F9C61D6-37CC-4AD4-83C3-022D08874179}"/>
          </ac:spMkLst>
        </pc:spChg>
        <pc:grpChg chg="add del">
          <ac:chgData name="Manav Gagvani" userId="c0f92f3d012b9fa0" providerId="LiveId" clId="{B96249E1-26C0-4E6C-B4C5-2F117C870BB7}" dt="2024-01-08T14:39:01.376" v="110" actId="26606"/>
          <ac:grpSpMkLst>
            <pc:docMk/>
            <pc:sldMk cId="914040770" sldId="256"/>
            <ac:grpSpMk id="11" creationId="{4592A8CB-0B0A-43A5-86F4-712B0C469671}"/>
          </ac:grpSpMkLst>
        </pc:grpChg>
        <pc:grpChg chg="add del">
          <ac:chgData name="Manav Gagvani" userId="c0f92f3d012b9fa0" providerId="LiveId" clId="{B96249E1-26C0-4E6C-B4C5-2F117C870BB7}" dt="2024-01-08T15:51:19.709" v="121" actId="26606"/>
          <ac:grpSpMkLst>
            <pc:docMk/>
            <pc:sldMk cId="914040770" sldId="256"/>
            <ac:grpSpMk id="25" creationId="{4592A8CB-0B0A-43A5-86F4-712B0C469671}"/>
          </ac:grpSpMkLst>
        </pc:grpChg>
        <pc:picChg chg="add del">
          <ac:chgData name="Manav Gagvani" userId="c0f92f3d012b9fa0" providerId="LiveId" clId="{B96249E1-26C0-4E6C-B4C5-2F117C870BB7}" dt="2024-01-08T14:39:01.376" v="110" actId="26606"/>
          <ac:picMkLst>
            <pc:docMk/>
            <pc:sldMk cId="914040770" sldId="256"/>
            <ac:picMk id="4" creationId="{1C2CCF49-F2EF-0EAE-BB9A-D94458889C52}"/>
          </ac:picMkLst>
        </pc:picChg>
        <pc:picChg chg="add del mod ord">
          <ac:chgData name="Manav Gagvani" userId="c0f92f3d012b9fa0" providerId="LiveId" clId="{B96249E1-26C0-4E6C-B4C5-2F117C870BB7}" dt="2024-01-08T15:52:46.692" v="127" actId="478"/>
          <ac:picMkLst>
            <pc:docMk/>
            <pc:sldMk cId="914040770" sldId="256"/>
            <ac:picMk id="5" creationId="{996884F8-56EB-1504-06F5-BD7959FEDC9E}"/>
          </ac:picMkLst>
        </pc:picChg>
        <pc:picChg chg="add mod ord">
          <ac:chgData name="Manav Gagvani" userId="c0f92f3d012b9fa0" providerId="LiveId" clId="{B96249E1-26C0-4E6C-B4C5-2F117C870BB7}" dt="2024-01-08T15:53:48.837" v="131" actId="27614"/>
          <ac:picMkLst>
            <pc:docMk/>
            <pc:sldMk cId="914040770" sldId="256"/>
            <ac:picMk id="6" creationId="{EBEE69A0-D27E-7A3B-0F17-48F94093B3C1}"/>
          </ac:picMkLst>
        </pc:picChg>
        <pc:picChg chg="add del">
          <ac:chgData name="Manav Gagvani" userId="c0f92f3d012b9fa0" providerId="LiveId" clId="{B96249E1-26C0-4E6C-B4C5-2F117C870BB7}" dt="2024-01-08T14:39:04.465" v="112" actId="26606"/>
          <ac:picMkLst>
            <pc:docMk/>
            <pc:sldMk cId="914040770" sldId="256"/>
            <ac:picMk id="21" creationId="{07E69FE1-1065-2200-E4A5-BE117A8171A2}"/>
          </ac:picMkLst>
        </pc:picChg>
        <pc:picChg chg="add del mod">
          <ac:chgData name="Manav Gagvani" userId="c0f92f3d012b9fa0" providerId="LiveId" clId="{B96249E1-26C0-4E6C-B4C5-2F117C870BB7}" dt="2024-01-08T15:51:05.679" v="120" actId="478"/>
          <ac:picMkLst>
            <pc:docMk/>
            <pc:sldMk cId="914040770" sldId="256"/>
            <ac:picMk id="26" creationId="{1C2CCF49-F2EF-0EAE-BB9A-D94458889C52}"/>
          </ac:picMkLst>
        </pc:picChg>
        <pc:cxnChg chg="add del">
          <ac:chgData name="Manav Gagvani" userId="c0f92f3d012b9fa0" providerId="LiveId" clId="{B96249E1-26C0-4E6C-B4C5-2F117C870BB7}" dt="2024-01-08T15:53:32.147" v="130" actId="26606"/>
          <ac:cxnSpMkLst>
            <pc:docMk/>
            <pc:sldMk cId="914040770" sldId="256"/>
            <ac:cxnSpMk id="37" creationId="{2669285E-35F6-4010-B084-229A808458CD}"/>
          </ac:cxnSpMkLst>
        </pc:cxnChg>
        <pc:cxnChg chg="add">
          <ac:chgData name="Manav Gagvani" userId="c0f92f3d012b9fa0" providerId="LiveId" clId="{B96249E1-26C0-4E6C-B4C5-2F117C870BB7}" dt="2024-01-08T15:53:32.147" v="130" actId="26606"/>
          <ac:cxnSpMkLst>
            <pc:docMk/>
            <pc:sldMk cId="914040770" sldId="256"/>
            <ac:cxnSpMk id="46" creationId="{2669285E-35F6-4010-B084-229A808458CD}"/>
          </ac:cxnSpMkLst>
        </pc:cxnChg>
      </pc:sldChg>
      <pc:sldChg chg="modSp new mod">
        <pc:chgData name="Manav Gagvani" userId="c0f92f3d012b9fa0" providerId="LiveId" clId="{B96249E1-26C0-4E6C-B4C5-2F117C870BB7}" dt="2024-01-08T16:18:13.841" v="2527" actId="207"/>
        <pc:sldMkLst>
          <pc:docMk/>
          <pc:sldMk cId="3630560812" sldId="257"/>
        </pc:sldMkLst>
        <pc:spChg chg="mod">
          <ac:chgData name="Manav Gagvani" userId="c0f92f3d012b9fa0" providerId="LiveId" clId="{B96249E1-26C0-4E6C-B4C5-2F117C870BB7}" dt="2024-01-08T15:54:31.604" v="229" actId="20577"/>
          <ac:spMkLst>
            <pc:docMk/>
            <pc:sldMk cId="3630560812" sldId="257"/>
            <ac:spMk id="2" creationId="{061948AD-E8EB-349A-1B29-E5BE3876CBE3}"/>
          </ac:spMkLst>
        </pc:spChg>
        <pc:spChg chg="mod">
          <ac:chgData name="Manav Gagvani" userId="c0f92f3d012b9fa0" providerId="LiveId" clId="{B96249E1-26C0-4E6C-B4C5-2F117C870BB7}" dt="2024-01-08T16:18:13.841" v="2527" actId="207"/>
          <ac:spMkLst>
            <pc:docMk/>
            <pc:sldMk cId="3630560812" sldId="257"/>
            <ac:spMk id="3" creationId="{FCA029B1-15C6-6066-4530-E1318590C64D}"/>
          </ac:spMkLst>
        </pc:spChg>
      </pc:sldChg>
      <pc:sldChg chg="addSp modSp new mod setBg">
        <pc:chgData name="Manav Gagvani" userId="c0f92f3d012b9fa0" providerId="LiveId" clId="{B96249E1-26C0-4E6C-B4C5-2F117C870BB7}" dt="2024-01-08T16:06:24.896" v="1387" actId="403"/>
        <pc:sldMkLst>
          <pc:docMk/>
          <pc:sldMk cId="2726753363" sldId="258"/>
        </pc:sldMkLst>
        <pc:spChg chg="mod">
          <ac:chgData name="Manav Gagvani" userId="c0f92f3d012b9fa0" providerId="LiveId" clId="{B96249E1-26C0-4E6C-B4C5-2F117C870BB7}" dt="2024-01-08T16:04:47.192" v="1354" actId="26606"/>
          <ac:spMkLst>
            <pc:docMk/>
            <pc:sldMk cId="2726753363" sldId="258"/>
            <ac:spMk id="2" creationId="{094F8FC4-97F2-EC53-E89A-F736619D40C9}"/>
          </ac:spMkLst>
        </pc:spChg>
        <pc:spChg chg="mod ord">
          <ac:chgData name="Manav Gagvani" userId="c0f92f3d012b9fa0" providerId="LiveId" clId="{B96249E1-26C0-4E6C-B4C5-2F117C870BB7}" dt="2024-01-08T16:05:03.453" v="1359" actId="403"/>
          <ac:spMkLst>
            <pc:docMk/>
            <pc:sldMk cId="2726753363" sldId="258"/>
            <ac:spMk id="3" creationId="{A70D88F9-66C5-F28B-4BD6-36651AE68897}"/>
          </ac:spMkLst>
        </pc:spChg>
        <pc:spChg chg="add mod">
          <ac:chgData name="Manav Gagvani" userId="c0f92f3d012b9fa0" providerId="LiveId" clId="{B96249E1-26C0-4E6C-B4C5-2F117C870BB7}" dt="2024-01-08T16:06:24.896" v="1387" actId="403"/>
          <ac:spMkLst>
            <pc:docMk/>
            <pc:sldMk cId="2726753363" sldId="258"/>
            <ac:spMk id="6" creationId="{E3286FA2-87F9-2B77-B966-652C5B65E51D}"/>
          </ac:spMkLst>
        </pc:spChg>
        <pc:spChg chg="add">
          <ac:chgData name="Manav Gagvani" userId="c0f92f3d012b9fa0" providerId="LiveId" clId="{B96249E1-26C0-4E6C-B4C5-2F117C870BB7}" dt="2024-01-08T16:04:47.192" v="1354" actId="26606"/>
          <ac:spMkLst>
            <pc:docMk/>
            <pc:sldMk cId="2726753363" sldId="258"/>
            <ac:spMk id="10" creationId="{08CB54FC-0B2A-4107-9A70-958B90B76585}"/>
          </ac:spMkLst>
        </pc:spChg>
        <pc:spChg chg="add">
          <ac:chgData name="Manav Gagvani" userId="c0f92f3d012b9fa0" providerId="LiveId" clId="{B96249E1-26C0-4E6C-B4C5-2F117C870BB7}" dt="2024-01-08T16:04:47.192" v="1354" actId="26606"/>
          <ac:spMkLst>
            <pc:docMk/>
            <pc:sldMk cId="2726753363" sldId="258"/>
            <ac:spMk id="14" creationId="{9AA76026-5689-4584-8D93-D71D739E61B5}"/>
          </ac:spMkLst>
        </pc:spChg>
        <pc:picChg chg="add mod">
          <ac:chgData name="Manav Gagvani" userId="c0f92f3d012b9fa0" providerId="LiveId" clId="{B96249E1-26C0-4E6C-B4C5-2F117C870BB7}" dt="2024-01-08T16:04:47.192" v="1354" actId="26606"/>
          <ac:picMkLst>
            <pc:docMk/>
            <pc:sldMk cId="2726753363" sldId="258"/>
            <ac:picMk id="5" creationId="{877F62C6-43EB-626A-B740-4351D8938417}"/>
          </ac:picMkLst>
        </pc:picChg>
        <pc:cxnChg chg="add">
          <ac:chgData name="Manav Gagvani" userId="c0f92f3d012b9fa0" providerId="LiveId" clId="{B96249E1-26C0-4E6C-B4C5-2F117C870BB7}" dt="2024-01-08T16:04:47.192" v="1354" actId="26606"/>
          <ac:cxnSpMkLst>
            <pc:docMk/>
            <pc:sldMk cId="2726753363" sldId="258"/>
            <ac:cxnSpMk id="12" creationId="{7855A9B5-1710-4B19-B0F1-CDFDD4ED5B7E}"/>
          </ac:cxnSpMkLst>
        </pc:cxnChg>
      </pc:sldChg>
      <pc:sldChg chg="addSp modSp new mod setBg modAnim">
        <pc:chgData name="Manav Gagvani" userId="c0f92f3d012b9fa0" providerId="LiveId" clId="{B96249E1-26C0-4E6C-B4C5-2F117C870BB7}" dt="2024-01-08T16:14:27.327" v="2311" actId="20577"/>
        <pc:sldMkLst>
          <pc:docMk/>
          <pc:sldMk cId="2107981551" sldId="259"/>
        </pc:sldMkLst>
        <pc:spChg chg="mod">
          <ac:chgData name="Manav Gagvani" userId="c0f92f3d012b9fa0" providerId="LiveId" clId="{B96249E1-26C0-4E6C-B4C5-2F117C870BB7}" dt="2024-01-08T16:14:27.327" v="2311" actId="20577"/>
          <ac:spMkLst>
            <pc:docMk/>
            <pc:sldMk cId="2107981551" sldId="259"/>
            <ac:spMk id="2" creationId="{7E1C9FD2-8328-AFC9-9B29-FFFF41648B07}"/>
          </ac:spMkLst>
        </pc:spChg>
        <pc:spChg chg="mod ord">
          <ac:chgData name="Manav Gagvani" userId="c0f92f3d012b9fa0" providerId="LiveId" clId="{B96249E1-26C0-4E6C-B4C5-2F117C870BB7}" dt="2024-01-08T16:11:45.761" v="2038" actId="26606"/>
          <ac:spMkLst>
            <pc:docMk/>
            <pc:sldMk cId="2107981551" sldId="259"/>
            <ac:spMk id="3" creationId="{A448E6D4-BAC5-DE7B-160C-02D616C09A2F}"/>
          </ac:spMkLst>
        </pc:spChg>
        <pc:spChg chg="add mod">
          <ac:chgData name="Manav Gagvani" userId="c0f92f3d012b9fa0" providerId="LiveId" clId="{B96249E1-26C0-4E6C-B4C5-2F117C870BB7}" dt="2024-01-08T16:13:10.082" v="2290" actId="403"/>
          <ac:spMkLst>
            <pc:docMk/>
            <pc:sldMk cId="2107981551" sldId="259"/>
            <ac:spMk id="5" creationId="{4523CBA8-4DBE-079A-4DF7-7E50D7C59E95}"/>
          </ac:spMkLst>
        </pc:spChg>
        <pc:spChg chg="add">
          <ac:chgData name="Manav Gagvani" userId="c0f92f3d012b9fa0" providerId="LiveId" clId="{B96249E1-26C0-4E6C-B4C5-2F117C870BB7}" dt="2024-01-08T16:11:45.761" v="2038" actId="26606"/>
          <ac:spMkLst>
            <pc:docMk/>
            <pc:sldMk cId="2107981551" sldId="259"/>
            <ac:spMk id="9" creationId="{80861964-D86C-4A50-8F6D-B466384A61B1}"/>
          </ac:spMkLst>
        </pc:spChg>
        <pc:spChg chg="add">
          <ac:chgData name="Manav Gagvani" userId="c0f92f3d012b9fa0" providerId="LiveId" clId="{B96249E1-26C0-4E6C-B4C5-2F117C870BB7}" dt="2024-01-08T16:11:45.761" v="2038" actId="26606"/>
          <ac:spMkLst>
            <pc:docMk/>
            <pc:sldMk cId="2107981551" sldId="259"/>
            <ac:spMk id="13" creationId="{F2BDE551-930A-4FE1-8434-09824E3247E6}"/>
          </ac:spMkLst>
        </pc:spChg>
        <pc:picChg chg="add mod">
          <ac:chgData name="Manav Gagvani" userId="c0f92f3d012b9fa0" providerId="LiveId" clId="{B96249E1-26C0-4E6C-B4C5-2F117C870BB7}" dt="2024-01-08T16:11:45.761" v="2038" actId="26606"/>
          <ac:picMkLst>
            <pc:docMk/>
            <pc:sldMk cId="2107981551" sldId="259"/>
            <ac:picMk id="4" creationId="{FA0791A8-EA65-D172-A5C4-44EBD716F827}"/>
          </ac:picMkLst>
        </pc:picChg>
        <pc:cxnChg chg="add">
          <ac:chgData name="Manav Gagvani" userId="c0f92f3d012b9fa0" providerId="LiveId" clId="{B96249E1-26C0-4E6C-B4C5-2F117C870BB7}" dt="2024-01-08T16:11:45.761" v="2038" actId="26606"/>
          <ac:cxnSpMkLst>
            <pc:docMk/>
            <pc:sldMk cId="2107981551" sldId="259"/>
            <ac:cxnSpMk id="11" creationId="{754A678E-8F30-4E92-A5BF-F5D03D011394}"/>
          </ac:cxnSpMkLst>
        </pc:cxnChg>
      </pc:sldChg>
      <pc:sldChg chg="addSp delSp modSp new mod">
        <pc:chgData name="Manav Gagvani" userId="c0f92f3d012b9fa0" providerId="LiveId" clId="{B96249E1-26C0-4E6C-B4C5-2F117C870BB7}" dt="2024-01-08T16:17:53.680" v="2523" actId="20577"/>
        <pc:sldMkLst>
          <pc:docMk/>
          <pc:sldMk cId="1028927228" sldId="260"/>
        </pc:sldMkLst>
        <pc:spChg chg="mod">
          <ac:chgData name="Manav Gagvani" userId="c0f92f3d012b9fa0" providerId="LiveId" clId="{B96249E1-26C0-4E6C-B4C5-2F117C870BB7}" dt="2024-01-08T16:14:51.207" v="2329" actId="20577"/>
          <ac:spMkLst>
            <pc:docMk/>
            <pc:sldMk cId="1028927228" sldId="260"/>
            <ac:spMk id="2" creationId="{9C294A0E-5AAE-723B-48D3-AB1113F2D142}"/>
          </ac:spMkLst>
        </pc:spChg>
        <pc:spChg chg="del">
          <ac:chgData name="Manav Gagvani" userId="c0f92f3d012b9fa0" providerId="LiveId" clId="{B96249E1-26C0-4E6C-B4C5-2F117C870BB7}" dt="2024-01-08T16:16:13.976" v="2375" actId="1032"/>
          <ac:spMkLst>
            <pc:docMk/>
            <pc:sldMk cId="1028927228" sldId="260"/>
            <ac:spMk id="3" creationId="{57F3603B-48C0-8EE5-6D06-6BC68D7301C3}"/>
          </ac:spMkLst>
        </pc:spChg>
        <pc:spChg chg="add del mod">
          <ac:chgData name="Manav Gagvani" userId="c0f92f3d012b9fa0" providerId="LiveId" clId="{B96249E1-26C0-4E6C-B4C5-2F117C870BB7}" dt="2024-01-08T16:15:36.756" v="2374" actId="478"/>
          <ac:spMkLst>
            <pc:docMk/>
            <pc:sldMk cId="1028927228" sldId="260"/>
            <ac:spMk id="4" creationId="{895E8511-C4BE-629C-1F60-54C2D8FDD707}"/>
          </ac:spMkLst>
        </pc:spChg>
        <pc:spChg chg="add del mod">
          <ac:chgData name="Manav Gagvani" userId="c0f92f3d012b9fa0" providerId="LiveId" clId="{B96249E1-26C0-4E6C-B4C5-2F117C870BB7}" dt="2024-01-08T16:15:36.756" v="2374" actId="478"/>
          <ac:spMkLst>
            <pc:docMk/>
            <pc:sldMk cId="1028927228" sldId="260"/>
            <ac:spMk id="5" creationId="{E35C3503-2EC7-A6F0-505E-B353E4A83755}"/>
          </ac:spMkLst>
        </pc:spChg>
        <pc:graphicFrameChg chg="add mod modGraphic">
          <ac:chgData name="Manav Gagvani" userId="c0f92f3d012b9fa0" providerId="LiveId" clId="{B96249E1-26C0-4E6C-B4C5-2F117C870BB7}" dt="2024-01-08T16:17:53.680" v="2523" actId="20577"/>
          <ac:graphicFrameMkLst>
            <pc:docMk/>
            <pc:sldMk cId="1028927228" sldId="260"/>
            <ac:graphicFrameMk id="6" creationId="{5318319F-74C3-A4BA-02C5-E632A9763137}"/>
          </ac:graphicFrameMkLst>
        </pc:graphicFrameChg>
        <pc:cxnChg chg="add del mod">
          <ac:chgData name="Manav Gagvani" userId="c0f92f3d012b9fa0" providerId="LiveId" clId="{B96249E1-26C0-4E6C-B4C5-2F117C870BB7}" dt="2024-01-08T16:17:36.271" v="2502" actId="478"/>
          <ac:cxnSpMkLst>
            <pc:docMk/>
            <pc:sldMk cId="1028927228" sldId="260"/>
            <ac:cxnSpMk id="8" creationId="{263A36A4-E294-B693-52BE-66054A801208}"/>
          </ac:cxnSpMkLst>
        </pc:cxnChg>
      </pc:sldChg>
      <pc:sldChg chg="modSp new mod">
        <pc:chgData name="Manav Gagvani" userId="c0f92f3d012b9fa0" providerId="LiveId" clId="{B96249E1-26C0-4E6C-B4C5-2F117C870BB7}" dt="2024-01-08T20:49:28.577" v="4332" actId="20577"/>
        <pc:sldMkLst>
          <pc:docMk/>
          <pc:sldMk cId="2332781099" sldId="261"/>
        </pc:sldMkLst>
        <pc:spChg chg="mod">
          <ac:chgData name="Manav Gagvani" userId="c0f92f3d012b9fa0" providerId="LiveId" clId="{B96249E1-26C0-4E6C-B4C5-2F117C870BB7}" dt="2024-01-08T16:19:52.492" v="2544" actId="20577"/>
          <ac:spMkLst>
            <pc:docMk/>
            <pc:sldMk cId="2332781099" sldId="261"/>
            <ac:spMk id="2" creationId="{6696040A-BDAC-C5E3-1A13-9C3B9235B989}"/>
          </ac:spMkLst>
        </pc:spChg>
        <pc:spChg chg="mod">
          <ac:chgData name="Manav Gagvani" userId="c0f92f3d012b9fa0" providerId="LiveId" clId="{B96249E1-26C0-4E6C-B4C5-2F117C870BB7}" dt="2024-01-08T20:49:28.577" v="4332" actId="20577"/>
          <ac:spMkLst>
            <pc:docMk/>
            <pc:sldMk cId="2332781099" sldId="261"/>
            <ac:spMk id="3" creationId="{9D8B1427-6F86-1707-FCE4-88689237D05B}"/>
          </ac:spMkLst>
        </pc:spChg>
      </pc:sldChg>
      <pc:sldChg chg="modSp new mod">
        <pc:chgData name="Manav Gagvani" userId="c0f92f3d012b9fa0" providerId="LiveId" clId="{B96249E1-26C0-4E6C-B4C5-2F117C870BB7}" dt="2024-01-08T20:49:36.059" v="4339" actId="20577"/>
        <pc:sldMkLst>
          <pc:docMk/>
          <pc:sldMk cId="1336590904" sldId="262"/>
        </pc:sldMkLst>
        <pc:spChg chg="mod">
          <ac:chgData name="Manav Gagvani" userId="c0f92f3d012b9fa0" providerId="LiveId" clId="{B96249E1-26C0-4E6C-B4C5-2F117C870BB7}" dt="2024-01-08T20:49:36.059" v="4339" actId="20577"/>
          <ac:spMkLst>
            <pc:docMk/>
            <pc:sldMk cId="1336590904" sldId="262"/>
            <ac:spMk id="2" creationId="{9CD49C99-2165-5FB3-181B-51AD296D4CC9}"/>
          </ac:spMkLst>
        </pc:spChg>
        <pc:spChg chg="mod">
          <ac:chgData name="Manav Gagvani" userId="c0f92f3d012b9fa0" providerId="LiveId" clId="{B96249E1-26C0-4E6C-B4C5-2F117C870BB7}" dt="2024-01-08T20:44:24.870" v="3749" actId="20577"/>
          <ac:spMkLst>
            <pc:docMk/>
            <pc:sldMk cId="1336590904" sldId="262"/>
            <ac:spMk id="3" creationId="{7CF8833E-AE7F-B332-9753-79D160B2A6DB}"/>
          </ac:spMkLst>
        </pc:spChg>
      </pc:sldChg>
      <pc:sldChg chg="addSp modSp new mod setBg">
        <pc:chgData name="Manav Gagvani" userId="c0f92f3d012b9fa0" providerId="LiveId" clId="{B96249E1-26C0-4E6C-B4C5-2F117C870BB7}" dt="2024-01-09T03:00:32.450" v="4828" actId="1076"/>
        <pc:sldMkLst>
          <pc:docMk/>
          <pc:sldMk cId="248739646" sldId="263"/>
        </pc:sldMkLst>
        <pc:spChg chg="mod">
          <ac:chgData name="Manav Gagvani" userId="c0f92f3d012b9fa0" providerId="LiveId" clId="{B96249E1-26C0-4E6C-B4C5-2F117C870BB7}" dt="2024-01-08T20:49:39.460" v="4342" actId="20577"/>
          <ac:spMkLst>
            <pc:docMk/>
            <pc:sldMk cId="248739646" sldId="263"/>
            <ac:spMk id="2" creationId="{B8666110-6FD3-56A7-1C82-59CF024CFCDA}"/>
          </ac:spMkLst>
        </pc:spChg>
        <pc:spChg chg="mod">
          <ac:chgData name="Manav Gagvani" userId="c0f92f3d012b9fa0" providerId="LiveId" clId="{B96249E1-26C0-4E6C-B4C5-2F117C870BB7}" dt="2024-01-09T02:59:55.169" v="4732" actId="27636"/>
          <ac:spMkLst>
            <pc:docMk/>
            <pc:sldMk cId="248739646" sldId="263"/>
            <ac:spMk id="3" creationId="{76609714-B5CC-690F-9F2C-EC55B887DE26}"/>
          </ac:spMkLst>
        </pc:spChg>
        <pc:spChg chg="add mod">
          <ac:chgData name="Manav Gagvani" userId="c0f92f3d012b9fa0" providerId="LiveId" clId="{B96249E1-26C0-4E6C-B4C5-2F117C870BB7}" dt="2024-01-09T03:00:32.450" v="4828" actId="1076"/>
          <ac:spMkLst>
            <pc:docMk/>
            <pc:sldMk cId="248739646" sldId="263"/>
            <ac:spMk id="4" creationId="{62112345-FB2A-3ABA-92ED-E6C9CB31D06F}"/>
          </ac:spMkLst>
        </pc:spChg>
        <pc:spChg chg="add">
          <ac:chgData name="Manav Gagvani" userId="c0f92f3d012b9fa0" providerId="LiveId" clId="{B96249E1-26C0-4E6C-B4C5-2F117C870BB7}" dt="2024-01-08T20:47:21.066" v="4070" actId="26606"/>
          <ac:spMkLst>
            <pc:docMk/>
            <pc:sldMk cId="248739646" sldId="263"/>
            <ac:spMk id="10" creationId="{39B4056F-1959-4627-A683-77F6C0603FCD}"/>
          </ac:spMkLst>
        </pc:spChg>
        <pc:spChg chg="add">
          <ac:chgData name="Manav Gagvani" userId="c0f92f3d012b9fa0" providerId="LiveId" clId="{B96249E1-26C0-4E6C-B4C5-2F117C870BB7}" dt="2024-01-08T20:47:21.066" v="4070" actId="26606"/>
          <ac:spMkLst>
            <pc:docMk/>
            <pc:sldMk cId="248739646" sldId="263"/>
            <ac:spMk id="12" creationId="{D8D7349B-C9FA-4FCE-A1FF-948F460A3A9A}"/>
          </ac:spMkLst>
        </pc:spChg>
        <pc:picChg chg="add mod ord">
          <ac:chgData name="Manav Gagvani" userId="c0f92f3d012b9fa0" providerId="LiveId" clId="{B96249E1-26C0-4E6C-B4C5-2F117C870BB7}" dt="2024-01-08T20:47:21.066" v="4070" actId="26606"/>
          <ac:picMkLst>
            <pc:docMk/>
            <pc:sldMk cId="248739646" sldId="263"/>
            <ac:picMk id="5" creationId="{E4032136-1264-D018-FC62-649860F18021}"/>
          </ac:picMkLst>
        </pc:picChg>
        <pc:cxnChg chg="add">
          <ac:chgData name="Manav Gagvani" userId="c0f92f3d012b9fa0" providerId="LiveId" clId="{B96249E1-26C0-4E6C-B4C5-2F117C870BB7}" dt="2024-01-08T20:47:21.066" v="4070" actId="26606"/>
          <ac:cxnSpMkLst>
            <pc:docMk/>
            <pc:sldMk cId="248739646" sldId="263"/>
            <ac:cxnSpMk id="14" creationId="{55646586-8E5D-4A2B-BDA9-01CE28AC89A1}"/>
          </ac:cxnSpMkLst>
        </pc:cxnChg>
      </pc:sldChg>
      <pc:sldChg chg="addSp delSp modSp new mod modAnim">
        <pc:chgData name="Manav Gagvani" userId="c0f92f3d012b9fa0" providerId="LiveId" clId="{B96249E1-26C0-4E6C-B4C5-2F117C870BB7}" dt="2024-01-09T03:06:51.451" v="4833"/>
        <pc:sldMkLst>
          <pc:docMk/>
          <pc:sldMk cId="2666604385" sldId="264"/>
        </pc:sldMkLst>
        <pc:spChg chg="mod">
          <ac:chgData name="Manav Gagvani" userId="c0f92f3d012b9fa0" providerId="LiveId" clId="{B96249E1-26C0-4E6C-B4C5-2F117C870BB7}" dt="2024-01-08T20:49:57.445" v="4397" actId="20577"/>
          <ac:spMkLst>
            <pc:docMk/>
            <pc:sldMk cId="2666604385" sldId="264"/>
            <ac:spMk id="2" creationId="{3E01B27E-8E7D-DBBA-0CE6-E603E51B35AD}"/>
          </ac:spMkLst>
        </pc:spChg>
        <pc:spChg chg="del">
          <ac:chgData name="Manav Gagvani" userId="c0f92f3d012b9fa0" providerId="LiveId" clId="{B96249E1-26C0-4E6C-B4C5-2F117C870BB7}" dt="2024-01-08T20:50:16.331" v="4398" actId="478"/>
          <ac:spMkLst>
            <pc:docMk/>
            <pc:sldMk cId="2666604385" sldId="264"/>
            <ac:spMk id="3" creationId="{D76CE76A-DC59-7E04-477D-389EC0E00A89}"/>
          </ac:spMkLst>
        </pc:spChg>
        <pc:picChg chg="add mod">
          <ac:chgData name="Manav Gagvani" userId="c0f92f3d012b9fa0" providerId="LiveId" clId="{B96249E1-26C0-4E6C-B4C5-2F117C870BB7}" dt="2024-01-08T20:51:57.806" v="4400" actId="1076"/>
          <ac:picMkLst>
            <pc:docMk/>
            <pc:sldMk cId="2666604385" sldId="264"/>
            <ac:picMk id="4" creationId="{6BED2CDE-9F58-00CC-E284-76567F0DA54F}"/>
          </ac:picMkLst>
        </pc:picChg>
        <pc:picChg chg="add mod">
          <ac:chgData name="Manav Gagvani" userId="c0f92f3d012b9fa0" providerId="LiveId" clId="{B96249E1-26C0-4E6C-B4C5-2F117C870BB7}" dt="2024-01-08T20:52:22.581" v="4403" actId="14100"/>
          <ac:picMkLst>
            <pc:docMk/>
            <pc:sldMk cId="2666604385" sldId="264"/>
            <ac:picMk id="5" creationId="{00E7DFDE-765C-2EEE-5845-FCE7791DB3B5}"/>
          </ac:picMkLst>
        </pc:picChg>
        <pc:picChg chg="add mod">
          <ac:chgData name="Manav Gagvani" userId="c0f92f3d012b9fa0" providerId="LiveId" clId="{B96249E1-26C0-4E6C-B4C5-2F117C870BB7}" dt="2024-01-08T20:52:39.526" v="4408" actId="14100"/>
          <ac:picMkLst>
            <pc:docMk/>
            <pc:sldMk cId="2666604385" sldId="264"/>
            <ac:picMk id="6" creationId="{4AF84FB6-0854-7739-FDEC-619C2B02A40B}"/>
          </ac:picMkLst>
        </pc:picChg>
        <pc:picChg chg="add mod modCrop">
          <ac:chgData name="Manav Gagvani" userId="c0f92f3d012b9fa0" providerId="LiveId" clId="{B96249E1-26C0-4E6C-B4C5-2F117C870BB7}" dt="2024-01-08T20:53:40.457" v="4414" actId="1076"/>
          <ac:picMkLst>
            <pc:docMk/>
            <pc:sldMk cId="2666604385" sldId="264"/>
            <ac:picMk id="7" creationId="{6048DE4D-F9FC-1AB1-8FD1-9405F383B854}"/>
          </ac:picMkLst>
        </pc:picChg>
        <pc:picChg chg="add mod">
          <ac:chgData name="Manav Gagvani" userId="c0f92f3d012b9fa0" providerId="LiveId" clId="{B96249E1-26C0-4E6C-B4C5-2F117C870BB7}" dt="2024-01-08T20:54:30.863" v="4422" actId="1076"/>
          <ac:picMkLst>
            <pc:docMk/>
            <pc:sldMk cId="2666604385" sldId="264"/>
            <ac:picMk id="8" creationId="{B50F9128-BE9A-1FAD-9F2C-DE16AB6B1903}"/>
          </ac:picMkLst>
        </pc:picChg>
        <pc:picChg chg="add mod">
          <ac:chgData name="Manav Gagvani" userId="c0f92f3d012b9fa0" providerId="LiveId" clId="{B96249E1-26C0-4E6C-B4C5-2F117C870BB7}" dt="2024-01-08T20:54:54.850" v="4426" actId="1076"/>
          <ac:picMkLst>
            <pc:docMk/>
            <pc:sldMk cId="2666604385" sldId="264"/>
            <ac:picMk id="9" creationId="{77BA129F-AF0E-39A0-3E12-48223BE64B7C}"/>
          </ac:picMkLst>
        </pc:picChg>
      </pc:sldChg>
      <pc:sldChg chg="modSp new mod">
        <pc:chgData name="Manav Gagvani" userId="c0f92f3d012b9fa0" providerId="LiveId" clId="{B96249E1-26C0-4E6C-B4C5-2F117C870BB7}" dt="2024-01-08T20:59:42.490" v="4730" actId="20577"/>
        <pc:sldMkLst>
          <pc:docMk/>
          <pc:sldMk cId="2404347615" sldId="265"/>
        </pc:sldMkLst>
        <pc:spChg chg="mod">
          <ac:chgData name="Manav Gagvani" userId="c0f92f3d012b9fa0" providerId="LiveId" clId="{B96249E1-26C0-4E6C-B4C5-2F117C870BB7}" dt="2024-01-08T20:55:35.127" v="4443" actId="20577"/>
          <ac:spMkLst>
            <pc:docMk/>
            <pc:sldMk cId="2404347615" sldId="265"/>
            <ac:spMk id="2" creationId="{61D48BA1-8700-5CAC-8710-9C6049D33243}"/>
          </ac:spMkLst>
        </pc:spChg>
        <pc:spChg chg="mod">
          <ac:chgData name="Manav Gagvani" userId="c0f92f3d012b9fa0" providerId="LiveId" clId="{B96249E1-26C0-4E6C-B4C5-2F117C870BB7}" dt="2024-01-08T20:59:42.490" v="4730" actId="20577"/>
          <ac:spMkLst>
            <pc:docMk/>
            <pc:sldMk cId="2404347615" sldId="265"/>
            <ac:spMk id="3" creationId="{795482FF-52F4-FF70-F441-DA986E68BD19}"/>
          </ac:spMkLst>
        </pc:spChg>
      </pc:sldChg>
      <pc:sldMasterChg chg="add del addSldLayout delSldLayout">
        <pc:chgData name="Manav Gagvani" userId="c0f92f3d012b9fa0" providerId="LiveId" clId="{B96249E1-26C0-4E6C-B4C5-2F117C870BB7}" dt="2024-01-08T14:39:04.562" v="113" actId="26606"/>
        <pc:sldMasterMkLst>
          <pc:docMk/>
          <pc:sldMasterMk cId="984122750" sldId="2147483660"/>
        </pc:sldMasterMkLst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545173104" sldId="2147483661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2473047105" sldId="2147483662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481111143" sldId="2147483663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098146634" sldId="2147483664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35007241" sldId="2147483665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1284296295" sldId="2147483666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870630341" sldId="2147483667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002771270" sldId="2147483668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2088862316" sldId="2147483669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329737274" sldId="2147483670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4116954301" sldId="2147483671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2392601687" sldId="2147483672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1555859261" sldId="2147483673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91727716" sldId="2147483674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569089840" sldId="2147483675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05373833" sldId="2147483676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349180796" sldId="2147483677"/>
          </pc:sldLayoutMkLst>
        </pc:sldLayoutChg>
      </pc:sldMasterChg>
      <pc:sldMasterChg chg="add del addSldLayout delSldLayout">
        <pc:chgData name="Manav Gagvani" userId="c0f92f3d012b9fa0" providerId="LiveId" clId="{B96249E1-26C0-4E6C-B4C5-2F117C870BB7}" dt="2024-01-08T15:51:19.709" v="121" actId="26606"/>
        <pc:sldMasterMkLst>
          <pc:docMk/>
          <pc:sldMasterMk cId="3811032489" sldId="2147483724"/>
        </pc:sldMasterMkLst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149136631" sldId="2147483713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1327883215" sldId="2147483714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706717486" sldId="2147483715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916474257" sldId="2147483716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081035122" sldId="2147483717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611279672" sldId="2147483718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015882690" sldId="2147483719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110496370" sldId="2147483720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808510763" sldId="2147483721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1590617594" sldId="2147483722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2184311326" sldId="2147483723"/>
          </pc:sldLayoutMkLst>
        </pc:sldLayoutChg>
      </pc:sldMasterChg>
      <pc:sldMasterChg chg="add addSldLayout">
        <pc:chgData name="Manav Gagvani" userId="c0f92f3d012b9fa0" providerId="LiveId" clId="{B96249E1-26C0-4E6C-B4C5-2F117C870BB7}" dt="2024-01-08T15:51:19.709" v="121" actId="26606"/>
        <pc:sldMasterMkLst>
          <pc:docMk/>
          <pc:sldMasterMk cId="3076951868" sldId="2147483748"/>
        </pc:sldMasterMkLst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28461936" sldId="2147483737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4185476751" sldId="2147483738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572023859" sldId="2147483739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4135461381" sldId="2147483740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2761030494" sldId="2147483741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175487498" sldId="2147483742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782592729" sldId="2147483743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050479905" sldId="2147483744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699715371" sldId="2147483745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3458161803" sldId="2147483746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7383049" sldId="2147483747"/>
          </pc:sldLayoutMkLst>
        </pc:sldLayoutChg>
      </pc:sldMasterChg>
      <pc:sldMasterChg chg="add del addSldLayout delSldLayout">
        <pc:chgData name="Manav Gagvani" userId="c0f92f3d012b9fa0" providerId="LiveId" clId="{B96249E1-26C0-4E6C-B4C5-2F117C870BB7}" dt="2024-01-08T14:39:04.465" v="112" actId="26606"/>
        <pc:sldMasterMkLst>
          <pc:docMk/>
          <pc:sldMasterMk cId="1657540422" sldId="2147483764"/>
        </pc:sldMasterMkLst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3797554141" sldId="2147483753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2925012711" sldId="2147483754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3626547234" sldId="2147483755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15989147" sldId="2147483756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3194289629" sldId="2147483757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3282312631" sldId="2147483758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871941442" sldId="2147483759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802836753" sldId="2147483760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103236974" sldId="2147483761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2806638884" sldId="2147483762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689040847" sldId="214748376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87B1A-EE1C-4316-B028-32393FDD657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8BF0A-528C-48B3-876E-441E582BF1FD}">
      <dgm:prSet phldrT="[Text]"/>
      <dgm:spPr/>
      <dgm:t>
        <a:bodyPr/>
        <a:lstStyle/>
        <a:p>
          <a:r>
            <a:rPr lang="en-US" dirty="0"/>
            <a:t>1. Project Overview</a:t>
          </a:r>
        </a:p>
      </dgm:t>
    </dgm:pt>
    <dgm:pt modelId="{49AD9A34-DD69-4422-97FA-61EE4F4A62FE}" type="parTrans" cxnId="{83E8D2E2-F556-4180-B5F6-88BAD0E89D84}">
      <dgm:prSet/>
      <dgm:spPr/>
      <dgm:t>
        <a:bodyPr/>
        <a:lstStyle/>
        <a:p>
          <a:endParaRPr lang="en-US"/>
        </a:p>
      </dgm:t>
    </dgm:pt>
    <dgm:pt modelId="{4827B2BE-5057-4FA2-894D-20D97CB90882}" type="sibTrans" cxnId="{83E8D2E2-F556-4180-B5F6-88BAD0E89D84}">
      <dgm:prSet/>
      <dgm:spPr/>
      <dgm:t>
        <a:bodyPr/>
        <a:lstStyle/>
        <a:p>
          <a:endParaRPr lang="en-US"/>
        </a:p>
      </dgm:t>
    </dgm:pt>
    <dgm:pt modelId="{A3B8387C-C175-4783-8540-736A07EAAE2E}">
      <dgm:prSet phldrT="[Text]"/>
      <dgm:spPr/>
      <dgm:t>
        <a:bodyPr/>
        <a:lstStyle/>
        <a:p>
          <a:r>
            <a:rPr lang="en-US" dirty="0"/>
            <a:t>2. Background and Definitions</a:t>
          </a:r>
        </a:p>
      </dgm:t>
    </dgm:pt>
    <dgm:pt modelId="{11F9B114-8439-4B16-970F-DD3D52FA4117}" type="parTrans" cxnId="{12E98C34-E854-4A32-B1A3-25D6F2FBDD09}">
      <dgm:prSet/>
      <dgm:spPr/>
      <dgm:t>
        <a:bodyPr/>
        <a:lstStyle/>
        <a:p>
          <a:endParaRPr lang="en-US"/>
        </a:p>
      </dgm:t>
    </dgm:pt>
    <dgm:pt modelId="{913D625A-B844-4E45-BA78-68657AEBF93A}" type="sibTrans" cxnId="{12E98C34-E854-4A32-B1A3-25D6F2FBDD09}">
      <dgm:prSet/>
      <dgm:spPr/>
      <dgm:t>
        <a:bodyPr/>
        <a:lstStyle/>
        <a:p>
          <a:endParaRPr lang="en-US"/>
        </a:p>
      </dgm:t>
    </dgm:pt>
    <dgm:pt modelId="{5E82E78C-E0D9-46BF-AA8B-9CF428FC7263}">
      <dgm:prSet phldrT="[Text]"/>
      <dgm:spPr/>
      <dgm:t>
        <a:bodyPr/>
        <a:lstStyle/>
        <a:p>
          <a:r>
            <a:rPr lang="en-US" dirty="0"/>
            <a:t>3. Key Idea</a:t>
          </a:r>
        </a:p>
      </dgm:t>
    </dgm:pt>
    <dgm:pt modelId="{AAF890F5-21CD-41A4-AF7B-FB67BC8E44F1}" type="parTrans" cxnId="{5F0D5F82-FADF-4531-BA7A-3622A0EBC5B6}">
      <dgm:prSet/>
      <dgm:spPr/>
      <dgm:t>
        <a:bodyPr/>
        <a:lstStyle/>
        <a:p>
          <a:endParaRPr lang="en-US"/>
        </a:p>
      </dgm:t>
    </dgm:pt>
    <dgm:pt modelId="{DBB5118F-53B1-45D7-A0EA-537FB15C30B4}" type="sibTrans" cxnId="{5F0D5F82-FADF-4531-BA7A-3622A0EBC5B6}">
      <dgm:prSet/>
      <dgm:spPr/>
      <dgm:t>
        <a:bodyPr/>
        <a:lstStyle/>
        <a:p>
          <a:endParaRPr lang="en-US"/>
        </a:p>
      </dgm:t>
    </dgm:pt>
    <dgm:pt modelId="{0C888605-59B9-44D1-A0AB-A31CCD70D6A2}">
      <dgm:prSet phldrT="[Text]"/>
      <dgm:spPr/>
      <dgm:t>
        <a:bodyPr/>
        <a:lstStyle/>
        <a:p>
          <a:r>
            <a:rPr lang="en-US" dirty="0"/>
            <a:t>4. Current Progress</a:t>
          </a:r>
        </a:p>
      </dgm:t>
    </dgm:pt>
    <dgm:pt modelId="{9A11A31C-A160-4D79-91FD-0B2E634A8B36}" type="parTrans" cxnId="{D86B9709-3BAE-4998-BEE2-369463F6A1CB}">
      <dgm:prSet/>
      <dgm:spPr/>
      <dgm:t>
        <a:bodyPr/>
        <a:lstStyle/>
        <a:p>
          <a:endParaRPr lang="en-US"/>
        </a:p>
      </dgm:t>
    </dgm:pt>
    <dgm:pt modelId="{31700E37-5074-430F-AD16-E5FB254BA84A}" type="sibTrans" cxnId="{D86B9709-3BAE-4998-BEE2-369463F6A1CB}">
      <dgm:prSet/>
      <dgm:spPr/>
      <dgm:t>
        <a:bodyPr/>
        <a:lstStyle/>
        <a:p>
          <a:endParaRPr lang="en-US"/>
        </a:p>
      </dgm:t>
    </dgm:pt>
    <dgm:pt modelId="{A02E3234-40C0-41D5-A53A-939F3EE4500B}">
      <dgm:prSet phldrT="[Text]"/>
      <dgm:spPr/>
      <dgm:t>
        <a:bodyPr/>
        <a:lstStyle/>
        <a:p>
          <a:r>
            <a:rPr lang="en-US" dirty="0"/>
            <a:t>5. Short-Term Goals</a:t>
          </a:r>
        </a:p>
      </dgm:t>
    </dgm:pt>
    <dgm:pt modelId="{290B4739-2722-4840-A256-5D5F8CA6EFA9}" type="parTrans" cxnId="{708FF1C4-FB1C-4F86-8D39-C87EA36D1995}">
      <dgm:prSet/>
      <dgm:spPr/>
      <dgm:t>
        <a:bodyPr/>
        <a:lstStyle/>
        <a:p>
          <a:endParaRPr lang="en-US"/>
        </a:p>
      </dgm:t>
    </dgm:pt>
    <dgm:pt modelId="{AE49DE06-5742-48FB-871C-025C17BB2970}" type="sibTrans" cxnId="{708FF1C4-FB1C-4F86-8D39-C87EA36D1995}">
      <dgm:prSet/>
      <dgm:spPr/>
      <dgm:t>
        <a:bodyPr/>
        <a:lstStyle/>
        <a:p>
          <a:endParaRPr lang="en-US"/>
        </a:p>
      </dgm:t>
    </dgm:pt>
    <dgm:pt modelId="{8EDCA170-6D40-4F31-B5FB-E855D75E3DEA}" type="pres">
      <dgm:prSet presAssocID="{86387B1A-EE1C-4316-B028-32393FDD657E}" presName="diagram" presStyleCnt="0">
        <dgm:presLayoutVars>
          <dgm:dir/>
          <dgm:resizeHandles val="exact"/>
        </dgm:presLayoutVars>
      </dgm:prSet>
      <dgm:spPr/>
    </dgm:pt>
    <dgm:pt modelId="{4DB8A96D-B619-4B22-A30A-C2561A6D9E61}" type="pres">
      <dgm:prSet presAssocID="{A308BF0A-528C-48B3-876E-441E582BF1FD}" presName="node" presStyleLbl="node1" presStyleIdx="0" presStyleCnt="5">
        <dgm:presLayoutVars>
          <dgm:bulletEnabled val="1"/>
        </dgm:presLayoutVars>
      </dgm:prSet>
      <dgm:spPr/>
    </dgm:pt>
    <dgm:pt modelId="{56F9036D-814F-44AB-B1FF-8B79FFB00786}" type="pres">
      <dgm:prSet presAssocID="{4827B2BE-5057-4FA2-894D-20D97CB90882}" presName="sibTrans" presStyleCnt="0"/>
      <dgm:spPr/>
    </dgm:pt>
    <dgm:pt modelId="{7C4538D7-5188-4D82-8D95-C4C007D8CA82}" type="pres">
      <dgm:prSet presAssocID="{A3B8387C-C175-4783-8540-736A07EAAE2E}" presName="node" presStyleLbl="node1" presStyleIdx="1" presStyleCnt="5">
        <dgm:presLayoutVars>
          <dgm:bulletEnabled val="1"/>
        </dgm:presLayoutVars>
      </dgm:prSet>
      <dgm:spPr/>
    </dgm:pt>
    <dgm:pt modelId="{E3CA2100-CF65-4FCD-AB29-95E75E38FB4E}" type="pres">
      <dgm:prSet presAssocID="{913D625A-B844-4E45-BA78-68657AEBF93A}" presName="sibTrans" presStyleCnt="0"/>
      <dgm:spPr/>
    </dgm:pt>
    <dgm:pt modelId="{22250A85-F7FE-4750-A99F-62B947248A44}" type="pres">
      <dgm:prSet presAssocID="{5E82E78C-E0D9-46BF-AA8B-9CF428FC7263}" presName="node" presStyleLbl="node1" presStyleIdx="2" presStyleCnt="5">
        <dgm:presLayoutVars>
          <dgm:bulletEnabled val="1"/>
        </dgm:presLayoutVars>
      </dgm:prSet>
      <dgm:spPr/>
    </dgm:pt>
    <dgm:pt modelId="{ECC4C895-EB67-47DC-BD7F-540EA6756C7B}" type="pres">
      <dgm:prSet presAssocID="{DBB5118F-53B1-45D7-A0EA-537FB15C30B4}" presName="sibTrans" presStyleCnt="0"/>
      <dgm:spPr/>
    </dgm:pt>
    <dgm:pt modelId="{18011FD5-924D-49ED-BF11-FE60526249EB}" type="pres">
      <dgm:prSet presAssocID="{0C888605-59B9-44D1-A0AB-A31CCD70D6A2}" presName="node" presStyleLbl="node1" presStyleIdx="3" presStyleCnt="5">
        <dgm:presLayoutVars>
          <dgm:bulletEnabled val="1"/>
        </dgm:presLayoutVars>
      </dgm:prSet>
      <dgm:spPr/>
    </dgm:pt>
    <dgm:pt modelId="{5F9EBA2A-BD33-4219-A1E1-0DF1858A59B5}" type="pres">
      <dgm:prSet presAssocID="{31700E37-5074-430F-AD16-E5FB254BA84A}" presName="sibTrans" presStyleCnt="0"/>
      <dgm:spPr/>
    </dgm:pt>
    <dgm:pt modelId="{44CD213D-C5A6-46AD-A731-837D151237B1}" type="pres">
      <dgm:prSet presAssocID="{A02E3234-40C0-41D5-A53A-939F3EE4500B}" presName="node" presStyleLbl="node1" presStyleIdx="4" presStyleCnt="5">
        <dgm:presLayoutVars>
          <dgm:bulletEnabled val="1"/>
        </dgm:presLayoutVars>
      </dgm:prSet>
      <dgm:spPr/>
    </dgm:pt>
  </dgm:ptLst>
  <dgm:cxnLst>
    <dgm:cxn modelId="{D86B9709-3BAE-4998-BEE2-369463F6A1CB}" srcId="{86387B1A-EE1C-4316-B028-32393FDD657E}" destId="{0C888605-59B9-44D1-A0AB-A31CCD70D6A2}" srcOrd="3" destOrd="0" parTransId="{9A11A31C-A160-4D79-91FD-0B2E634A8B36}" sibTransId="{31700E37-5074-430F-AD16-E5FB254BA84A}"/>
    <dgm:cxn modelId="{81B4070E-32E5-425F-A687-AF550B748B12}" type="presOf" srcId="{A02E3234-40C0-41D5-A53A-939F3EE4500B}" destId="{44CD213D-C5A6-46AD-A731-837D151237B1}" srcOrd="0" destOrd="0" presId="urn:microsoft.com/office/officeart/2005/8/layout/default"/>
    <dgm:cxn modelId="{8CE1F821-9583-4A6C-AA5F-0BC6DB42B5F7}" type="presOf" srcId="{A3B8387C-C175-4783-8540-736A07EAAE2E}" destId="{7C4538D7-5188-4D82-8D95-C4C007D8CA82}" srcOrd="0" destOrd="0" presId="urn:microsoft.com/office/officeart/2005/8/layout/default"/>
    <dgm:cxn modelId="{E3C9A32E-E9E8-4102-8699-C34521B6C4B4}" type="presOf" srcId="{A308BF0A-528C-48B3-876E-441E582BF1FD}" destId="{4DB8A96D-B619-4B22-A30A-C2561A6D9E61}" srcOrd="0" destOrd="0" presId="urn:microsoft.com/office/officeart/2005/8/layout/default"/>
    <dgm:cxn modelId="{12E98C34-E854-4A32-B1A3-25D6F2FBDD09}" srcId="{86387B1A-EE1C-4316-B028-32393FDD657E}" destId="{A3B8387C-C175-4783-8540-736A07EAAE2E}" srcOrd="1" destOrd="0" parTransId="{11F9B114-8439-4B16-970F-DD3D52FA4117}" sibTransId="{913D625A-B844-4E45-BA78-68657AEBF93A}"/>
    <dgm:cxn modelId="{9756C377-2E60-472C-8D06-F0DED2DAA7A6}" type="presOf" srcId="{0C888605-59B9-44D1-A0AB-A31CCD70D6A2}" destId="{18011FD5-924D-49ED-BF11-FE60526249EB}" srcOrd="0" destOrd="0" presId="urn:microsoft.com/office/officeart/2005/8/layout/default"/>
    <dgm:cxn modelId="{5F0D5F82-FADF-4531-BA7A-3622A0EBC5B6}" srcId="{86387B1A-EE1C-4316-B028-32393FDD657E}" destId="{5E82E78C-E0D9-46BF-AA8B-9CF428FC7263}" srcOrd="2" destOrd="0" parTransId="{AAF890F5-21CD-41A4-AF7B-FB67BC8E44F1}" sibTransId="{DBB5118F-53B1-45D7-A0EA-537FB15C30B4}"/>
    <dgm:cxn modelId="{708FF1C4-FB1C-4F86-8D39-C87EA36D1995}" srcId="{86387B1A-EE1C-4316-B028-32393FDD657E}" destId="{A02E3234-40C0-41D5-A53A-939F3EE4500B}" srcOrd="4" destOrd="0" parTransId="{290B4739-2722-4840-A256-5D5F8CA6EFA9}" sibTransId="{AE49DE06-5742-48FB-871C-025C17BB2970}"/>
    <dgm:cxn modelId="{83E8D2E2-F556-4180-B5F6-88BAD0E89D84}" srcId="{86387B1A-EE1C-4316-B028-32393FDD657E}" destId="{A308BF0A-528C-48B3-876E-441E582BF1FD}" srcOrd="0" destOrd="0" parTransId="{49AD9A34-DD69-4422-97FA-61EE4F4A62FE}" sibTransId="{4827B2BE-5057-4FA2-894D-20D97CB90882}"/>
    <dgm:cxn modelId="{E35286F7-0278-4C13-86CB-515E05B2D64A}" type="presOf" srcId="{5E82E78C-E0D9-46BF-AA8B-9CF428FC7263}" destId="{22250A85-F7FE-4750-A99F-62B947248A44}" srcOrd="0" destOrd="0" presId="urn:microsoft.com/office/officeart/2005/8/layout/default"/>
    <dgm:cxn modelId="{9BF831F8-22C8-48D2-9599-D68FD035A51C}" type="presOf" srcId="{86387B1A-EE1C-4316-B028-32393FDD657E}" destId="{8EDCA170-6D40-4F31-B5FB-E855D75E3DEA}" srcOrd="0" destOrd="0" presId="urn:microsoft.com/office/officeart/2005/8/layout/default"/>
    <dgm:cxn modelId="{291BB2E8-6F75-44E2-A25C-909236283F2F}" type="presParOf" srcId="{8EDCA170-6D40-4F31-B5FB-E855D75E3DEA}" destId="{4DB8A96D-B619-4B22-A30A-C2561A6D9E61}" srcOrd="0" destOrd="0" presId="urn:microsoft.com/office/officeart/2005/8/layout/default"/>
    <dgm:cxn modelId="{AD456F5F-6079-4CDF-A312-C92AF9DF1FCA}" type="presParOf" srcId="{8EDCA170-6D40-4F31-B5FB-E855D75E3DEA}" destId="{56F9036D-814F-44AB-B1FF-8B79FFB00786}" srcOrd="1" destOrd="0" presId="urn:microsoft.com/office/officeart/2005/8/layout/default"/>
    <dgm:cxn modelId="{90523C16-34DC-443B-93BD-7659E9CB0E7F}" type="presParOf" srcId="{8EDCA170-6D40-4F31-B5FB-E855D75E3DEA}" destId="{7C4538D7-5188-4D82-8D95-C4C007D8CA82}" srcOrd="2" destOrd="0" presId="urn:microsoft.com/office/officeart/2005/8/layout/default"/>
    <dgm:cxn modelId="{49FC0A96-5141-46A9-BB8A-C041C4C9153A}" type="presParOf" srcId="{8EDCA170-6D40-4F31-B5FB-E855D75E3DEA}" destId="{E3CA2100-CF65-4FCD-AB29-95E75E38FB4E}" srcOrd="3" destOrd="0" presId="urn:microsoft.com/office/officeart/2005/8/layout/default"/>
    <dgm:cxn modelId="{3E90C751-1B99-45AB-B3EA-D67C1C2821D1}" type="presParOf" srcId="{8EDCA170-6D40-4F31-B5FB-E855D75E3DEA}" destId="{22250A85-F7FE-4750-A99F-62B947248A44}" srcOrd="4" destOrd="0" presId="urn:microsoft.com/office/officeart/2005/8/layout/default"/>
    <dgm:cxn modelId="{37CE39B0-796C-476B-B00F-7EE1301244E5}" type="presParOf" srcId="{8EDCA170-6D40-4F31-B5FB-E855D75E3DEA}" destId="{ECC4C895-EB67-47DC-BD7F-540EA6756C7B}" srcOrd="5" destOrd="0" presId="urn:microsoft.com/office/officeart/2005/8/layout/default"/>
    <dgm:cxn modelId="{496DCFF8-92A0-4D03-B5E7-3F414855B1D8}" type="presParOf" srcId="{8EDCA170-6D40-4F31-B5FB-E855D75E3DEA}" destId="{18011FD5-924D-49ED-BF11-FE60526249EB}" srcOrd="6" destOrd="0" presId="urn:microsoft.com/office/officeart/2005/8/layout/default"/>
    <dgm:cxn modelId="{FB63199E-63B2-4859-A9FF-9BF721C88B60}" type="presParOf" srcId="{8EDCA170-6D40-4F31-B5FB-E855D75E3DEA}" destId="{5F9EBA2A-BD33-4219-A1E1-0DF1858A59B5}" srcOrd="7" destOrd="0" presId="urn:microsoft.com/office/officeart/2005/8/layout/default"/>
    <dgm:cxn modelId="{A2579EDE-8C05-4185-8FEA-3BAD3FC801D4}" type="presParOf" srcId="{8EDCA170-6D40-4F31-B5FB-E855D75E3DEA}" destId="{44CD213D-C5A6-46AD-A731-837D151237B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8A96D-B619-4B22-A30A-C2561A6D9E61}">
      <dsp:nvSpPr>
        <dsp:cNvPr id="0" name=""/>
        <dsp:cNvSpPr/>
      </dsp:nvSpPr>
      <dsp:spPr>
        <a:xfrm>
          <a:off x="400764" y="9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1. Project Overview</a:t>
          </a:r>
        </a:p>
      </dsp:txBody>
      <dsp:txXfrm>
        <a:off x="400764" y="92"/>
        <a:ext cx="2892772" cy="1735663"/>
      </dsp:txXfrm>
    </dsp:sp>
    <dsp:sp modelId="{7C4538D7-5188-4D82-8D95-C4C007D8CA82}">
      <dsp:nvSpPr>
        <dsp:cNvPr id="0" name=""/>
        <dsp:cNvSpPr/>
      </dsp:nvSpPr>
      <dsp:spPr>
        <a:xfrm>
          <a:off x="3582813" y="9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2. Background and Definitions</a:t>
          </a:r>
        </a:p>
      </dsp:txBody>
      <dsp:txXfrm>
        <a:off x="3582813" y="92"/>
        <a:ext cx="2892772" cy="1735663"/>
      </dsp:txXfrm>
    </dsp:sp>
    <dsp:sp modelId="{22250A85-F7FE-4750-A99F-62B947248A44}">
      <dsp:nvSpPr>
        <dsp:cNvPr id="0" name=""/>
        <dsp:cNvSpPr/>
      </dsp:nvSpPr>
      <dsp:spPr>
        <a:xfrm>
          <a:off x="6764863" y="9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3. Key Idea</a:t>
          </a:r>
        </a:p>
      </dsp:txBody>
      <dsp:txXfrm>
        <a:off x="6764863" y="92"/>
        <a:ext cx="2892772" cy="1735663"/>
      </dsp:txXfrm>
    </dsp:sp>
    <dsp:sp modelId="{18011FD5-924D-49ED-BF11-FE60526249EB}">
      <dsp:nvSpPr>
        <dsp:cNvPr id="0" name=""/>
        <dsp:cNvSpPr/>
      </dsp:nvSpPr>
      <dsp:spPr>
        <a:xfrm>
          <a:off x="1991789" y="202503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4. Current Progress</a:t>
          </a:r>
        </a:p>
      </dsp:txBody>
      <dsp:txXfrm>
        <a:off x="1991789" y="2025032"/>
        <a:ext cx="2892772" cy="1735663"/>
      </dsp:txXfrm>
    </dsp:sp>
    <dsp:sp modelId="{44CD213D-C5A6-46AD-A731-837D151237B1}">
      <dsp:nvSpPr>
        <dsp:cNvPr id="0" name=""/>
        <dsp:cNvSpPr/>
      </dsp:nvSpPr>
      <dsp:spPr>
        <a:xfrm>
          <a:off x="5173838" y="202503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5. Short-Term Goals</a:t>
          </a:r>
        </a:p>
      </dsp:txBody>
      <dsp:txXfrm>
        <a:off x="5173838" y="2025032"/>
        <a:ext cx="2892772" cy="173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8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3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2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5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engineering247.com/article/getting-started-with-reinforcement-learn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a9GO3K8PAc?start=16&amp;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affin.github.io/talk/learning-ra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EBEE69A0-D27E-7A3B-0F17-48F94093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r="6022" b="21971"/>
          <a:stretch>
            <a:fillRect/>
          </a:stretch>
        </p:blipFill>
        <p:spPr>
          <a:xfrm>
            <a:off x="2287874" y="643538"/>
            <a:ext cx="7617352" cy="36185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23B49-95A5-CFAA-3267-539B74868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Mid-Year Senior 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A30FC-26C4-F2AD-12CD-E11D3E65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Manav Gagvani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4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8BA1-8700-5CAC-8710-9C6049D3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82FF-52F4-FF70-F441-DA986E68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Finish assembling car</a:t>
            </a:r>
          </a:p>
          <a:p>
            <a:r>
              <a:rPr lang="en-US" dirty="0"/>
              <a:t>2. Establish remote access of the car’s onboard computer</a:t>
            </a:r>
          </a:p>
          <a:p>
            <a:r>
              <a:rPr lang="en-US" dirty="0"/>
              <a:t>3. Send throttle/steering commands remotely to the car</a:t>
            </a:r>
          </a:p>
        </p:txBody>
      </p:sp>
    </p:spTree>
    <p:extLst>
      <p:ext uri="{BB962C8B-B14F-4D97-AF65-F5344CB8AC3E}">
        <p14:creationId xmlns:p14="http://schemas.microsoft.com/office/powerpoint/2010/main" val="240434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A0E-5AAE-723B-48D3-AB1113F2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18319F-74C3-A4BA-02C5-E632A9763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3591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92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48AD-E8EB-349A-1B29-E5BE387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29B1-15C6-6066-4530-E1318590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Train a </a:t>
            </a:r>
            <a:r>
              <a:rPr lang="en-US" sz="5400" b="1" dirty="0">
                <a:solidFill>
                  <a:schemeClr val="accent1"/>
                </a:solidFill>
              </a:rPr>
              <a:t>scaled R/C car </a:t>
            </a:r>
            <a:r>
              <a:rPr lang="en-US" sz="5400" b="1" dirty="0"/>
              <a:t>to drive itself </a:t>
            </a:r>
            <a:r>
              <a:rPr lang="en-US" sz="5400" b="1" dirty="0">
                <a:solidFill>
                  <a:schemeClr val="accent1"/>
                </a:solidFill>
              </a:rPr>
              <a:t>autonomously</a:t>
            </a:r>
            <a:r>
              <a:rPr lang="en-US" sz="5400" b="1" dirty="0"/>
              <a:t> using </a:t>
            </a:r>
            <a:r>
              <a:rPr lang="en-US" sz="5400" b="1" dirty="0">
                <a:solidFill>
                  <a:schemeClr val="accent1"/>
                </a:solidFill>
              </a:rPr>
              <a:t>reinforcement learning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/>
              <a:t>in </a:t>
            </a:r>
            <a:r>
              <a:rPr lang="en-US" sz="5400" b="1" dirty="0">
                <a:solidFill>
                  <a:schemeClr val="accent1"/>
                </a:solidFill>
              </a:rPr>
              <a:t>real life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56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F8FC4-97F2-EC53-E89A-F736619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Background and Definitions</a:t>
            </a:r>
          </a:p>
        </p:txBody>
      </p:sp>
      <p:pic>
        <p:nvPicPr>
          <p:cNvPr id="5" name="Picture 4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877F62C6-43EB-626A-B740-4351D893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120534"/>
            <a:ext cx="5115347" cy="42968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88F9-66C5-F28B-4BD6-36651AE6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R/C = Remote-Controlled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main component of the project is adapting the car so it can be controlled by a computer.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Autonomously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Given a pre-defined track, the car should navigate it successfully without crashing or leaving the boundaries of the road.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Reinforcement Learning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 agent interacts within an environment and can take certain actions. There are rewards that come with taking actions, and the goal of the agent is to develop a policy, a mapping of environment states to actions which maximizes reward.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86FA2-87F9-2B77-B966-652C5B65E51D}"/>
              </a:ext>
            </a:extLst>
          </p:cNvPr>
          <p:cNvSpPr txBox="1"/>
          <p:nvPr/>
        </p:nvSpPr>
        <p:spPr>
          <a:xfrm>
            <a:off x="653143" y="5232759"/>
            <a:ext cx="5127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</a:t>
            </a:r>
            <a:r>
              <a:rPr lang="en-US" sz="900" i="1" dirty="0">
                <a:hlinkClick r:id="rId3"/>
              </a:rPr>
              <a:t>https://www.digitalengineering247.com/article/getting-started-with-reinforcement-learning</a:t>
            </a:r>
            <a:r>
              <a:rPr lang="en-US" sz="9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7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C9FD2-8328-AFC9-9B29-FFFF4164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200" dirty="0"/>
              <a:t>Key Idea - RL, IRL (Reinforcement Learning, In Real Life)</a:t>
            </a:r>
          </a:p>
        </p:txBody>
      </p:sp>
      <p:pic>
        <p:nvPicPr>
          <p:cNvPr id="4" name="Online Media 3" title="Reinforcement Learning with PPO and CnnPolicy using Stable Baselines 3">
            <a:hlinkClick r:id="" action="ppaction://media"/>
            <a:extLst>
              <a:ext uri="{FF2B5EF4-FFF2-40B4-BE49-F238E27FC236}">
                <a16:creationId xmlns:a16="http://schemas.microsoft.com/office/drawing/2014/main" id="{FA0791A8-EA65-D172-A5C4-44EBD716F8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3999" y="1437522"/>
            <a:ext cx="6583227" cy="3719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E6D4-BAC5-DE7B-160C-02D616C0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Reinforcement Learning takes a long time to come up with good policies – to speed it up, we train them in simulation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This doesn’t necessarily translate well when trying to apply the RL algorithm trained in simulation to a real-world system, like a self-driving car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We want to learn a driving policy on the real car to eliminate discrepancies between simulation and reality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3CBA8-4DBE-079A-4DF7-7E50D7C59E95}"/>
              </a:ext>
            </a:extLst>
          </p:cNvPr>
          <p:cNvSpPr txBox="1"/>
          <p:nvPr/>
        </p:nvSpPr>
        <p:spPr>
          <a:xfrm>
            <a:off x="633999" y="5157044"/>
            <a:ext cx="65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Using a well-known RL algorithm taking images of the road as input. This took 48 hours to train on a simulation sped up by 4x.</a:t>
            </a:r>
          </a:p>
        </p:txBody>
      </p:sp>
    </p:spTree>
    <p:extLst>
      <p:ext uri="{BB962C8B-B14F-4D97-AF65-F5344CB8AC3E}">
        <p14:creationId xmlns:p14="http://schemas.microsoft.com/office/powerpoint/2010/main" val="21079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040A-BDAC-C5E3-1A13-9C3B9235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1427-6F86-1707-FCE4-88689237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Basic Reinforcement Learning in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Accelerating Reinforcement Learning in Simulation using an Autoencoder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Assembled Car Hardware/Control of Throttle Motor</a:t>
            </a:r>
          </a:p>
        </p:txBody>
      </p:sp>
    </p:spTree>
    <p:extLst>
      <p:ext uri="{BB962C8B-B14F-4D97-AF65-F5344CB8AC3E}">
        <p14:creationId xmlns:p14="http://schemas.microsoft.com/office/powerpoint/2010/main" val="233278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9C99-2165-5FB3-181B-51AD296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RL in Simulation Using PPO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833E-AE7F-B332-9753-79D160B2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Unity simulation of car physics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Implements OpenAI Gym API, a framework for developing RL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Reward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Penalize crashing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Penalize high distance from the center of the 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Reward forward velocity, </a:t>
            </a:r>
            <a:r>
              <a:rPr lang="en-US" i="1" dirty="0"/>
              <a:t>especially </a:t>
            </a:r>
            <a:r>
              <a:rPr lang="en-US" dirty="0"/>
              <a:t>if closer to the centerline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policy learns directly from images of the road</a:t>
            </a:r>
          </a:p>
        </p:txBody>
      </p:sp>
    </p:spTree>
    <p:extLst>
      <p:ext uri="{BB962C8B-B14F-4D97-AF65-F5344CB8AC3E}">
        <p14:creationId xmlns:p14="http://schemas.microsoft.com/office/powerpoint/2010/main" val="133659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ecodection&#10;&#10;Description automatically generated">
            <a:extLst>
              <a:ext uri="{FF2B5EF4-FFF2-40B4-BE49-F238E27FC236}">
                <a16:creationId xmlns:a16="http://schemas.microsoft.com/office/drawing/2014/main" id="{E4032136-1264-D018-FC62-649860F1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54" y="643538"/>
            <a:ext cx="8272192" cy="35570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94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66110-6FD3-56A7-1C82-59CF024C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2. Autoencoder – Simplifying the Observation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BF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9714-B5CC-690F-9F2C-EC55B887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Raw pictures of a road contain too much unnecessary detail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Shadows, trees, etc.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Reduce picture of road to </a:t>
            </a:r>
            <a:r>
              <a:rPr lang="en-US" sz="1500" i="1" dirty="0">
                <a:solidFill>
                  <a:srgbClr val="FFFFFF"/>
                </a:solidFill>
              </a:rPr>
              <a:t>latent representation </a:t>
            </a:r>
            <a:r>
              <a:rPr lang="en-US" sz="1500" dirty="0">
                <a:solidFill>
                  <a:srgbClr val="FFFFFF"/>
                </a:solidFill>
              </a:rPr>
              <a:t>which encodes core details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The autoencoder is trained on manual driving – jump-starting the RL with human intuition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12345-FB2A-3ABA-92ED-E6C9CB31D06F}"/>
              </a:ext>
            </a:extLst>
          </p:cNvPr>
          <p:cNvSpPr txBox="1"/>
          <p:nvPr/>
        </p:nvSpPr>
        <p:spPr>
          <a:xfrm>
            <a:off x="4538977" y="4156691"/>
            <a:ext cx="2563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</a:t>
            </a:r>
            <a:r>
              <a:rPr lang="en-US" sz="900" i="1" dirty="0">
                <a:hlinkClick r:id="rId3"/>
              </a:rPr>
              <a:t>https://araffin.github.io/talk/learning-race/</a:t>
            </a:r>
            <a:r>
              <a:rPr lang="en-US" sz="9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73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B27E-8E7D-DBBA-0CE6-E603E51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Real Car Assembly and Motor Testing</a:t>
            </a:r>
          </a:p>
        </p:txBody>
      </p:sp>
      <p:pic>
        <p:nvPicPr>
          <p:cNvPr id="4" name="Picture 3" descr="A computer screen shot of a machine&#10;&#10;Description automatically generated">
            <a:extLst>
              <a:ext uri="{FF2B5EF4-FFF2-40B4-BE49-F238E27FC236}">
                <a16:creationId xmlns:a16="http://schemas.microsoft.com/office/drawing/2014/main" id="{6BED2CDE-9F58-00CC-E284-76567F0DA5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8"/>
          <a:stretch/>
        </p:blipFill>
        <p:spPr bwMode="auto">
          <a:xfrm>
            <a:off x="467868" y="2053082"/>
            <a:ext cx="3429000" cy="2075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7DFDE-765C-2EEE-5845-FCE7791DB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33514" y="1512030"/>
            <a:ext cx="2246358" cy="2994836"/>
          </a:xfrm>
          <a:prstGeom prst="rect">
            <a:avLst/>
          </a:prstGeom>
        </p:spPr>
      </p:pic>
      <p:pic>
        <p:nvPicPr>
          <p:cNvPr id="6" name="Picture 5" descr="A remote control car on a desk&#10;&#10;Description automatically generated">
            <a:extLst>
              <a:ext uri="{FF2B5EF4-FFF2-40B4-BE49-F238E27FC236}">
                <a16:creationId xmlns:a16="http://schemas.microsoft.com/office/drawing/2014/main" id="{4AF84FB6-0854-7739-FDEC-619C2B02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18" y="1886269"/>
            <a:ext cx="3985009" cy="2241993"/>
          </a:xfrm>
          <a:prstGeom prst="rect">
            <a:avLst/>
          </a:prstGeo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6048DE4D-F9FC-1AB1-8FD1-9405F383B8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4"/>
          <a:stretch/>
        </p:blipFill>
        <p:spPr bwMode="auto">
          <a:xfrm>
            <a:off x="1225626" y="4236200"/>
            <a:ext cx="1913484" cy="202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B50F9128-BE9A-1FAD-9F2C-DE16AB6B1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470" y="4236200"/>
            <a:ext cx="3597769" cy="2023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A129F-AF0E-39A0-3E12-48223BE64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56" y="4611133"/>
            <a:ext cx="3845668" cy="12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398</TotalTime>
  <Words>441</Words>
  <Application>Microsoft Office PowerPoint</Application>
  <PresentationFormat>Widescreen</PresentationFormat>
  <Paragraphs>47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RetrospectVTI</vt:lpstr>
      <vt:lpstr>Mid-Year Senior Research Presentation</vt:lpstr>
      <vt:lpstr>Table of Contents</vt:lpstr>
      <vt:lpstr>Project Overview</vt:lpstr>
      <vt:lpstr>Background and Definitions</vt:lpstr>
      <vt:lpstr>Key Idea - RL, IRL (Reinforcement Learning, In Real Life)</vt:lpstr>
      <vt:lpstr>Current Progress</vt:lpstr>
      <vt:lpstr>1. RL in Simulation Using PPO</vt:lpstr>
      <vt:lpstr>2. Autoencoder – Simplifying the Observation</vt:lpstr>
      <vt:lpstr>3. Real Car Assembly and Motor Testing</vt:lpstr>
      <vt:lpstr>Short-Term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Mid-Year Senior Research Presentation</dc:title>
  <dc:creator>Manav Gagvani</dc:creator>
  <cp:lastModifiedBy>Manav Gagvani</cp:lastModifiedBy>
  <cp:revision>1</cp:revision>
  <dcterms:created xsi:type="dcterms:W3CDTF">2024-01-08T14:28:45Z</dcterms:created>
  <dcterms:modified xsi:type="dcterms:W3CDTF">2024-01-09T03:06:56Z</dcterms:modified>
</cp:coreProperties>
</file>