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7" r:id="rId5"/>
    <p:sldId id="262" r:id="rId6"/>
    <p:sldId id="256" r:id="rId7"/>
    <p:sldId id="260" r:id="rId8"/>
    <p:sldId id="259" r:id="rId9"/>
    <p:sldId id="271" r:id="rId10"/>
    <p:sldId id="273" r:id="rId11"/>
    <p:sldId id="268" r:id="rId12"/>
    <p:sldId id="279" r:id="rId13"/>
    <p:sldId id="282" r:id="rId14"/>
    <p:sldId id="281" r:id="rId15"/>
    <p:sldId id="283" r:id="rId16"/>
    <p:sldId id="278" r:id="rId17"/>
    <p:sldId id="275" r:id="rId18"/>
    <p:sldId id="269"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14270-0B91-F980-3D88-B77251D30209}" v="596" dt="2021-02-05T03:01:38.026"/>
    <p1510:client id="{6968BB08-C688-401F-829D-C2D618576954}" v="1178" dt="2021-01-09T01:54:09.844"/>
    <p1510:client id="{6AD55515-08E0-691C-3F08-60694AFEB0B9}" v="1440" dt="2021-02-04T03:30:40.189"/>
    <p1510:client id="{7FF283C4-CAEE-F1D8-2CA7-1A7D45B04FB1}" v="236" dt="2021-02-04T08:57:27.909"/>
    <p1510:client id="{99002143-C8C2-BB7D-D180-E4310672572C}" v="649" dt="2021-02-04T02:14:49.512"/>
    <p1510:client id="{E47FA389-B86D-5978-F248-2D27E93AE4B2}" v="52" dt="2021-01-09T02:18:47.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aviz, Michael" userId="S::mgalaviz1@live.maryville.edu::652b4b54-1f36-424e-bd7f-d49d5101e64c" providerId="AD" clId="Web-{6AD55515-08E0-691C-3F08-60694AFEB0B9}"/>
    <pc:docChg chg="addSld delSld modSld sldOrd">
      <pc:chgData name="Galaviz, Michael" userId="S::mgalaviz1@live.maryville.edu::652b4b54-1f36-424e-bd7f-d49d5101e64c" providerId="AD" clId="Web-{6AD55515-08E0-691C-3F08-60694AFEB0B9}" dt="2021-02-04T03:30:40.189" v="822" actId="20577"/>
      <pc:docMkLst>
        <pc:docMk/>
      </pc:docMkLst>
      <pc:sldChg chg="addSp delSp modSp mod ord setBg setClrOvrMap">
        <pc:chgData name="Galaviz, Michael" userId="S::mgalaviz1@live.maryville.edu::652b4b54-1f36-424e-bd7f-d49d5101e64c" providerId="AD" clId="Web-{6AD55515-08E0-691C-3F08-60694AFEB0B9}" dt="2021-02-04T02:28:23.712" v="161"/>
        <pc:sldMkLst>
          <pc:docMk/>
          <pc:sldMk cId="2526545729" sldId="256"/>
        </pc:sldMkLst>
        <pc:spChg chg="add del mod ord">
          <ac:chgData name="Galaviz, Michael" userId="S::mgalaviz1@live.maryville.edu::652b4b54-1f36-424e-bd7f-d49d5101e64c" providerId="AD" clId="Web-{6AD55515-08E0-691C-3F08-60694AFEB0B9}" dt="2021-02-04T02:28:23.712" v="161"/>
          <ac:spMkLst>
            <pc:docMk/>
            <pc:sldMk cId="2526545729" sldId="256"/>
            <ac:spMk id="3" creationId="{B7BFACED-6A8A-46EF-B8BC-277E172DB7CA}"/>
          </ac:spMkLst>
        </pc:spChg>
        <pc:spChg chg="del mod">
          <ac:chgData name="Galaviz, Michael" userId="S::mgalaviz1@live.maryville.edu::652b4b54-1f36-424e-bd7f-d49d5101e64c" providerId="AD" clId="Web-{6AD55515-08E0-691C-3F08-60694AFEB0B9}" dt="2021-02-04T02:21:01.873" v="129"/>
          <ac:spMkLst>
            <pc:docMk/>
            <pc:sldMk cId="2526545729" sldId="256"/>
            <ac:spMk id="5" creationId="{578BC0B3-0517-4047-A95A-CBAA4AB26C3E}"/>
          </ac:spMkLst>
        </pc:spChg>
        <pc:spChg chg="add mod">
          <ac:chgData name="Galaviz, Michael" userId="S::mgalaviz1@live.maryville.edu::652b4b54-1f36-424e-bd7f-d49d5101e64c" providerId="AD" clId="Web-{6AD55515-08E0-691C-3F08-60694AFEB0B9}" dt="2021-02-04T02:28:11.134" v="160" actId="20577"/>
          <ac:spMkLst>
            <pc:docMk/>
            <pc:sldMk cId="2526545729" sldId="256"/>
            <ac:spMk id="6" creationId="{AA5D728C-986E-4E6B-A2B9-9A96A543074F}"/>
          </ac:spMkLst>
        </pc:spChg>
        <pc:spChg chg="del mod">
          <ac:chgData name="Galaviz, Michael" userId="S::mgalaviz1@live.maryville.edu::652b4b54-1f36-424e-bd7f-d49d5101e64c" providerId="AD" clId="Web-{6AD55515-08E0-691C-3F08-60694AFEB0B9}" dt="2021-02-04T02:21:07.888" v="130"/>
          <ac:spMkLst>
            <pc:docMk/>
            <pc:sldMk cId="2526545729" sldId="256"/>
            <ac:spMk id="7" creationId="{BCCBDF11-4226-4E32-B2ED-DB8F732FA6F0}"/>
          </ac:spMkLst>
        </pc:spChg>
        <pc:spChg chg="del">
          <ac:chgData name="Galaviz, Michael" userId="S::mgalaviz1@live.maryville.edu::652b4b54-1f36-424e-bd7f-d49d5101e64c" providerId="AD" clId="Web-{6AD55515-08E0-691C-3F08-60694AFEB0B9}" dt="2021-02-04T02:27:02.866" v="133"/>
          <ac:spMkLst>
            <pc:docMk/>
            <pc:sldMk cId="2526545729" sldId="256"/>
            <ac:spMk id="19" creationId="{B219AE65-9B94-44EA-BEF3-EF4BFA169C81}"/>
          </ac:spMkLst>
        </pc:spChg>
        <pc:spChg chg="del">
          <ac:chgData name="Galaviz, Michael" userId="S::mgalaviz1@live.maryville.edu::652b4b54-1f36-424e-bd7f-d49d5101e64c" providerId="AD" clId="Web-{6AD55515-08E0-691C-3F08-60694AFEB0B9}" dt="2021-02-04T02:27:02.866" v="133"/>
          <ac:spMkLst>
            <pc:docMk/>
            <pc:sldMk cId="2526545729" sldId="256"/>
            <ac:spMk id="21" creationId="{F0C81A57-9CD5-461B-8FFE-4A8CB6CFBE01}"/>
          </ac:spMkLst>
        </pc:spChg>
        <pc:grpChg chg="del">
          <ac:chgData name="Galaviz, Michael" userId="S::mgalaviz1@live.maryville.edu::652b4b54-1f36-424e-bd7f-d49d5101e64c" providerId="AD" clId="Web-{6AD55515-08E0-691C-3F08-60694AFEB0B9}" dt="2021-02-04T02:27:02.866" v="133"/>
          <ac:grpSpMkLst>
            <pc:docMk/>
            <pc:sldMk cId="2526545729" sldId="256"/>
            <ac:grpSpMk id="23" creationId="{3086C462-37F4-494D-8292-CCB95221CC1A}"/>
          </ac:grpSpMkLst>
        </pc:grpChg>
        <pc:grpChg chg="add del">
          <ac:chgData name="Galaviz, Michael" userId="S::mgalaviz1@live.maryville.edu::652b4b54-1f36-424e-bd7f-d49d5101e64c" providerId="AD" clId="Web-{6AD55515-08E0-691C-3F08-60694AFEB0B9}" dt="2021-02-04T02:27:26.383" v="136"/>
          <ac:grpSpMkLst>
            <pc:docMk/>
            <pc:sldMk cId="2526545729" sldId="256"/>
            <ac:grpSpMk id="30" creationId="{7F95E15D-650C-41BB-8319-11DF638190CC}"/>
          </ac:grpSpMkLst>
        </pc:grpChg>
        <pc:picChg chg="add mod">
          <ac:chgData name="Galaviz, Michael" userId="S::mgalaviz1@live.maryville.edu::652b4b54-1f36-424e-bd7f-d49d5101e64c" providerId="AD" clId="Web-{6AD55515-08E0-691C-3F08-60694AFEB0B9}" dt="2021-02-04T02:27:32.414" v="137" actId="1076"/>
          <ac:picMkLst>
            <pc:docMk/>
            <pc:sldMk cId="2526545729" sldId="256"/>
            <ac:picMk id="8" creationId="{290BB532-FB98-41BB-9AB6-D377341EC8F5}"/>
          </ac:picMkLst>
        </pc:picChg>
      </pc:sldChg>
      <pc:sldChg chg="addSp delSp modSp mod setBg setClrOvrMap">
        <pc:chgData name="Galaviz, Michael" userId="S::mgalaviz1@live.maryville.edu::652b4b54-1f36-424e-bd7f-d49d5101e64c" providerId="AD" clId="Web-{6AD55515-08E0-691C-3F08-60694AFEB0B9}" dt="2021-02-04T02:31:10.092" v="181" actId="1076"/>
        <pc:sldMkLst>
          <pc:docMk/>
          <pc:sldMk cId="3249979411" sldId="259"/>
        </pc:sldMkLst>
        <pc:spChg chg="del mod">
          <ac:chgData name="Galaviz, Michael" userId="S::mgalaviz1@live.maryville.edu::652b4b54-1f36-424e-bd7f-d49d5101e64c" providerId="AD" clId="Web-{6AD55515-08E0-691C-3F08-60694AFEB0B9}" dt="2021-02-04T02:29:27.526" v="164"/>
          <ac:spMkLst>
            <pc:docMk/>
            <pc:sldMk cId="3249979411" sldId="259"/>
            <ac:spMk id="2" creationId="{5970EE2B-DC6E-4755-B437-2F66F68AAA56}"/>
          </ac:spMkLst>
        </pc:spChg>
        <pc:spChg chg="del mod">
          <ac:chgData name="Galaviz, Michael" userId="S::mgalaviz1@live.maryville.edu::652b4b54-1f36-424e-bd7f-d49d5101e64c" providerId="AD" clId="Web-{6AD55515-08E0-691C-3F08-60694AFEB0B9}" dt="2021-02-04T02:30:20.918" v="170"/>
          <ac:spMkLst>
            <pc:docMk/>
            <pc:sldMk cId="3249979411" sldId="259"/>
            <ac:spMk id="5" creationId="{15B07189-F5DA-4D68-AE67-34B95A8121DE}"/>
          </ac:spMkLst>
        </pc:spChg>
        <pc:spChg chg="del">
          <ac:chgData name="Galaviz, Michael" userId="S::mgalaviz1@live.maryville.edu::652b4b54-1f36-424e-bd7f-d49d5101e64c" providerId="AD" clId="Web-{6AD55515-08E0-691C-3F08-60694AFEB0B9}" dt="2021-02-04T02:28:37.259" v="162"/>
          <ac:spMkLst>
            <pc:docMk/>
            <pc:sldMk cId="3249979411" sldId="259"/>
            <ac:spMk id="45" creationId="{324E43EB-867C-4B35-9A5C-E435157C7297}"/>
          </ac:spMkLst>
        </pc:spChg>
        <pc:spChg chg="add">
          <ac:chgData name="Galaviz, Michael" userId="S::mgalaviz1@live.maryville.edu::652b4b54-1f36-424e-bd7f-d49d5101e64c" providerId="AD" clId="Web-{6AD55515-08E0-691C-3F08-60694AFEB0B9}" dt="2021-02-04T02:28:37.259" v="162"/>
          <ac:spMkLst>
            <pc:docMk/>
            <pc:sldMk cId="3249979411" sldId="259"/>
            <ac:spMk id="53" creationId="{01109B5D-BC35-4376-98A2-F53B03E4E1B4}"/>
          </ac:spMkLst>
        </pc:spChg>
        <pc:spChg chg="add">
          <ac:chgData name="Galaviz, Michael" userId="S::mgalaviz1@live.maryville.edu::652b4b54-1f36-424e-bd7f-d49d5101e64c" providerId="AD" clId="Web-{6AD55515-08E0-691C-3F08-60694AFEB0B9}" dt="2021-02-04T02:28:37.259" v="162"/>
          <ac:spMkLst>
            <pc:docMk/>
            <pc:sldMk cId="3249979411" sldId="259"/>
            <ac:spMk id="55" creationId="{94D90C11-98A3-40E3-B04C-A3025D6458A3}"/>
          </ac:spMkLst>
        </pc:spChg>
        <pc:spChg chg="add">
          <ac:chgData name="Galaviz, Michael" userId="S::mgalaviz1@live.maryville.edu::652b4b54-1f36-424e-bd7f-d49d5101e64c" providerId="AD" clId="Web-{6AD55515-08E0-691C-3F08-60694AFEB0B9}" dt="2021-02-04T02:28:37.259" v="162"/>
          <ac:spMkLst>
            <pc:docMk/>
            <pc:sldMk cId="3249979411" sldId="259"/>
            <ac:spMk id="57" creationId="{A3B28FB1-97C9-4A9E-A45B-356508C2C38B}"/>
          </ac:spMkLst>
        </pc:spChg>
        <pc:grpChg chg="del">
          <ac:chgData name="Galaviz, Michael" userId="S::mgalaviz1@live.maryville.edu::652b4b54-1f36-424e-bd7f-d49d5101e64c" providerId="AD" clId="Web-{6AD55515-08E0-691C-3F08-60694AFEB0B9}" dt="2021-02-04T02:28:37.259" v="162"/>
          <ac:grpSpMkLst>
            <pc:docMk/>
            <pc:sldMk cId="3249979411" sldId="259"/>
            <ac:grpSpMk id="46" creationId="{F63B918C-605E-4767-B8B8-07EE8E514990}"/>
          </ac:grpSpMkLst>
        </pc:grpChg>
        <pc:picChg chg="add mod ord">
          <ac:chgData name="Galaviz, Michael" userId="S::mgalaviz1@live.maryville.edu::652b4b54-1f36-424e-bd7f-d49d5101e64c" providerId="AD" clId="Web-{6AD55515-08E0-691C-3F08-60694AFEB0B9}" dt="2021-02-04T02:31:06.420" v="180" actId="14100"/>
          <ac:picMkLst>
            <pc:docMk/>
            <pc:sldMk cId="3249979411" sldId="259"/>
            <ac:picMk id="3" creationId="{A0A903DA-DDEE-4E08-9E58-F078CADB8EBA}"/>
          </ac:picMkLst>
        </pc:picChg>
        <pc:picChg chg="add mod">
          <ac:chgData name="Galaviz, Michael" userId="S::mgalaviz1@live.maryville.edu::652b4b54-1f36-424e-bd7f-d49d5101e64c" providerId="AD" clId="Web-{6AD55515-08E0-691C-3F08-60694AFEB0B9}" dt="2021-02-04T02:31:10.092" v="181" actId="1076"/>
          <ac:picMkLst>
            <pc:docMk/>
            <pc:sldMk cId="3249979411" sldId="259"/>
            <ac:picMk id="4" creationId="{04C6CD65-8BE7-4816-B87E-1D2F29A9DD97}"/>
          </ac:picMkLst>
        </pc:picChg>
      </pc:sldChg>
      <pc:sldChg chg="addSp delSp modSp">
        <pc:chgData name="Galaviz, Michael" userId="S::mgalaviz1@live.maryville.edu::652b4b54-1f36-424e-bd7f-d49d5101e64c" providerId="AD" clId="Web-{6AD55515-08E0-691C-3F08-60694AFEB0B9}" dt="2021-02-04T02:20:27.325" v="124" actId="20577"/>
        <pc:sldMkLst>
          <pc:docMk/>
          <pc:sldMk cId="435512255" sldId="260"/>
        </pc:sldMkLst>
        <pc:spChg chg="mod">
          <ac:chgData name="Galaviz, Michael" userId="S::mgalaviz1@live.maryville.edu::652b4b54-1f36-424e-bd7f-d49d5101e64c" providerId="AD" clId="Web-{6AD55515-08E0-691C-3F08-60694AFEB0B9}" dt="2021-02-04T02:20:27.325" v="124" actId="20577"/>
          <ac:spMkLst>
            <pc:docMk/>
            <pc:sldMk cId="435512255" sldId="260"/>
            <ac:spMk id="3" creationId="{3AAC3EE0-0C48-4263-B59A-0EA86CA9570A}"/>
          </ac:spMkLst>
        </pc:spChg>
        <pc:graphicFrameChg chg="add del modGraphic">
          <ac:chgData name="Galaviz, Michael" userId="S::mgalaviz1@live.maryville.edu::652b4b54-1f36-424e-bd7f-d49d5101e64c" providerId="AD" clId="Web-{6AD55515-08E0-691C-3F08-60694AFEB0B9}" dt="2021-02-04T02:19:23.011" v="74" actId="20577"/>
          <ac:graphicFrameMkLst>
            <pc:docMk/>
            <pc:sldMk cId="435512255" sldId="260"/>
            <ac:graphicFrameMk id="4" creationId="{19DAD4D1-2D79-4873-A490-412367BA32B6}"/>
          </ac:graphicFrameMkLst>
        </pc:graphicFrameChg>
      </pc:sldChg>
      <pc:sldChg chg="del ord">
        <pc:chgData name="Galaviz, Michael" userId="S::mgalaviz1@live.maryville.edu::652b4b54-1f36-424e-bd7f-d49d5101e64c" providerId="AD" clId="Web-{6AD55515-08E0-691C-3F08-60694AFEB0B9}" dt="2021-02-04T02:59:41.820" v="561"/>
        <pc:sldMkLst>
          <pc:docMk/>
          <pc:sldMk cId="3370352109" sldId="263"/>
        </pc:sldMkLst>
      </pc:sldChg>
      <pc:sldChg chg="del">
        <pc:chgData name="Galaviz, Michael" userId="S::mgalaviz1@live.maryville.edu::652b4b54-1f36-424e-bd7f-d49d5101e64c" providerId="AD" clId="Web-{6AD55515-08E0-691C-3F08-60694AFEB0B9}" dt="2021-02-04T02:59:44.617" v="562"/>
        <pc:sldMkLst>
          <pc:docMk/>
          <pc:sldMk cId="1891043497" sldId="264"/>
        </pc:sldMkLst>
      </pc:sldChg>
      <pc:sldChg chg="del">
        <pc:chgData name="Galaviz, Michael" userId="S::mgalaviz1@live.maryville.edu::652b4b54-1f36-424e-bd7f-d49d5101e64c" providerId="AD" clId="Web-{6AD55515-08E0-691C-3F08-60694AFEB0B9}" dt="2021-02-04T02:59:46.648" v="564"/>
        <pc:sldMkLst>
          <pc:docMk/>
          <pc:sldMk cId="141510646" sldId="265"/>
        </pc:sldMkLst>
      </pc:sldChg>
      <pc:sldChg chg="del">
        <pc:chgData name="Galaviz, Michael" userId="S::mgalaviz1@live.maryville.edu::652b4b54-1f36-424e-bd7f-d49d5101e64c" providerId="AD" clId="Web-{6AD55515-08E0-691C-3F08-60694AFEB0B9}" dt="2021-02-04T02:59:48.867" v="566"/>
        <pc:sldMkLst>
          <pc:docMk/>
          <pc:sldMk cId="1680080306" sldId="266"/>
        </pc:sldMkLst>
      </pc:sldChg>
      <pc:sldChg chg="del">
        <pc:chgData name="Galaviz, Michael" userId="S::mgalaviz1@live.maryville.edu::652b4b54-1f36-424e-bd7f-d49d5101e64c" providerId="AD" clId="Web-{6AD55515-08E0-691C-3F08-60694AFEB0B9}" dt="2021-02-04T03:02:19.125" v="616"/>
        <pc:sldMkLst>
          <pc:docMk/>
          <pc:sldMk cId="1290859808" sldId="267"/>
        </pc:sldMkLst>
      </pc:sldChg>
      <pc:sldChg chg="modSp">
        <pc:chgData name="Galaviz, Michael" userId="S::mgalaviz1@live.maryville.edu::652b4b54-1f36-424e-bd7f-d49d5101e64c" providerId="AD" clId="Web-{6AD55515-08E0-691C-3F08-60694AFEB0B9}" dt="2021-02-04T03:00:11.200" v="615" actId="20577"/>
        <pc:sldMkLst>
          <pc:docMk/>
          <pc:sldMk cId="153493340" sldId="268"/>
        </pc:sldMkLst>
        <pc:graphicFrameChg chg="modGraphic">
          <ac:chgData name="Galaviz, Michael" userId="S::mgalaviz1@live.maryville.edu::652b4b54-1f36-424e-bd7f-d49d5101e64c" providerId="AD" clId="Web-{6AD55515-08E0-691C-3F08-60694AFEB0B9}" dt="2021-02-04T03:00:11.200" v="615" actId="20577"/>
          <ac:graphicFrameMkLst>
            <pc:docMk/>
            <pc:sldMk cId="153493340" sldId="268"/>
            <ac:graphicFrameMk id="5" creationId="{91CC7642-3291-4DC8-B712-DA5C31D4E892}"/>
          </ac:graphicFrameMkLst>
        </pc:graphicFrameChg>
      </pc:sldChg>
      <pc:sldChg chg="del">
        <pc:chgData name="Galaviz, Michael" userId="S::mgalaviz1@live.maryville.edu::652b4b54-1f36-424e-bd7f-d49d5101e64c" providerId="AD" clId="Web-{6AD55515-08E0-691C-3F08-60694AFEB0B9}" dt="2021-02-04T02:59:49.805" v="567"/>
        <pc:sldMkLst>
          <pc:docMk/>
          <pc:sldMk cId="1974182744" sldId="270"/>
        </pc:sldMkLst>
      </pc:sldChg>
      <pc:sldChg chg="addSp delSp modSp">
        <pc:chgData name="Galaviz, Michael" userId="S::mgalaviz1@live.maryville.edu::652b4b54-1f36-424e-bd7f-d49d5101e64c" providerId="AD" clId="Web-{6AD55515-08E0-691C-3F08-60694AFEB0B9}" dt="2021-02-04T02:35:30.926" v="212"/>
        <pc:sldMkLst>
          <pc:docMk/>
          <pc:sldMk cId="2024207241" sldId="271"/>
        </pc:sldMkLst>
        <pc:spChg chg="mod ord">
          <ac:chgData name="Galaviz, Michael" userId="S::mgalaviz1@live.maryville.edu::652b4b54-1f36-424e-bd7f-d49d5101e64c" providerId="AD" clId="Web-{6AD55515-08E0-691C-3F08-60694AFEB0B9}" dt="2021-02-04T02:35:30.926" v="212"/>
          <ac:spMkLst>
            <pc:docMk/>
            <pc:sldMk cId="2024207241" sldId="271"/>
            <ac:spMk id="20" creationId="{4D3A3257-B1EA-45AC-AF59-22F1146A8C9F}"/>
          </ac:spMkLst>
        </pc:spChg>
        <pc:spChg chg="del">
          <ac:chgData name="Galaviz, Michael" userId="S::mgalaviz1@live.maryville.edu::652b4b54-1f36-424e-bd7f-d49d5101e64c" providerId="AD" clId="Web-{6AD55515-08E0-691C-3F08-60694AFEB0B9}" dt="2021-02-04T02:32:58.610" v="188"/>
          <ac:spMkLst>
            <pc:docMk/>
            <pc:sldMk cId="2024207241" sldId="271"/>
            <ac:spMk id="35" creationId="{A861840F-5C41-47D6-9188-97E5FFAAC16E}"/>
          </ac:spMkLst>
        </pc:spChg>
        <pc:spChg chg="del">
          <ac:chgData name="Galaviz, Michael" userId="S::mgalaviz1@live.maryville.edu::652b4b54-1f36-424e-bd7f-d49d5101e64c" providerId="AD" clId="Web-{6AD55515-08E0-691C-3F08-60694AFEB0B9}" dt="2021-02-04T02:32:58.610" v="188"/>
          <ac:spMkLst>
            <pc:docMk/>
            <pc:sldMk cId="2024207241" sldId="271"/>
            <ac:spMk id="37" creationId="{CC7A5971-E020-44E5-9C84-CBE6D0E889EE}"/>
          </ac:spMkLst>
        </pc:spChg>
        <pc:spChg chg="del">
          <ac:chgData name="Galaviz, Michael" userId="S::mgalaviz1@live.maryville.edu::652b4b54-1f36-424e-bd7f-d49d5101e64c" providerId="AD" clId="Web-{6AD55515-08E0-691C-3F08-60694AFEB0B9}" dt="2021-02-04T02:32:58.610" v="188"/>
          <ac:spMkLst>
            <pc:docMk/>
            <pc:sldMk cId="2024207241" sldId="271"/>
            <ac:spMk id="39" creationId="{C896F8D1-40B6-46D7-8E9B-0F39901CC745}"/>
          </ac:spMkLst>
        </pc:spChg>
        <pc:spChg chg="del">
          <ac:chgData name="Galaviz, Michael" userId="S::mgalaviz1@live.maryville.edu::652b4b54-1f36-424e-bd7f-d49d5101e64c" providerId="AD" clId="Web-{6AD55515-08E0-691C-3F08-60694AFEB0B9}" dt="2021-02-04T02:32:58.610" v="188"/>
          <ac:spMkLst>
            <pc:docMk/>
            <pc:sldMk cId="2024207241" sldId="271"/>
            <ac:spMk id="41" creationId="{5C3F293E-7318-499E-B873-8414096ED32E}"/>
          </ac:spMkLst>
        </pc:spChg>
        <pc:spChg chg="del">
          <ac:chgData name="Galaviz, Michael" userId="S::mgalaviz1@live.maryville.edu::652b4b54-1f36-424e-bd7f-d49d5101e64c" providerId="AD" clId="Web-{6AD55515-08E0-691C-3F08-60694AFEB0B9}" dt="2021-02-04T02:32:58.610" v="188"/>
          <ac:spMkLst>
            <pc:docMk/>
            <pc:sldMk cId="2024207241" sldId="271"/>
            <ac:spMk id="43" creationId="{C7143AC6-510C-412B-A869-C763757C2D4F}"/>
          </ac:spMkLst>
        </pc:spChg>
        <pc:spChg chg="del">
          <ac:chgData name="Galaviz, Michael" userId="S::mgalaviz1@live.maryville.edu::652b4b54-1f36-424e-bd7f-d49d5101e64c" providerId="AD" clId="Web-{6AD55515-08E0-691C-3F08-60694AFEB0B9}" dt="2021-02-04T02:32:58.610" v="188"/>
          <ac:spMkLst>
            <pc:docMk/>
            <pc:sldMk cId="2024207241" sldId="271"/>
            <ac:spMk id="45" creationId="{58504BDE-55E2-4113-BBC7-9ED7D3C7B2FD}"/>
          </ac:spMkLst>
        </pc:spChg>
        <pc:spChg chg="del">
          <ac:chgData name="Galaviz, Michael" userId="S::mgalaviz1@live.maryville.edu::652b4b54-1f36-424e-bd7f-d49d5101e64c" providerId="AD" clId="Web-{6AD55515-08E0-691C-3F08-60694AFEB0B9}" dt="2021-02-04T02:32:58.610" v="188"/>
          <ac:spMkLst>
            <pc:docMk/>
            <pc:sldMk cId="2024207241" sldId="271"/>
            <ac:spMk id="47" creationId="{97E1E590-5499-404A-8892-6F8C6EFC0FB3}"/>
          </ac:spMkLst>
        </pc:spChg>
        <pc:spChg chg="del">
          <ac:chgData name="Galaviz, Michael" userId="S::mgalaviz1@live.maryville.edu::652b4b54-1f36-424e-bd7f-d49d5101e64c" providerId="AD" clId="Web-{6AD55515-08E0-691C-3F08-60694AFEB0B9}" dt="2021-02-04T02:32:58.610" v="188"/>
          <ac:spMkLst>
            <pc:docMk/>
            <pc:sldMk cId="2024207241" sldId="271"/>
            <ac:spMk id="49" creationId="{56D6E0AE-0966-4200-8C11-FA0A08E87026}"/>
          </ac:spMkLst>
        </pc:spChg>
        <pc:spChg chg="add del">
          <ac:chgData name="Galaviz, Michael" userId="S::mgalaviz1@live.maryville.edu::652b4b54-1f36-424e-bd7f-d49d5101e64c" providerId="AD" clId="Web-{6AD55515-08E0-691C-3F08-60694AFEB0B9}" dt="2021-02-04T02:35:30.926" v="212"/>
          <ac:spMkLst>
            <pc:docMk/>
            <pc:sldMk cId="2024207241" sldId="271"/>
            <ac:spMk id="64" creationId="{3F4860A4-6A75-4E92-905D-FA03EEDB86A2}"/>
          </ac:spMkLst>
        </pc:spChg>
        <pc:spChg chg="add del">
          <ac:chgData name="Galaviz, Michael" userId="S::mgalaviz1@live.maryville.edu::652b4b54-1f36-424e-bd7f-d49d5101e64c" providerId="AD" clId="Web-{6AD55515-08E0-691C-3F08-60694AFEB0B9}" dt="2021-02-04T02:35:30.926" v="212"/>
          <ac:spMkLst>
            <pc:docMk/>
            <pc:sldMk cId="2024207241" sldId="271"/>
            <ac:spMk id="84" creationId="{F96B73AD-F051-4885-A6FF-2E33DAF9C2C2}"/>
          </ac:spMkLst>
        </pc:spChg>
        <pc:spChg chg="add del">
          <ac:chgData name="Galaviz, Michael" userId="S::mgalaviz1@live.maryville.edu::652b4b54-1f36-424e-bd7f-d49d5101e64c" providerId="AD" clId="Web-{6AD55515-08E0-691C-3F08-60694AFEB0B9}" dt="2021-02-04T02:35:30.926" v="212"/>
          <ac:spMkLst>
            <pc:docMk/>
            <pc:sldMk cId="2024207241" sldId="271"/>
            <ac:spMk id="86" creationId="{C8DE2DFB-9785-400F-B3E7-1CB7236F2C64}"/>
          </ac:spMkLst>
        </pc:spChg>
        <pc:spChg chg="add del">
          <ac:chgData name="Galaviz, Michael" userId="S::mgalaviz1@live.maryville.edu::652b4b54-1f36-424e-bd7f-d49d5101e64c" providerId="AD" clId="Web-{6AD55515-08E0-691C-3F08-60694AFEB0B9}" dt="2021-02-04T02:35:30.926" v="212"/>
          <ac:spMkLst>
            <pc:docMk/>
            <pc:sldMk cId="2024207241" sldId="271"/>
            <ac:spMk id="88" creationId="{20B7E175-A6E0-454B-BB5F-33FE3814DD71}"/>
          </ac:spMkLst>
        </pc:spChg>
        <pc:grpChg chg="del">
          <ac:chgData name="Galaviz, Michael" userId="S::mgalaviz1@live.maryville.edu::652b4b54-1f36-424e-bd7f-d49d5101e64c" providerId="AD" clId="Web-{6AD55515-08E0-691C-3F08-60694AFEB0B9}" dt="2021-02-04T02:32:58.610" v="188"/>
          <ac:grpSpMkLst>
            <pc:docMk/>
            <pc:sldMk cId="2024207241" sldId="271"/>
            <ac:grpSpMk id="25" creationId="{8A5B3A6F-2D29-4B89-8C1B-7166BDF3CD74}"/>
          </ac:grpSpMkLst>
        </pc:grpChg>
        <pc:grpChg chg="add del">
          <ac:chgData name="Galaviz, Michael" userId="S::mgalaviz1@live.maryville.edu::652b4b54-1f36-424e-bd7f-d49d5101e64c" providerId="AD" clId="Web-{6AD55515-08E0-691C-3F08-60694AFEB0B9}" dt="2021-02-04T02:35:30.926" v="212"/>
          <ac:grpSpMkLst>
            <pc:docMk/>
            <pc:sldMk cId="2024207241" sldId="271"/>
            <ac:grpSpMk id="54" creationId="{8DCF6162-C90D-43BF-B7E4-A7B29A16196B}"/>
          </ac:grpSpMkLst>
        </pc:grpChg>
        <pc:grpChg chg="add del">
          <ac:chgData name="Galaviz, Michael" userId="S::mgalaviz1@live.maryville.edu::652b4b54-1f36-424e-bd7f-d49d5101e64c" providerId="AD" clId="Web-{6AD55515-08E0-691C-3F08-60694AFEB0B9}" dt="2021-02-04T02:35:30.926" v="212"/>
          <ac:grpSpMkLst>
            <pc:docMk/>
            <pc:sldMk cId="2024207241" sldId="271"/>
            <ac:grpSpMk id="66" creationId="{1BCDA284-4169-467B-80C1-BBDF26B202FA}"/>
          </ac:grpSpMkLst>
        </pc:grpChg>
        <pc:grpChg chg="add del">
          <ac:chgData name="Galaviz, Michael" userId="S::mgalaviz1@live.maryville.edu::652b4b54-1f36-424e-bd7f-d49d5101e64c" providerId="AD" clId="Web-{6AD55515-08E0-691C-3F08-60694AFEB0B9}" dt="2021-02-04T02:35:30.926" v="212"/>
          <ac:grpSpMkLst>
            <pc:docMk/>
            <pc:sldMk cId="2024207241" sldId="271"/>
            <ac:grpSpMk id="74" creationId="{6DF43FA8-38C4-45AB-9900-9EC53B168748}"/>
          </ac:grpSpMkLst>
        </pc:grpChg>
        <pc:picChg chg="del">
          <ac:chgData name="Galaviz, Michael" userId="S::mgalaviz1@live.maryville.edu::652b4b54-1f36-424e-bd7f-d49d5101e64c" providerId="AD" clId="Web-{6AD55515-08E0-691C-3F08-60694AFEB0B9}" dt="2021-02-04T02:32:25.031" v="182"/>
          <ac:picMkLst>
            <pc:docMk/>
            <pc:sldMk cId="2024207241" sldId="271"/>
            <ac:picMk id="2" creationId="{115B01E0-B29F-4379-883A-BA0DED05F9C6}"/>
          </ac:picMkLst>
        </pc:picChg>
        <pc:picChg chg="del">
          <ac:chgData name="Galaviz, Michael" userId="S::mgalaviz1@live.maryville.edu::652b4b54-1f36-424e-bd7f-d49d5101e64c" providerId="AD" clId="Web-{6AD55515-08E0-691C-3F08-60694AFEB0B9}" dt="2021-02-04T02:32:33.266" v="184"/>
          <ac:picMkLst>
            <pc:docMk/>
            <pc:sldMk cId="2024207241" sldId="271"/>
            <ac:picMk id="3" creationId="{A1324349-5543-4BC4-98CB-E3A3EBCA9CE6}"/>
          </ac:picMkLst>
        </pc:picChg>
        <pc:picChg chg="add mod">
          <ac:chgData name="Galaviz, Michael" userId="S::mgalaviz1@live.maryville.edu::652b4b54-1f36-424e-bd7f-d49d5101e64c" providerId="AD" clId="Web-{6AD55515-08E0-691C-3F08-60694AFEB0B9}" dt="2021-02-04T02:35:30.926" v="212"/>
          <ac:picMkLst>
            <pc:docMk/>
            <pc:sldMk cId="2024207241" sldId="271"/>
            <ac:picMk id="4" creationId="{05AFDF3E-C7E0-43F7-AB1A-B6E10277F60F}"/>
          </ac:picMkLst>
        </pc:picChg>
      </pc:sldChg>
      <pc:sldChg chg="addSp delSp modSp">
        <pc:chgData name="Galaviz, Michael" userId="S::mgalaviz1@live.maryville.edu::652b4b54-1f36-424e-bd7f-d49d5101e64c" providerId="AD" clId="Web-{6AD55515-08E0-691C-3F08-60694AFEB0B9}" dt="2021-02-04T02:42:53.922" v="340" actId="1076"/>
        <pc:sldMkLst>
          <pc:docMk/>
          <pc:sldMk cId="1290060972" sldId="273"/>
        </pc:sldMkLst>
        <pc:spChg chg="mod">
          <ac:chgData name="Galaviz, Michael" userId="S::mgalaviz1@live.maryville.edu::652b4b54-1f36-424e-bd7f-d49d5101e64c" providerId="AD" clId="Web-{6AD55515-08E0-691C-3F08-60694AFEB0B9}" dt="2021-02-04T02:39:45.871" v="313" actId="14100"/>
          <ac:spMkLst>
            <pc:docMk/>
            <pc:sldMk cId="1290060972" sldId="273"/>
            <ac:spMk id="3" creationId="{9580EB9F-3FB1-49F4-88AF-30B1D6551489}"/>
          </ac:spMkLst>
        </pc:spChg>
        <pc:spChg chg="add mod">
          <ac:chgData name="Galaviz, Michael" userId="S::mgalaviz1@live.maryville.edu::652b4b54-1f36-424e-bd7f-d49d5101e64c" providerId="AD" clId="Web-{6AD55515-08E0-691C-3F08-60694AFEB0B9}" dt="2021-02-04T02:42:13.234" v="332" actId="1076"/>
          <ac:spMkLst>
            <pc:docMk/>
            <pc:sldMk cId="1290060972" sldId="273"/>
            <ac:spMk id="7" creationId="{86092E9F-EAE0-45CC-8B0D-544CEB9EB756}"/>
          </ac:spMkLst>
        </pc:spChg>
        <pc:spChg chg="add del mod">
          <ac:chgData name="Galaviz, Michael" userId="S::mgalaviz1@live.maryville.edu::652b4b54-1f36-424e-bd7f-d49d5101e64c" providerId="AD" clId="Web-{6AD55515-08E0-691C-3F08-60694AFEB0B9}" dt="2021-02-04T02:41:52.046" v="328"/>
          <ac:spMkLst>
            <pc:docMk/>
            <pc:sldMk cId="1290060972" sldId="273"/>
            <ac:spMk id="8" creationId="{0E1041A4-8D59-4EFB-9704-D1524746EECB}"/>
          </ac:spMkLst>
        </pc:spChg>
        <pc:spChg chg="add mod">
          <ac:chgData name="Galaviz, Michael" userId="S::mgalaviz1@live.maryville.edu::652b4b54-1f36-424e-bd7f-d49d5101e64c" providerId="AD" clId="Web-{6AD55515-08E0-691C-3F08-60694AFEB0B9}" dt="2021-02-04T02:42:53.922" v="340" actId="1076"/>
          <ac:spMkLst>
            <pc:docMk/>
            <pc:sldMk cId="1290060972" sldId="273"/>
            <ac:spMk id="9" creationId="{ACDE6762-2966-47AF-A1C0-E1F28DC2A388}"/>
          </ac:spMkLst>
        </pc:spChg>
        <pc:spChg chg="add">
          <ac:chgData name="Galaviz, Michael" userId="S::mgalaviz1@live.maryville.edu::652b4b54-1f36-424e-bd7f-d49d5101e64c" providerId="AD" clId="Web-{6AD55515-08E0-691C-3F08-60694AFEB0B9}" dt="2021-02-04T02:37:25.429" v="228"/>
          <ac:spMkLst>
            <pc:docMk/>
            <pc:sldMk cId="1290060972" sldId="273"/>
            <ac:spMk id="11" creationId="{0CBCBCFE-B800-4708-BBF2-CEA7F9808E26}"/>
          </ac:spMkLst>
        </pc:spChg>
        <pc:spChg chg="add">
          <ac:chgData name="Galaviz, Michael" userId="S::mgalaviz1@live.maryville.edu::652b4b54-1f36-424e-bd7f-d49d5101e64c" providerId="AD" clId="Web-{6AD55515-08E0-691C-3F08-60694AFEB0B9}" dt="2021-02-04T02:37:25.429" v="228"/>
          <ac:spMkLst>
            <pc:docMk/>
            <pc:sldMk cId="1290060972" sldId="273"/>
            <ac:spMk id="13" creationId="{166D8E11-AE2C-4D37-8C6F-218E85194BBE}"/>
          </ac:spMkLst>
        </pc:spChg>
        <pc:spChg chg="add">
          <ac:chgData name="Galaviz, Michael" userId="S::mgalaviz1@live.maryville.edu::652b4b54-1f36-424e-bd7f-d49d5101e64c" providerId="AD" clId="Web-{6AD55515-08E0-691C-3F08-60694AFEB0B9}" dt="2021-02-04T02:37:25.429" v="228"/>
          <ac:spMkLst>
            <pc:docMk/>
            <pc:sldMk cId="1290060972" sldId="273"/>
            <ac:spMk id="15" creationId="{3D92859B-C8CC-4B38-9011-C005265E0665}"/>
          </ac:spMkLst>
        </pc:spChg>
        <pc:picChg chg="del">
          <ac:chgData name="Galaviz, Michael" userId="S::mgalaviz1@live.maryville.edu::652b4b54-1f36-424e-bd7f-d49d5101e64c" providerId="AD" clId="Web-{6AD55515-08E0-691C-3F08-60694AFEB0B9}" dt="2021-02-04T02:35:35.989" v="213"/>
          <ac:picMkLst>
            <pc:docMk/>
            <pc:sldMk cId="1290060972" sldId="273"/>
            <ac:picMk id="2" creationId="{A8ACCDE4-A244-41D4-8F54-11475F01DF65}"/>
          </ac:picMkLst>
        </pc:picChg>
        <pc:picChg chg="add mod ord">
          <ac:chgData name="Galaviz, Michael" userId="S::mgalaviz1@live.maryville.edu::652b4b54-1f36-424e-bd7f-d49d5101e64c" providerId="AD" clId="Web-{6AD55515-08E0-691C-3F08-60694AFEB0B9}" dt="2021-02-04T02:37:25.429" v="228"/>
          <ac:picMkLst>
            <pc:docMk/>
            <pc:sldMk cId="1290060972" sldId="273"/>
            <ac:picMk id="4" creationId="{62D1F5EF-8FA1-4C18-8F59-D7DD0397FA54}"/>
          </ac:picMkLst>
        </pc:picChg>
        <pc:picChg chg="add mod">
          <ac:chgData name="Galaviz, Michael" userId="S::mgalaviz1@live.maryville.edu::652b4b54-1f36-424e-bd7f-d49d5101e64c" providerId="AD" clId="Web-{6AD55515-08E0-691C-3F08-60694AFEB0B9}" dt="2021-02-04T02:37:25.429" v="228"/>
          <ac:picMkLst>
            <pc:docMk/>
            <pc:sldMk cId="1290060972" sldId="273"/>
            <ac:picMk id="5" creationId="{34592DD6-C61A-47F9-95E5-7074D2A464AA}"/>
          </ac:picMkLst>
        </pc:picChg>
        <pc:picChg chg="add mod">
          <ac:chgData name="Galaviz, Michael" userId="S::mgalaviz1@live.maryville.edu::652b4b54-1f36-424e-bd7f-d49d5101e64c" providerId="AD" clId="Web-{6AD55515-08E0-691C-3F08-60694AFEB0B9}" dt="2021-02-04T02:37:25.429" v="228"/>
          <ac:picMkLst>
            <pc:docMk/>
            <pc:sldMk cId="1290060972" sldId="273"/>
            <ac:picMk id="6" creationId="{89D556CA-8F7E-4060-848A-091D5A7D30B0}"/>
          </ac:picMkLst>
        </pc:picChg>
      </pc:sldChg>
      <pc:sldChg chg="del">
        <pc:chgData name="Galaviz, Michael" userId="S::mgalaviz1@live.maryville.edu::652b4b54-1f36-424e-bd7f-d49d5101e64c" providerId="AD" clId="Web-{6AD55515-08E0-691C-3F08-60694AFEB0B9}" dt="2021-02-04T02:59:47.898" v="565"/>
        <pc:sldMkLst>
          <pc:docMk/>
          <pc:sldMk cId="1642853666" sldId="274"/>
        </pc:sldMkLst>
      </pc:sldChg>
      <pc:sldChg chg="modSp">
        <pc:chgData name="Galaviz, Michael" userId="S::mgalaviz1@live.maryville.edu::652b4b54-1f36-424e-bd7f-d49d5101e64c" providerId="AD" clId="Web-{6AD55515-08E0-691C-3F08-60694AFEB0B9}" dt="2021-02-04T03:30:10.313" v="821" actId="20577"/>
        <pc:sldMkLst>
          <pc:docMk/>
          <pc:sldMk cId="3218704433" sldId="275"/>
        </pc:sldMkLst>
        <pc:spChg chg="mod">
          <ac:chgData name="Galaviz, Michael" userId="S::mgalaviz1@live.maryville.edu::652b4b54-1f36-424e-bd7f-d49d5101e64c" providerId="AD" clId="Web-{6AD55515-08E0-691C-3F08-60694AFEB0B9}" dt="2021-02-04T03:27:41.857" v="745" actId="20577"/>
          <ac:spMkLst>
            <pc:docMk/>
            <pc:sldMk cId="3218704433" sldId="275"/>
            <ac:spMk id="2" creationId="{D1621A8E-D056-449D-879F-EB2B2F18047C}"/>
          </ac:spMkLst>
        </pc:spChg>
        <pc:spChg chg="mod">
          <ac:chgData name="Galaviz, Michael" userId="S::mgalaviz1@live.maryville.edu::652b4b54-1f36-424e-bd7f-d49d5101e64c" providerId="AD" clId="Web-{6AD55515-08E0-691C-3F08-60694AFEB0B9}" dt="2021-02-04T03:27:06.153" v="725" actId="20577"/>
          <ac:spMkLst>
            <pc:docMk/>
            <pc:sldMk cId="3218704433" sldId="275"/>
            <ac:spMk id="4" creationId="{733F3737-8825-43CD-BD8E-C9A9F2A94012}"/>
          </ac:spMkLst>
        </pc:spChg>
        <pc:spChg chg="mod">
          <ac:chgData name="Galaviz, Michael" userId="S::mgalaviz1@live.maryville.edu::652b4b54-1f36-424e-bd7f-d49d5101e64c" providerId="AD" clId="Web-{6AD55515-08E0-691C-3F08-60694AFEB0B9}" dt="2021-02-04T03:30:10.313" v="821" actId="20577"/>
          <ac:spMkLst>
            <pc:docMk/>
            <pc:sldMk cId="3218704433" sldId="275"/>
            <ac:spMk id="6" creationId="{3303B60D-0833-4C0A-B766-B29C9313C354}"/>
          </ac:spMkLst>
        </pc:spChg>
        <pc:spChg chg="mod">
          <ac:chgData name="Galaviz, Michael" userId="S::mgalaviz1@live.maryville.edu::652b4b54-1f36-424e-bd7f-d49d5101e64c" providerId="AD" clId="Web-{6AD55515-08E0-691C-3F08-60694AFEB0B9}" dt="2021-02-04T03:27:16.200" v="738" actId="20577"/>
          <ac:spMkLst>
            <pc:docMk/>
            <pc:sldMk cId="3218704433" sldId="275"/>
            <ac:spMk id="8" creationId="{058C9DBB-3A47-454C-B1BF-F520685F331E}"/>
          </ac:spMkLst>
        </pc:spChg>
      </pc:sldChg>
      <pc:sldChg chg="del">
        <pc:chgData name="Galaviz, Michael" userId="S::mgalaviz1@live.maryville.edu::652b4b54-1f36-424e-bd7f-d49d5101e64c" providerId="AD" clId="Web-{6AD55515-08E0-691C-3F08-60694AFEB0B9}" dt="2021-02-04T02:59:45.976" v="563"/>
        <pc:sldMkLst>
          <pc:docMk/>
          <pc:sldMk cId="3937754265" sldId="276"/>
        </pc:sldMkLst>
      </pc:sldChg>
      <pc:sldChg chg="del">
        <pc:chgData name="Galaviz, Michael" userId="S::mgalaviz1@live.maryville.edu::652b4b54-1f36-424e-bd7f-d49d5101e64c" providerId="AD" clId="Web-{6AD55515-08E0-691C-3F08-60694AFEB0B9}" dt="2021-02-04T03:03:00.001" v="623"/>
        <pc:sldMkLst>
          <pc:docMk/>
          <pc:sldMk cId="4274294235" sldId="277"/>
        </pc:sldMkLst>
      </pc:sldChg>
      <pc:sldChg chg="modSp ord">
        <pc:chgData name="Galaviz, Michael" userId="S::mgalaviz1@live.maryville.edu::652b4b54-1f36-424e-bd7f-d49d5101e64c" providerId="AD" clId="Web-{6AD55515-08E0-691C-3F08-60694AFEB0B9}" dt="2021-02-04T03:27:53.310" v="747" actId="20577"/>
        <pc:sldMkLst>
          <pc:docMk/>
          <pc:sldMk cId="107369582" sldId="278"/>
        </pc:sldMkLst>
        <pc:spChg chg="mod">
          <ac:chgData name="Galaviz, Michael" userId="S::mgalaviz1@live.maryville.edu::652b4b54-1f36-424e-bd7f-d49d5101e64c" providerId="AD" clId="Web-{6AD55515-08E0-691C-3F08-60694AFEB0B9}" dt="2021-02-04T03:27:53.310" v="747" actId="20577"/>
          <ac:spMkLst>
            <pc:docMk/>
            <pc:sldMk cId="107369582" sldId="278"/>
            <ac:spMk id="2" creationId="{C99584E2-4119-47D0-99FB-07DA25275D3A}"/>
          </ac:spMkLst>
        </pc:spChg>
        <pc:spChg chg="mod">
          <ac:chgData name="Galaviz, Michael" userId="S::mgalaviz1@live.maryville.edu::652b4b54-1f36-424e-bd7f-d49d5101e64c" providerId="AD" clId="Web-{6AD55515-08E0-691C-3F08-60694AFEB0B9}" dt="2021-02-04T03:02:46.157" v="620" actId="20577"/>
          <ac:spMkLst>
            <pc:docMk/>
            <pc:sldMk cId="107369582" sldId="278"/>
            <ac:spMk id="4" creationId="{A03BB5B3-ADBE-40C7-A732-D1B088ACAA9A}"/>
          </ac:spMkLst>
        </pc:spChg>
        <pc:spChg chg="mod">
          <ac:chgData name="Galaviz, Michael" userId="S::mgalaviz1@live.maryville.edu::652b4b54-1f36-424e-bd7f-d49d5101e64c" providerId="AD" clId="Web-{6AD55515-08E0-691C-3F08-60694AFEB0B9}" dt="2021-02-04T03:02:50.876" v="621" actId="20577"/>
          <ac:spMkLst>
            <pc:docMk/>
            <pc:sldMk cId="107369582" sldId="278"/>
            <ac:spMk id="6" creationId="{95357567-A3E1-4733-85E3-835A0535A395}"/>
          </ac:spMkLst>
        </pc:spChg>
        <pc:spChg chg="mod">
          <ac:chgData name="Galaviz, Michael" userId="S::mgalaviz1@live.maryville.edu::652b4b54-1f36-424e-bd7f-d49d5101e64c" providerId="AD" clId="Web-{6AD55515-08E0-691C-3F08-60694AFEB0B9}" dt="2021-02-04T03:02:54.673" v="622" actId="20577"/>
          <ac:spMkLst>
            <pc:docMk/>
            <pc:sldMk cId="107369582" sldId="278"/>
            <ac:spMk id="8" creationId="{450B8931-09DC-495E-9725-04D6E464DC2E}"/>
          </ac:spMkLst>
        </pc:spChg>
      </pc:sldChg>
      <pc:sldChg chg="addSp delSp modSp add replId">
        <pc:chgData name="Galaviz, Michael" userId="S::mgalaviz1@live.maryville.edu::652b4b54-1f36-424e-bd7f-d49d5101e64c" providerId="AD" clId="Web-{6AD55515-08E0-691C-3F08-60694AFEB0B9}" dt="2021-02-04T02:49:23.495" v="470" actId="20577"/>
        <pc:sldMkLst>
          <pc:docMk/>
          <pc:sldMk cId="2460099350" sldId="279"/>
        </pc:sldMkLst>
        <pc:spChg chg="mod">
          <ac:chgData name="Galaviz, Michael" userId="S::mgalaviz1@live.maryville.edu::652b4b54-1f36-424e-bd7f-d49d5101e64c" providerId="AD" clId="Web-{6AD55515-08E0-691C-3F08-60694AFEB0B9}" dt="2021-02-04T02:49:23.495" v="470" actId="20577"/>
          <ac:spMkLst>
            <pc:docMk/>
            <pc:sldMk cId="2460099350" sldId="279"/>
            <ac:spMk id="3" creationId="{9580EB9F-3FB1-49F4-88AF-30B1D6551489}"/>
          </ac:spMkLst>
        </pc:spChg>
        <pc:spChg chg="mod">
          <ac:chgData name="Galaviz, Michael" userId="S::mgalaviz1@live.maryville.edu::652b4b54-1f36-424e-bd7f-d49d5101e64c" providerId="AD" clId="Web-{6AD55515-08E0-691C-3F08-60694AFEB0B9}" dt="2021-02-04T02:46:03.021" v="366" actId="20577"/>
          <ac:spMkLst>
            <pc:docMk/>
            <pc:sldMk cId="2460099350" sldId="279"/>
            <ac:spMk id="7" creationId="{86092E9F-EAE0-45CC-8B0D-544CEB9EB756}"/>
          </ac:spMkLst>
        </pc:spChg>
        <pc:spChg chg="mod">
          <ac:chgData name="Galaviz, Michael" userId="S::mgalaviz1@live.maryville.edu::652b4b54-1f36-424e-bd7f-d49d5101e64c" providerId="AD" clId="Web-{6AD55515-08E0-691C-3F08-60694AFEB0B9}" dt="2021-02-04T02:45:10.129" v="353" actId="20577"/>
          <ac:spMkLst>
            <pc:docMk/>
            <pc:sldMk cId="2460099350" sldId="279"/>
            <ac:spMk id="9" creationId="{ACDE6762-2966-47AF-A1C0-E1F28DC2A388}"/>
          </ac:spMkLst>
        </pc:spChg>
        <pc:spChg chg="add mod">
          <ac:chgData name="Galaviz, Michael" userId="S::mgalaviz1@live.maryville.edu::652b4b54-1f36-424e-bd7f-d49d5101e64c" providerId="AD" clId="Web-{6AD55515-08E0-691C-3F08-60694AFEB0B9}" dt="2021-02-04T02:47:36.070" v="390" actId="1076"/>
          <ac:spMkLst>
            <pc:docMk/>
            <pc:sldMk cId="2460099350" sldId="279"/>
            <ac:spMk id="12" creationId="{721A1C23-B27B-4BBD-88C4-8C661299E330}"/>
          </ac:spMkLst>
        </pc:spChg>
        <pc:picChg chg="add mod">
          <ac:chgData name="Galaviz, Michael" userId="S::mgalaviz1@live.maryville.edu::652b4b54-1f36-424e-bd7f-d49d5101e64c" providerId="AD" clId="Web-{6AD55515-08E0-691C-3F08-60694AFEB0B9}" dt="2021-02-04T02:46:24.647" v="372" actId="1076"/>
          <ac:picMkLst>
            <pc:docMk/>
            <pc:sldMk cId="2460099350" sldId="279"/>
            <ac:picMk id="2" creationId="{EC9EC8FA-D2D5-4901-A3DC-A32CA553C53F}"/>
          </ac:picMkLst>
        </pc:picChg>
        <pc:picChg chg="del">
          <ac:chgData name="Galaviz, Michael" userId="S::mgalaviz1@live.maryville.edu::652b4b54-1f36-424e-bd7f-d49d5101e64c" providerId="AD" clId="Web-{6AD55515-08E0-691C-3F08-60694AFEB0B9}" dt="2021-02-04T02:45:11.082" v="354"/>
          <ac:picMkLst>
            <pc:docMk/>
            <pc:sldMk cId="2460099350" sldId="279"/>
            <ac:picMk id="4" creationId="{62D1F5EF-8FA1-4C18-8F59-D7DD0397FA54}"/>
          </ac:picMkLst>
        </pc:picChg>
        <pc:picChg chg="del">
          <ac:chgData name="Galaviz, Michael" userId="S::mgalaviz1@live.maryville.edu::652b4b54-1f36-424e-bd7f-d49d5101e64c" providerId="AD" clId="Web-{6AD55515-08E0-691C-3F08-60694AFEB0B9}" dt="2021-02-04T02:44:08.643" v="343"/>
          <ac:picMkLst>
            <pc:docMk/>
            <pc:sldMk cId="2460099350" sldId="279"/>
            <ac:picMk id="5" creationId="{34592DD6-C61A-47F9-95E5-7074D2A464AA}"/>
          </ac:picMkLst>
        </pc:picChg>
        <pc:picChg chg="del">
          <ac:chgData name="Galaviz, Michael" userId="S::mgalaviz1@live.maryville.edu::652b4b54-1f36-424e-bd7f-d49d5101e64c" providerId="AD" clId="Web-{6AD55515-08E0-691C-3F08-60694AFEB0B9}" dt="2021-02-04T02:46:04.474" v="367"/>
          <ac:picMkLst>
            <pc:docMk/>
            <pc:sldMk cId="2460099350" sldId="279"/>
            <ac:picMk id="6" creationId="{89D556CA-8F7E-4060-848A-091D5A7D30B0}"/>
          </ac:picMkLst>
        </pc:picChg>
        <pc:picChg chg="add mod">
          <ac:chgData name="Galaviz, Michael" userId="S::mgalaviz1@live.maryville.edu::652b4b54-1f36-424e-bd7f-d49d5101e64c" providerId="AD" clId="Web-{6AD55515-08E0-691C-3F08-60694AFEB0B9}" dt="2021-02-04T02:45:21.911" v="357" actId="14100"/>
          <ac:picMkLst>
            <pc:docMk/>
            <pc:sldMk cId="2460099350" sldId="279"/>
            <ac:picMk id="8" creationId="{32DC79DF-C932-41BF-B615-127CB1BDA147}"/>
          </ac:picMkLst>
        </pc:picChg>
        <pc:picChg chg="add mod">
          <ac:chgData name="Galaviz, Michael" userId="S::mgalaviz1@live.maryville.edu::652b4b54-1f36-424e-bd7f-d49d5101e64c" providerId="AD" clId="Web-{6AD55515-08E0-691C-3F08-60694AFEB0B9}" dt="2021-02-04T02:46:51.804" v="375" actId="14100"/>
          <ac:picMkLst>
            <pc:docMk/>
            <pc:sldMk cId="2460099350" sldId="279"/>
            <ac:picMk id="10" creationId="{8D787ED0-AAC2-4869-9125-F6526C1CE003}"/>
          </ac:picMkLst>
        </pc:picChg>
      </pc:sldChg>
      <pc:sldChg chg="addSp delSp modSp add del ord replId">
        <pc:chgData name="Galaviz, Michael" userId="S::mgalaviz1@live.maryville.edu::652b4b54-1f36-424e-bd7f-d49d5101e64c" providerId="AD" clId="Web-{6AD55515-08E0-691C-3F08-60694AFEB0B9}" dt="2021-02-04T03:22:44.865" v="624"/>
        <pc:sldMkLst>
          <pc:docMk/>
          <pc:sldMk cId="2334656050" sldId="280"/>
        </pc:sldMkLst>
        <pc:spChg chg="mod">
          <ac:chgData name="Galaviz, Michael" userId="S::mgalaviz1@live.maryville.edu::652b4b54-1f36-424e-bd7f-d49d5101e64c" providerId="AD" clId="Web-{6AD55515-08E0-691C-3F08-60694AFEB0B9}" dt="2021-02-04T02:51:23.641" v="494" actId="20577"/>
          <ac:spMkLst>
            <pc:docMk/>
            <pc:sldMk cId="2334656050" sldId="280"/>
            <ac:spMk id="9" creationId="{ACDE6762-2966-47AF-A1C0-E1F28DC2A388}"/>
          </ac:spMkLst>
        </pc:spChg>
        <pc:picChg chg="del">
          <ac:chgData name="Galaviz, Michael" userId="S::mgalaviz1@live.maryville.edu::652b4b54-1f36-424e-bd7f-d49d5101e64c" providerId="AD" clId="Web-{6AD55515-08E0-691C-3F08-60694AFEB0B9}" dt="2021-02-04T02:50:33.639" v="473"/>
          <ac:picMkLst>
            <pc:docMk/>
            <pc:sldMk cId="2334656050" sldId="280"/>
            <ac:picMk id="2" creationId="{EC9EC8FA-D2D5-4901-A3DC-A32CA553C53F}"/>
          </ac:picMkLst>
        </pc:picChg>
        <pc:picChg chg="add mod">
          <ac:chgData name="Galaviz, Michael" userId="S::mgalaviz1@live.maryville.edu::652b4b54-1f36-424e-bd7f-d49d5101e64c" providerId="AD" clId="Web-{6AD55515-08E0-691C-3F08-60694AFEB0B9}" dt="2021-02-04T02:50:48.624" v="477" actId="1076"/>
          <ac:picMkLst>
            <pc:docMk/>
            <pc:sldMk cId="2334656050" sldId="280"/>
            <ac:picMk id="4" creationId="{7941135F-1FE6-4D20-833D-6D360FB69A2A}"/>
          </ac:picMkLst>
        </pc:picChg>
      </pc:sldChg>
      <pc:sldChg chg="addSp delSp modSp add ord replId">
        <pc:chgData name="Galaviz, Michael" userId="S::mgalaviz1@live.maryville.edu::652b4b54-1f36-424e-bd7f-d49d5101e64c" providerId="AD" clId="Web-{6AD55515-08E0-691C-3F08-60694AFEB0B9}" dt="2021-02-04T03:30:40.189" v="822" actId="20577"/>
        <pc:sldMkLst>
          <pc:docMk/>
          <pc:sldMk cId="2758100277" sldId="281"/>
        </pc:sldMkLst>
        <pc:spChg chg="mod">
          <ac:chgData name="Galaviz, Michael" userId="S::mgalaviz1@live.maryville.edu::652b4b54-1f36-424e-bd7f-d49d5101e64c" providerId="AD" clId="Web-{6AD55515-08E0-691C-3F08-60694AFEB0B9}" dt="2021-02-04T03:30:40.189" v="822" actId="20577"/>
          <ac:spMkLst>
            <pc:docMk/>
            <pc:sldMk cId="2758100277" sldId="281"/>
            <ac:spMk id="3" creationId="{9580EB9F-3FB1-49F4-88AF-30B1D6551489}"/>
          </ac:spMkLst>
        </pc:spChg>
        <pc:spChg chg="mod">
          <ac:chgData name="Galaviz, Michael" userId="S::mgalaviz1@live.maryville.edu::652b4b54-1f36-424e-bd7f-d49d5101e64c" providerId="AD" clId="Web-{6AD55515-08E0-691C-3F08-60694AFEB0B9}" dt="2021-02-04T02:58:37.397" v="532" actId="20577"/>
          <ac:spMkLst>
            <pc:docMk/>
            <pc:sldMk cId="2758100277" sldId="281"/>
            <ac:spMk id="7" creationId="{86092E9F-EAE0-45CC-8B0D-544CEB9EB756}"/>
          </ac:spMkLst>
        </pc:spChg>
        <pc:spChg chg="mod">
          <ac:chgData name="Galaviz, Michael" userId="S::mgalaviz1@live.maryville.edu::652b4b54-1f36-424e-bd7f-d49d5101e64c" providerId="AD" clId="Web-{6AD55515-08E0-691C-3F08-60694AFEB0B9}" dt="2021-02-04T02:58:11.021" v="530" actId="20577"/>
          <ac:spMkLst>
            <pc:docMk/>
            <pc:sldMk cId="2758100277" sldId="281"/>
            <ac:spMk id="9" creationId="{ACDE6762-2966-47AF-A1C0-E1F28DC2A388}"/>
          </ac:spMkLst>
        </pc:spChg>
        <pc:spChg chg="mod">
          <ac:chgData name="Galaviz, Michael" userId="S::mgalaviz1@live.maryville.edu::652b4b54-1f36-424e-bd7f-d49d5101e64c" providerId="AD" clId="Web-{6AD55515-08E0-691C-3F08-60694AFEB0B9}" dt="2021-02-04T02:59:21.241" v="555" actId="20577"/>
          <ac:spMkLst>
            <pc:docMk/>
            <pc:sldMk cId="2758100277" sldId="281"/>
            <ac:spMk id="12" creationId="{721A1C23-B27B-4BBD-88C4-8C661299E330}"/>
          </ac:spMkLst>
        </pc:spChg>
        <pc:picChg chg="add mod">
          <ac:chgData name="Galaviz, Michael" userId="S::mgalaviz1@live.maryville.edu::652b4b54-1f36-424e-bd7f-d49d5101e64c" providerId="AD" clId="Web-{6AD55515-08E0-691C-3F08-60694AFEB0B9}" dt="2021-02-04T02:52:49.596" v="501" actId="1076"/>
          <ac:picMkLst>
            <pc:docMk/>
            <pc:sldMk cId="2758100277" sldId="281"/>
            <ac:picMk id="2" creationId="{11B00B9E-90D7-4349-88CF-4E01DF7C2B87}"/>
          </ac:picMkLst>
        </pc:picChg>
        <pc:picChg chg="add mod">
          <ac:chgData name="Galaviz, Michael" userId="S::mgalaviz1@live.maryville.edu::652b4b54-1f36-424e-bd7f-d49d5101e64c" providerId="AD" clId="Web-{6AD55515-08E0-691C-3F08-60694AFEB0B9}" dt="2021-02-04T02:56:03.596" v="507" actId="14100"/>
          <ac:picMkLst>
            <pc:docMk/>
            <pc:sldMk cId="2758100277" sldId="281"/>
            <ac:picMk id="4" creationId="{4225834E-4175-49C5-98D4-2030BA8670F7}"/>
          </ac:picMkLst>
        </pc:picChg>
        <pc:picChg chg="del">
          <ac:chgData name="Galaviz, Michael" userId="S::mgalaviz1@live.maryville.edu::652b4b54-1f36-424e-bd7f-d49d5101e64c" providerId="AD" clId="Web-{6AD55515-08E0-691C-3F08-60694AFEB0B9}" dt="2021-02-04T02:52:35.658" v="497"/>
          <ac:picMkLst>
            <pc:docMk/>
            <pc:sldMk cId="2758100277" sldId="281"/>
            <ac:picMk id="4" creationId="{7941135F-1FE6-4D20-833D-6D360FB69A2A}"/>
          </ac:picMkLst>
        </pc:picChg>
        <pc:picChg chg="add mod">
          <ac:chgData name="Galaviz, Michael" userId="S::mgalaviz1@live.maryville.edu::652b4b54-1f36-424e-bd7f-d49d5101e64c" providerId="AD" clId="Web-{6AD55515-08E0-691C-3F08-60694AFEB0B9}" dt="2021-02-04T02:58:49.600" v="537" actId="1076"/>
          <ac:picMkLst>
            <pc:docMk/>
            <pc:sldMk cId="2758100277" sldId="281"/>
            <ac:picMk id="5" creationId="{AE24F303-A504-4B68-81BA-A5F66FABE10E}"/>
          </ac:picMkLst>
        </pc:picChg>
        <pc:picChg chg="del">
          <ac:chgData name="Galaviz, Michael" userId="S::mgalaviz1@live.maryville.edu::652b4b54-1f36-424e-bd7f-d49d5101e64c" providerId="AD" clId="Web-{6AD55515-08E0-691C-3F08-60694AFEB0B9}" dt="2021-02-04T02:55:48.111" v="502"/>
          <ac:picMkLst>
            <pc:docMk/>
            <pc:sldMk cId="2758100277" sldId="281"/>
            <ac:picMk id="8" creationId="{32DC79DF-C932-41BF-B615-127CB1BDA147}"/>
          </ac:picMkLst>
        </pc:picChg>
        <pc:picChg chg="del">
          <ac:chgData name="Galaviz, Michael" userId="S::mgalaviz1@live.maryville.edu::652b4b54-1f36-424e-bd7f-d49d5101e64c" providerId="AD" clId="Web-{6AD55515-08E0-691C-3F08-60694AFEB0B9}" dt="2021-02-04T02:58:38.490" v="533"/>
          <ac:picMkLst>
            <pc:docMk/>
            <pc:sldMk cId="2758100277" sldId="281"/>
            <ac:picMk id="10" creationId="{8D787ED0-AAC2-4869-9125-F6526C1CE003}"/>
          </ac:picMkLst>
        </pc:picChg>
      </pc:sldChg>
    </pc:docChg>
  </pc:docChgLst>
  <pc:docChgLst>
    <pc:chgData name="Galaviz, Michael" userId="S::mgalaviz1@live.maryville.edu::652b4b54-1f36-424e-bd7f-d49d5101e64c" providerId="AD" clId="Web-{7FF283C4-CAEE-F1D8-2CA7-1A7D45B04FB1}"/>
    <pc:docChg chg="modSld">
      <pc:chgData name="Galaviz, Michael" userId="S::mgalaviz1@live.maryville.edu::652b4b54-1f36-424e-bd7f-d49d5101e64c" providerId="AD" clId="Web-{7FF283C4-CAEE-F1D8-2CA7-1A7D45B04FB1}" dt="2021-02-04T08:57:27.909" v="191" actId="1076"/>
      <pc:docMkLst>
        <pc:docMk/>
      </pc:docMkLst>
      <pc:sldChg chg="modSp">
        <pc:chgData name="Galaviz, Michael" userId="S::mgalaviz1@live.maryville.edu::652b4b54-1f36-424e-bd7f-d49d5101e64c" providerId="AD" clId="Web-{7FF283C4-CAEE-F1D8-2CA7-1A7D45B04FB1}" dt="2021-02-04T08:03:35.052" v="125" actId="14100"/>
        <pc:sldMkLst>
          <pc:docMk/>
          <pc:sldMk cId="2526545729" sldId="256"/>
        </pc:sldMkLst>
        <pc:spChg chg="mod">
          <ac:chgData name="Galaviz, Michael" userId="S::mgalaviz1@live.maryville.edu::652b4b54-1f36-424e-bd7f-d49d5101e64c" providerId="AD" clId="Web-{7FF283C4-CAEE-F1D8-2CA7-1A7D45B04FB1}" dt="2021-02-04T08:03:35.052" v="125" actId="14100"/>
          <ac:spMkLst>
            <pc:docMk/>
            <pc:sldMk cId="2526545729" sldId="256"/>
            <ac:spMk id="6" creationId="{AA5D728C-986E-4E6B-A2B9-9A96A543074F}"/>
          </ac:spMkLst>
        </pc:spChg>
      </pc:sldChg>
      <pc:sldChg chg="addSp delSp modSp">
        <pc:chgData name="Galaviz, Michael" userId="S::mgalaviz1@live.maryville.edu::652b4b54-1f36-424e-bd7f-d49d5101e64c" providerId="AD" clId="Web-{7FF283C4-CAEE-F1D8-2CA7-1A7D45B04FB1}" dt="2021-02-04T08:03:17.645" v="124" actId="20577"/>
        <pc:sldMkLst>
          <pc:docMk/>
          <pc:sldMk cId="435512255" sldId="260"/>
        </pc:sldMkLst>
        <pc:spChg chg="mod">
          <ac:chgData name="Galaviz, Michael" userId="S::mgalaviz1@live.maryville.edu::652b4b54-1f36-424e-bd7f-d49d5101e64c" providerId="AD" clId="Web-{7FF283C4-CAEE-F1D8-2CA7-1A7D45B04FB1}" dt="2021-02-04T08:03:17.645" v="124" actId="20577"/>
          <ac:spMkLst>
            <pc:docMk/>
            <pc:sldMk cId="435512255" sldId="260"/>
            <ac:spMk id="3" creationId="{3AAC3EE0-0C48-4263-B59A-0EA86CA9570A}"/>
          </ac:spMkLst>
        </pc:spChg>
        <pc:graphicFrameChg chg="add del modGraphic">
          <ac:chgData name="Galaviz, Michael" userId="S::mgalaviz1@live.maryville.edu::652b4b54-1f36-424e-bd7f-d49d5101e64c" providerId="AD" clId="Web-{7FF283C4-CAEE-F1D8-2CA7-1A7D45B04FB1}" dt="2021-02-04T08:01:43.190" v="105" actId="20577"/>
          <ac:graphicFrameMkLst>
            <pc:docMk/>
            <pc:sldMk cId="435512255" sldId="260"/>
            <ac:graphicFrameMk id="4" creationId="{19DAD4D1-2D79-4873-A490-412367BA32B6}"/>
          </ac:graphicFrameMkLst>
        </pc:graphicFrameChg>
        <pc:graphicFrameChg chg="add del">
          <ac:chgData name="Galaviz, Michael" userId="S::mgalaviz1@live.maryville.edu::652b4b54-1f36-424e-bd7f-d49d5101e64c" providerId="AD" clId="Web-{7FF283C4-CAEE-F1D8-2CA7-1A7D45B04FB1}" dt="2021-02-04T07:57:44.209" v="51"/>
          <ac:graphicFrameMkLst>
            <pc:docMk/>
            <pc:sldMk cId="435512255" sldId="260"/>
            <ac:graphicFrameMk id="484" creationId="{62FBDB3D-3F51-4018-9F74-7CF97363E504}"/>
          </ac:graphicFrameMkLst>
        </pc:graphicFrameChg>
        <pc:graphicFrameChg chg="add del">
          <ac:chgData name="Galaviz, Michael" userId="S::mgalaviz1@live.maryville.edu::652b4b54-1f36-424e-bd7f-d49d5101e64c" providerId="AD" clId="Web-{7FF283C4-CAEE-F1D8-2CA7-1A7D45B04FB1}" dt="2021-02-04T07:57:40.943" v="50"/>
          <ac:graphicFrameMkLst>
            <pc:docMk/>
            <pc:sldMk cId="435512255" sldId="260"/>
            <ac:graphicFrameMk id="495" creationId="{DCE41F2D-7E86-434A-ACB6-351BF545097C}"/>
          </ac:graphicFrameMkLst>
        </pc:graphicFrameChg>
        <pc:graphicFrameChg chg="add del">
          <ac:chgData name="Galaviz, Michael" userId="S::mgalaviz1@live.maryville.edu::652b4b54-1f36-424e-bd7f-d49d5101e64c" providerId="AD" clId="Web-{7FF283C4-CAEE-F1D8-2CA7-1A7D45B04FB1}" dt="2021-02-04T07:57:37.724" v="49"/>
          <ac:graphicFrameMkLst>
            <pc:docMk/>
            <pc:sldMk cId="435512255" sldId="260"/>
            <ac:graphicFrameMk id="506" creationId="{6ADADBD4-1B2E-4C23-90BA-B9092B2F01C0}"/>
          </ac:graphicFrameMkLst>
        </pc:graphicFrameChg>
        <pc:graphicFrameChg chg="add del">
          <ac:chgData name="Galaviz, Michael" userId="S::mgalaviz1@live.maryville.edu::652b4b54-1f36-424e-bd7f-d49d5101e64c" providerId="AD" clId="Web-{7FF283C4-CAEE-F1D8-2CA7-1A7D45B04FB1}" dt="2021-02-04T07:58:04.476" v="53"/>
          <ac:graphicFrameMkLst>
            <pc:docMk/>
            <pc:sldMk cId="435512255" sldId="260"/>
            <ac:graphicFrameMk id="577" creationId="{F3532AB5-4689-4802-B4CB-96C3CC85F577}"/>
          </ac:graphicFrameMkLst>
        </pc:graphicFrameChg>
        <pc:picChg chg="add mod">
          <ac:chgData name="Galaviz, Michael" userId="S::mgalaviz1@live.maryville.edu::652b4b54-1f36-424e-bd7f-d49d5101e64c" providerId="AD" clId="Web-{7FF283C4-CAEE-F1D8-2CA7-1A7D45B04FB1}" dt="2021-02-04T08:01:15.845" v="92" actId="1076"/>
          <ac:picMkLst>
            <pc:docMk/>
            <pc:sldMk cId="435512255" sldId="260"/>
            <ac:picMk id="839" creationId="{BC72D00C-1230-4D3E-A6C5-6A45BE481921}"/>
          </ac:picMkLst>
        </pc:picChg>
      </pc:sldChg>
      <pc:sldChg chg="modSp">
        <pc:chgData name="Galaviz, Michael" userId="S::mgalaviz1@live.maryville.edu::652b4b54-1f36-424e-bd7f-d49d5101e64c" providerId="AD" clId="Web-{7FF283C4-CAEE-F1D8-2CA7-1A7D45B04FB1}" dt="2021-02-04T08:04:17.225" v="127" actId="14100"/>
        <pc:sldMkLst>
          <pc:docMk/>
          <pc:sldMk cId="2024207241" sldId="271"/>
        </pc:sldMkLst>
        <pc:picChg chg="mod">
          <ac:chgData name="Galaviz, Michael" userId="S::mgalaviz1@live.maryville.edu::652b4b54-1f36-424e-bd7f-d49d5101e64c" providerId="AD" clId="Web-{7FF283C4-CAEE-F1D8-2CA7-1A7D45B04FB1}" dt="2021-02-04T08:04:17.225" v="127" actId="14100"/>
          <ac:picMkLst>
            <pc:docMk/>
            <pc:sldMk cId="2024207241" sldId="271"/>
            <ac:picMk id="4" creationId="{05AFDF3E-C7E0-43F7-AB1A-B6E10277F60F}"/>
          </ac:picMkLst>
        </pc:picChg>
      </pc:sldChg>
      <pc:sldChg chg="addSp modSp">
        <pc:chgData name="Galaviz, Michael" userId="S::mgalaviz1@live.maryville.edu::652b4b54-1f36-424e-bd7f-d49d5101e64c" providerId="AD" clId="Web-{7FF283C4-CAEE-F1D8-2CA7-1A7D45B04FB1}" dt="2021-02-04T08:26:03.321" v="169" actId="20577"/>
        <pc:sldMkLst>
          <pc:docMk/>
          <pc:sldMk cId="1290060972" sldId="273"/>
        </pc:sldMkLst>
        <pc:spChg chg="add mod">
          <ac:chgData name="Galaviz, Michael" userId="S::mgalaviz1@live.maryville.edu::652b4b54-1f36-424e-bd7f-d49d5101e64c" providerId="AD" clId="Web-{7FF283C4-CAEE-F1D8-2CA7-1A7D45B04FB1}" dt="2021-02-04T08:08:25.444" v="153" actId="1076"/>
          <ac:spMkLst>
            <pc:docMk/>
            <pc:sldMk cId="1290060972" sldId="273"/>
            <ac:spMk id="2" creationId="{73DD4E52-DC2E-423E-9B07-3C815249A4E8}"/>
          </ac:spMkLst>
        </pc:spChg>
        <pc:spChg chg="mod">
          <ac:chgData name="Galaviz, Michael" userId="S::mgalaviz1@live.maryville.edu::652b4b54-1f36-424e-bd7f-d49d5101e64c" providerId="AD" clId="Web-{7FF283C4-CAEE-F1D8-2CA7-1A7D45B04FB1}" dt="2021-02-04T08:07:17.145" v="144" actId="20577"/>
          <ac:spMkLst>
            <pc:docMk/>
            <pc:sldMk cId="1290060972" sldId="273"/>
            <ac:spMk id="3" creationId="{9580EB9F-3FB1-49F4-88AF-30B1D6551489}"/>
          </ac:spMkLst>
        </pc:spChg>
        <pc:spChg chg="mod">
          <ac:chgData name="Galaviz, Michael" userId="S::mgalaviz1@live.maryville.edu::652b4b54-1f36-424e-bd7f-d49d5101e64c" providerId="AD" clId="Web-{7FF283C4-CAEE-F1D8-2CA7-1A7D45B04FB1}" dt="2021-02-04T08:09:31.055" v="161" actId="1076"/>
          <ac:spMkLst>
            <pc:docMk/>
            <pc:sldMk cId="1290060972" sldId="273"/>
            <ac:spMk id="7" creationId="{86092E9F-EAE0-45CC-8B0D-544CEB9EB756}"/>
          </ac:spMkLst>
        </pc:spChg>
        <pc:spChg chg="add mod">
          <ac:chgData name="Galaviz, Michael" userId="S::mgalaviz1@live.maryville.edu::652b4b54-1f36-424e-bd7f-d49d5101e64c" providerId="AD" clId="Web-{7FF283C4-CAEE-F1D8-2CA7-1A7D45B04FB1}" dt="2021-02-04T08:26:03.321" v="169" actId="20577"/>
          <ac:spMkLst>
            <pc:docMk/>
            <pc:sldMk cId="1290060972" sldId="273"/>
            <ac:spMk id="8" creationId="{0A414193-3CA8-4FF2-AAE3-C61885C5E0D1}"/>
          </ac:spMkLst>
        </pc:spChg>
        <pc:spChg chg="mod">
          <ac:chgData name="Galaviz, Michael" userId="S::mgalaviz1@live.maryville.edu::652b4b54-1f36-424e-bd7f-d49d5101e64c" providerId="AD" clId="Web-{7FF283C4-CAEE-F1D8-2CA7-1A7D45B04FB1}" dt="2021-02-04T08:09:26.430" v="160" actId="1076"/>
          <ac:spMkLst>
            <pc:docMk/>
            <pc:sldMk cId="1290060972" sldId="273"/>
            <ac:spMk id="9" creationId="{ACDE6762-2966-47AF-A1C0-E1F28DC2A388}"/>
          </ac:spMkLst>
        </pc:spChg>
        <pc:picChg chg="mod">
          <ac:chgData name="Galaviz, Michael" userId="S::mgalaviz1@live.maryville.edu::652b4b54-1f36-424e-bd7f-d49d5101e64c" providerId="AD" clId="Web-{7FF283C4-CAEE-F1D8-2CA7-1A7D45B04FB1}" dt="2021-02-04T08:08:55.710" v="156" actId="1076"/>
          <ac:picMkLst>
            <pc:docMk/>
            <pc:sldMk cId="1290060972" sldId="273"/>
            <ac:picMk id="4" creationId="{62D1F5EF-8FA1-4C18-8F59-D7DD0397FA54}"/>
          </ac:picMkLst>
        </pc:picChg>
        <pc:picChg chg="mod">
          <ac:chgData name="Galaviz, Michael" userId="S::mgalaviz1@live.maryville.edu::652b4b54-1f36-424e-bd7f-d49d5101e64c" providerId="AD" clId="Web-{7FF283C4-CAEE-F1D8-2CA7-1A7D45B04FB1}" dt="2021-02-04T08:09:10.992" v="158" actId="1076"/>
          <ac:picMkLst>
            <pc:docMk/>
            <pc:sldMk cId="1290060972" sldId="273"/>
            <ac:picMk id="5" creationId="{34592DD6-C61A-47F9-95E5-7074D2A464AA}"/>
          </ac:picMkLst>
        </pc:picChg>
        <pc:picChg chg="mod ord">
          <ac:chgData name="Galaviz, Michael" userId="S::mgalaviz1@live.maryville.edu::652b4b54-1f36-424e-bd7f-d49d5101e64c" providerId="AD" clId="Web-{7FF283C4-CAEE-F1D8-2CA7-1A7D45B04FB1}" dt="2021-02-04T08:09:07.601" v="157" actId="1076"/>
          <ac:picMkLst>
            <pc:docMk/>
            <pc:sldMk cId="1290060972" sldId="273"/>
            <ac:picMk id="6" creationId="{89D556CA-8F7E-4060-848A-091D5A7D30B0}"/>
          </ac:picMkLst>
        </pc:picChg>
      </pc:sldChg>
      <pc:sldChg chg="addSp modSp">
        <pc:chgData name="Galaviz, Michael" userId="S::mgalaviz1@live.maryville.edu::652b4b54-1f36-424e-bd7f-d49d5101e64c" providerId="AD" clId="Web-{7FF283C4-CAEE-F1D8-2CA7-1A7D45B04FB1}" dt="2021-02-04T08:56:15.251" v="179" actId="1076"/>
        <pc:sldMkLst>
          <pc:docMk/>
          <pc:sldMk cId="2460099350" sldId="279"/>
        </pc:sldMkLst>
        <pc:spChg chg="mod">
          <ac:chgData name="Galaviz, Michael" userId="S::mgalaviz1@live.maryville.edu::652b4b54-1f36-424e-bd7f-d49d5101e64c" providerId="AD" clId="Web-{7FF283C4-CAEE-F1D8-2CA7-1A7D45B04FB1}" dt="2021-02-04T08:29:18.343" v="171" actId="20577"/>
          <ac:spMkLst>
            <pc:docMk/>
            <pc:sldMk cId="2460099350" sldId="279"/>
            <ac:spMk id="3" creationId="{9580EB9F-3FB1-49F4-88AF-30B1D6551489}"/>
          </ac:spMkLst>
        </pc:spChg>
        <pc:spChg chg="add mod">
          <ac:chgData name="Galaviz, Michael" userId="S::mgalaviz1@live.maryville.edu::652b4b54-1f36-424e-bd7f-d49d5101e64c" providerId="AD" clId="Web-{7FF283C4-CAEE-F1D8-2CA7-1A7D45B04FB1}" dt="2021-02-04T08:56:15.251" v="179" actId="1076"/>
          <ac:spMkLst>
            <pc:docMk/>
            <pc:sldMk cId="2460099350" sldId="279"/>
            <ac:spMk id="4" creationId="{E722C88B-02ED-484E-A6F6-47F23715B360}"/>
          </ac:spMkLst>
        </pc:spChg>
      </pc:sldChg>
      <pc:sldChg chg="addSp modSp">
        <pc:chgData name="Galaviz, Michael" userId="S::mgalaviz1@live.maryville.edu::652b4b54-1f36-424e-bd7f-d49d5101e64c" providerId="AD" clId="Web-{7FF283C4-CAEE-F1D8-2CA7-1A7D45B04FB1}" dt="2021-02-04T08:57:27.909" v="191" actId="1076"/>
        <pc:sldMkLst>
          <pc:docMk/>
          <pc:sldMk cId="2758100277" sldId="281"/>
        </pc:sldMkLst>
        <pc:spChg chg="mod">
          <ac:chgData name="Galaviz, Michael" userId="S::mgalaviz1@live.maryville.edu::652b4b54-1f36-424e-bd7f-d49d5101e64c" providerId="AD" clId="Web-{7FF283C4-CAEE-F1D8-2CA7-1A7D45B04FB1}" dt="2021-02-04T08:29:35.813" v="173" actId="20577"/>
          <ac:spMkLst>
            <pc:docMk/>
            <pc:sldMk cId="2758100277" sldId="281"/>
            <ac:spMk id="3" creationId="{9580EB9F-3FB1-49F4-88AF-30B1D6551489}"/>
          </ac:spMkLst>
        </pc:spChg>
        <pc:spChg chg="add mod">
          <ac:chgData name="Galaviz, Michael" userId="S::mgalaviz1@live.maryville.edu::652b4b54-1f36-424e-bd7f-d49d5101e64c" providerId="AD" clId="Web-{7FF283C4-CAEE-F1D8-2CA7-1A7D45B04FB1}" dt="2021-02-04T08:57:27.909" v="191" actId="1076"/>
          <ac:spMkLst>
            <pc:docMk/>
            <pc:sldMk cId="2758100277" sldId="281"/>
            <ac:spMk id="6" creationId="{8D561003-058D-44C9-88CC-984BACED37DE}"/>
          </ac:spMkLst>
        </pc:spChg>
        <pc:picChg chg="mod">
          <ac:chgData name="Galaviz, Michael" userId="S::mgalaviz1@live.maryville.edu::652b4b54-1f36-424e-bd7f-d49d5101e64c" providerId="AD" clId="Web-{7FF283C4-CAEE-F1D8-2CA7-1A7D45B04FB1}" dt="2021-02-04T08:56:45.174" v="180" actId="1076"/>
          <ac:picMkLst>
            <pc:docMk/>
            <pc:sldMk cId="2758100277" sldId="281"/>
            <ac:picMk id="2" creationId="{11B00B9E-90D7-4349-88CF-4E01DF7C2B87}"/>
          </ac:picMkLst>
        </pc:picChg>
        <pc:picChg chg="mod">
          <ac:chgData name="Galaviz, Michael" userId="S::mgalaviz1@live.maryville.edu::652b4b54-1f36-424e-bd7f-d49d5101e64c" providerId="AD" clId="Web-{7FF283C4-CAEE-F1D8-2CA7-1A7D45B04FB1}" dt="2021-02-04T08:56:53.861" v="182" actId="14100"/>
          <ac:picMkLst>
            <pc:docMk/>
            <pc:sldMk cId="2758100277" sldId="281"/>
            <ac:picMk id="4" creationId="{4225834E-4175-49C5-98D4-2030BA8670F7}"/>
          </ac:picMkLst>
        </pc:picChg>
        <pc:picChg chg="mod">
          <ac:chgData name="Galaviz, Michael" userId="S::mgalaviz1@live.maryville.edu::652b4b54-1f36-424e-bd7f-d49d5101e64c" providerId="AD" clId="Web-{7FF283C4-CAEE-F1D8-2CA7-1A7D45B04FB1}" dt="2021-02-04T08:56:58.939" v="183" actId="1076"/>
          <ac:picMkLst>
            <pc:docMk/>
            <pc:sldMk cId="2758100277" sldId="281"/>
            <ac:picMk id="5" creationId="{AE24F303-A504-4B68-81BA-A5F66FABE10E}"/>
          </ac:picMkLst>
        </pc:picChg>
      </pc:sldChg>
    </pc:docChg>
  </pc:docChgLst>
  <pc:docChgLst>
    <pc:chgData name="Galaviz, Michael" userId="S::mgalaviz1@live.maryville.edu::652b4b54-1f36-424e-bd7f-d49d5101e64c" providerId="AD" clId="Web-{99002143-C8C2-BB7D-D180-E4310672572C}"/>
    <pc:docChg chg="modSld">
      <pc:chgData name="Galaviz, Michael" userId="S::mgalaviz1@live.maryville.edu::652b4b54-1f36-424e-bd7f-d49d5101e64c" providerId="AD" clId="Web-{99002143-C8C2-BB7D-D180-E4310672572C}" dt="2021-02-04T02:14:49.512" v="342" actId="20577"/>
      <pc:docMkLst>
        <pc:docMk/>
      </pc:docMkLst>
      <pc:sldChg chg="modSp">
        <pc:chgData name="Galaviz, Michael" userId="S::mgalaviz1@live.maryville.edu::652b4b54-1f36-424e-bd7f-d49d5101e64c" providerId="AD" clId="Web-{99002143-C8C2-BB7D-D180-E4310672572C}" dt="2021-02-04T02:01:52.074" v="44" actId="20577"/>
        <pc:sldMkLst>
          <pc:docMk/>
          <pc:sldMk cId="1434322399" sldId="257"/>
        </pc:sldMkLst>
        <pc:spChg chg="mod">
          <ac:chgData name="Galaviz, Michael" userId="S::mgalaviz1@live.maryville.edu::652b4b54-1f36-424e-bd7f-d49d5101e64c" providerId="AD" clId="Web-{99002143-C8C2-BB7D-D180-E4310672572C}" dt="2021-02-04T02:01:52.074" v="44" actId="20577"/>
          <ac:spMkLst>
            <pc:docMk/>
            <pc:sldMk cId="1434322399" sldId="257"/>
            <ac:spMk id="2" creationId="{F3CF2767-4726-4456-982C-41D6E8B3CF60}"/>
          </ac:spMkLst>
        </pc:spChg>
      </pc:sldChg>
      <pc:sldChg chg="modSp">
        <pc:chgData name="Galaviz, Michael" userId="S::mgalaviz1@live.maryville.edu::652b4b54-1f36-424e-bd7f-d49d5101e64c" providerId="AD" clId="Web-{99002143-C8C2-BB7D-D180-E4310672572C}" dt="2021-02-04T02:14:49.512" v="342" actId="20577"/>
        <pc:sldMkLst>
          <pc:docMk/>
          <pc:sldMk cId="435512255" sldId="260"/>
        </pc:sldMkLst>
        <pc:spChg chg="mod">
          <ac:chgData name="Galaviz, Michael" userId="S::mgalaviz1@live.maryville.edu::652b4b54-1f36-424e-bd7f-d49d5101e64c" providerId="AD" clId="Web-{99002143-C8C2-BB7D-D180-E4310672572C}" dt="2021-02-04T02:14:49.512" v="342" actId="20577"/>
          <ac:spMkLst>
            <pc:docMk/>
            <pc:sldMk cId="435512255" sldId="260"/>
            <ac:spMk id="3" creationId="{3AAC3EE0-0C48-4263-B59A-0EA86CA9570A}"/>
          </ac:spMkLst>
        </pc:spChg>
      </pc:sldChg>
      <pc:sldChg chg="modSp">
        <pc:chgData name="Galaviz, Michael" userId="S::mgalaviz1@live.maryville.edu::652b4b54-1f36-424e-bd7f-d49d5101e64c" providerId="AD" clId="Web-{99002143-C8C2-BB7D-D180-E4310672572C}" dt="2021-02-04T02:14:04.277" v="334" actId="1076"/>
        <pc:sldMkLst>
          <pc:docMk/>
          <pc:sldMk cId="3395628094" sldId="261"/>
        </pc:sldMkLst>
        <pc:spChg chg="mod">
          <ac:chgData name="Galaviz, Michael" userId="S::mgalaviz1@live.maryville.edu::652b4b54-1f36-424e-bd7f-d49d5101e64c" providerId="AD" clId="Web-{99002143-C8C2-BB7D-D180-E4310672572C}" dt="2021-02-04T02:14:04.277" v="334" actId="1076"/>
          <ac:spMkLst>
            <pc:docMk/>
            <pc:sldMk cId="3395628094" sldId="261"/>
            <ac:spMk id="6" creationId="{51F31CB3-7C68-44D1-A81C-6F43447123E4}"/>
          </ac:spMkLst>
        </pc:spChg>
      </pc:sldChg>
      <pc:sldChg chg="modSp">
        <pc:chgData name="Galaviz, Michael" userId="S::mgalaviz1@live.maryville.edu::652b4b54-1f36-424e-bd7f-d49d5101e64c" providerId="AD" clId="Web-{99002143-C8C2-BB7D-D180-E4310672572C}" dt="2021-02-04T02:10:05.991" v="297" actId="20577"/>
        <pc:sldMkLst>
          <pc:docMk/>
          <pc:sldMk cId="2951329389" sldId="262"/>
        </pc:sldMkLst>
        <pc:spChg chg="mod">
          <ac:chgData name="Galaviz, Michael" userId="S::mgalaviz1@live.maryville.edu::652b4b54-1f36-424e-bd7f-d49d5101e64c" providerId="AD" clId="Web-{99002143-C8C2-BB7D-D180-E4310672572C}" dt="2021-02-04T02:06:17.502" v="81" actId="20577"/>
          <ac:spMkLst>
            <pc:docMk/>
            <pc:sldMk cId="2951329389" sldId="262"/>
            <ac:spMk id="2" creationId="{CF69605A-7EB6-4D40-9B57-3C4D7CFF79D2}"/>
          </ac:spMkLst>
        </pc:spChg>
        <pc:spChg chg="mod">
          <ac:chgData name="Galaviz, Michael" userId="S::mgalaviz1@live.maryville.edu::652b4b54-1f36-424e-bd7f-d49d5101e64c" providerId="AD" clId="Web-{99002143-C8C2-BB7D-D180-E4310672572C}" dt="2021-02-04T02:10:05.991" v="297" actId="20577"/>
          <ac:spMkLst>
            <pc:docMk/>
            <pc:sldMk cId="2951329389" sldId="262"/>
            <ac:spMk id="3" creationId="{F9AA7536-A9AD-4814-9871-5928035EE15F}"/>
          </ac:spMkLst>
        </pc:spChg>
        <pc:spChg chg="mod">
          <ac:chgData name="Galaviz, Michael" userId="S::mgalaviz1@live.maryville.edu::652b4b54-1f36-424e-bd7f-d49d5101e64c" providerId="AD" clId="Web-{99002143-C8C2-BB7D-D180-E4310672572C}" dt="2021-02-04T02:06:59.065" v="135" actId="1076"/>
          <ac:spMkLst>
            <pc:docMk/>
            <pc:sldMk cId="2951329389" sldId="262"/>
            <ac:spMk id="5" creationId="{180068E1-9217-4873-8FE1-6F478C3F1563}"/>
          </ac:spMkLst>
        </pc:spChg>
      </pc:sldChg>
    </pc:docChg>
  </pc:docChgLst>
  <pc:docChgLst>
    <pc:chgData name="Galaviz, Michael" userId="S::mgalaviz1@live.maryville.edu::652b4b54-1f36-424e-bd7f-d49d5101e64c" providerId="AD" clId="Web-{0A214270-0B91-F980-3D88-B77251D30209}"/>
    <pc:docChg chg="addSld modSld sldOrd">
      <pc:chgData name="Galaviz, Michael" userId="S::mgalaviz1@live.maryville.edu::652b4b54-1f36-424e-bd7f-d49d5101e64c" providerId="AD" clId="Web-{0A214270-0B91-F980-3D88-B77251D30209}" dt="2021-02-05T03:01:37.463" v="391" actId="20577"/>
      <pc:docMkLst>
        <pc:docMk/>
      </pc:docMkLst>
      <pc:sldChg chg="modSp ord">
        <pc:chgData name="Galaviz, Michael" userId="S::mgalaviz1@live.maryville.edu::652b4b54-1f36-424e-bd7f-d49d5101e64c" providerId="AD" clId="Web-{0A214270-0B91-F980-3D88-B77251D30209}" dt="2021-02-05T02:39:16.286" v="47" actId="20577"/>
        <pc:sldMkLst>
          <pc:docMk/>
          <pc:sldMk cId="153493340" sldId="268"/>
        </pc:sldMkLst>
        <pc:spChg chg="mod">
          <ac:chgData name="Galaviz, Michael" userId="S::mgalaviz1@live.maryville.edu::652b4b54-1f36-424e-bd7f-d49d5101e64c" providerId="AD" clId="Web-{0A214270-0B91-F980-3D88-B77251D30209}" dt="2021-02-05T02:39:16.286" v="47" actId="20577"/>
          <ac:spMkLst>
            <pc:docMk/>
            <pc:sldMk cId="153493340" sldId="268"/>
            <ac:spMk id="2" creationId="{364655AC-248B-4C9E-9C89-8C6E58CCAA1A}"/>
          </ac:spMkLst>
        </pc:spChg>
        <pc:graphicFrameChg chg="modGraphic">
          <ac:chgData name="Galaviz, Michael" userId="S::mgalaviz1@live.maryville.edu::652b4b54-1f36-424e-bd7f-d49d5101e64c" providerId="AD" clId="Web-{0A214270-0B91-F980-3D88-B77251D30209}" dt="2021-02-05T02:38:43.348" v="42" actId="20577"/>
          <ac:graphicFrameMkLst>
            <pc:docMk/>
            <pc:sldMk cId="153493340" sldId="268"/>
            <ac:graphicFrameMk id="5" creationId="{91CC7642-3291-4DC8-B712-DA5C31D4E892}"/>
          </ac:graphicFrameMkLst>
        </pc:graphicFrameChg>
      </pc:sldChg>
      <pc:sldChg chg="modSp">
        <pc:chgData name="Galaviz, Michael" userId="S::mgalaviz1@live.maryville.edu::652b4b54-1f36-424e-bd7f-d49d5101e64c" providerId="AD" clId="Web-{0A214270-0B91-F980-3D88-B77251D30209}" dt="2021-02-05T02:37:39.020" v="4" actId="20577"/>
        <pc:sldMkLst>
          <pc:docMk/>
          <pc:sldMk cId="1290060972" sldId="273"/>
        </pc:sldMkLst>
        <pc:spChg chg="mod">
          <ac:chgData name="Galaviz, Michael" userId="S::mgalaviz1@live.maryville.edu::652b4b54-1f36-424e-bd7f-d49d5101e64c" providerId="AD" clId="Web-{0A214270-0B91-F980-3D88-B77251D30209}" dt="2021-02-05T02:37:39.020" v="4" actId="20577"/>
          <ac:spMkLst>
            <pc:docMk/>
            <pc:sldMk cId="1290060972" sldId="273"/>
            <ac:spMk id="3" creationId="{9580EB9F-3FB1-49F4-88AF-30B1D6551489}"/>
          </ac:spMkLst>
        </pc:spChg>
        <pc:spChg chg="mod">
          <ac:chgData name="Galaviz, Michael" userId="S::mgalaviz1@live.maryville.edu::652b4b54-1f36-424e-bd7f-d49d5101e64c" providerId="AD" clId="Web-{0A214270-0B91-F980-3D88-B77251D30209}" dt="2021-02-05T02:37:15.801" v="1" actId="20577"/>
          <ac:spMkLst>
            <pc:docMk/>
            <pc:sldMk cId="1290060972" sldId="273"/>
            <ac:spMk id="8" creationId="{0A414193-3CA8-4FF2-AAE3-C61885C5E0D1}"/>
          </ac:spMkLst>
        </pc:spChg>
      </pc:sldChg>
      <pc:sldChg chg="modSp">
        <pc:chgData name="Galaviz, Michael" userId="S::mgalaviz1@live.maryville.edu::652b4b54-1f36-424e-bd7f-d49d5101e64c" providerId="AD" clId="Web-{0A214270-0B91-F980-3D88-B77251D30209}" dt="2021-02-05T03:01:37.463" v="391" actId="20577"/>
        <pc:sldMkLst>
          <pc:docMk/>
          <pc:sldMk cId="3218704433" sldId="275"/>
        </pc:sldMkLst>
        <pc:spChg chg="mod">
          <ac:chgData name="Galaviz, Michael" userId="S::mgalaviz1@live.maryville.edu::652b4b54-1f36-424e-bd7f-d49d5101e64c" providerId="AD" clId="Web-{0A214270-0B91-F980-3D88-B77251D30209}" dt="2021-02-05T03:00:20.291" v="359" actId="20577"/>
          <ac:spMkLst>
            <pc:docMk/>
            <pc:sldMk cId="3218704433" sldId="275"/>
            <ac:spMk id="3" creationId="{494F5ED5-BB34-447F-A09D-44C5B327CD62}"/>
          </ac:spMkLst>
        </pc:spChg>
        <pc:spChg chg="mod">
          <ac:chgData name="Galaviz, Michael" userId="S::mgalaviz1@live.maryville.edu::652b4b54-1f36-424e-bd7f-d49d5101e64c" providerId="AD" clId="Web-{0A214270-0B91-F980-3D88-B77251D30209}" dt="2021-02-05T03:01:37.463" v="391" actId="20577"/>
          <ac:spMkLst>
            <pc:docMk/>
            <pc:sldMk cId="3218704433" sldId="275"/>
            <ac:spMk id="4" creationId="{733F3737-8825-43CD-BD8E-C9A9F2A94012}"/>
          </ac:spMkLst>
        </pc:spChg>
        <pc:spChg chg="mod">
          <ac:chgData name="Galaviz, Michael" userId="S::mgalaviz1@live.maryville.edu::652b4b54-1f36-424e-bd7f-d49d5101e64c" providerId="AD" clId="Web-{0A214270-0B91-F980-3D88-B77251D30209}" dt="2021-02-05T03:00:56.869" v="378" actId="20577"/>
          <ac:spMkLst>
            <pc:docMk/>
            <pc:sldMk cId="3218704433" sldId="275"/>
            <ac:spMk id="5" creationId="{3269A327-6772-4C71-B51A-FA2484EAE0EE}"/>
          </ac:spMkLst>
        </pc:spChg>
        <pc:spChg chg="mod">
          <ac:chgData name="Galaviz, Michael" userId="S::mgalaviz1@live.maryville.edu::652b4b54-1f36-424e-bd7f-d49d5101e64c" providerId="AD" clId="Web-{0A214270-0B91-F980-3D88-B77251D30209}" dt="2021-02-05T03:01:23.744" v="387" actId="20577"/>
          <ac:spMkLst>
            <pc:docMk/>
            <pc:sldMk cId="3218704433" sldId="275"/>
            <ac:spMk id="6" creationId="{3303B60D-0833-4C0A-B766-B29C9313C354}"/>
          </ac:spMkLst>
        </pc:spChg>
        <pc:spChg chg="mod">
          <ac:chgData name="Galaviz, Michael" userId="S::mgalaviz1@live.maryville.edu::652b4b54-1f36-424e-bd7f-d49d5101e64c" providerId="AD" clId="Web-{0A214270-0B91-F980-3D88-B77251D30209}" dt="2021-02-05T03:01:19.244" v="385" actId="20577"/>
          <ac:spMkLst>
            <pc:docMk/>
            <pc:sldMk cId="3218704433" sldId="275"/>
            <ac:spMk id="7" creationId="{4287E761-1D12-4351-9D51-F93207738131}"/>
          </ac:spMkLst>
        </pc:spChg>
        <pc:spChg chg="mod">
          <ac:chgData name="Galaviz, Michael" userId="S::mgalaviz1@live.maryville.edu::652b4b54-1f36-424e-bd7f-d49d5101e64c" providerId="AD" clId="Web-{0A214270-0B91-F980-3D88-B77251D30209}" dt="2021-02-05T03:01:09.869" v="380" actId="20577"/>
          <ac:spMkLst>
            <pc:docMk/>
            <pc:sldMk cId="3218704433" sldId="275"/>
            <ac:spMk id="8" creationId="{058C9DBB-3A47-454C-B1BF-F520685F331E}"/>
          </ac:spMkLst>
        </pc:spChg>
      </pc:sldChg>
      <pc:sldChg chg="modSp">
        <pc:chgData name="Galaviz, Michael" userId="S::mgalaviz1@live.maryville.edu::652b4b54-1f36-424e-bd7f-d49d5101e64c" providerId="AD" clId="Web-{0A214270-0B91-F980-3D88-B77251D30209}" dt="2021-02-05T02:59:50.853" v="350" actId="20577"/>
        <pc:sldMkLst>
          <pc:docMk/>
          <pc:sldMk cId="107369582" sldId="278"/>
        </pc:sldMkLst>
        <pc:spChg chg="mod">
          <ac:chgData name="Galaviz, Michael" userId="S::mgalaviz1@live.maryville.edu::652b4b54-1f36-424e-bd7f-d49d5101e64c" providerId="AD" clId="Web-{0A214270-0B91-F980-3D88-B77251D30209}" dt="2021-02-05T02:58:08.244" v="292" actId="20577"/>
          <ac:spMkLst>
            <pc:docMk/>
            <pc:sldMk cId="107369582" sldId="278"/>
            <ac:spMk id="3" creationId="{FD29E893-3915-450A-A719-4680087E10A4}"/>
          </ac:spMkLst>
        </pc:spChg>
        <pc:spChg chg="mod">
          <ac:chgData name="Galaviz, Michael" userId="S::mgalaviz1@live.maryville.edu::652b4b54-1f36-424e-bd7f-d49d5101e64c" providerId="AD" clId="Web-{0A214270-0B91-F980-3D88-B77251D30209}" dt="2021-02-05T02:57:35.509" v="264" actId="20577"/>
          <ac:spMkLst>
            <pc:docMk/>
            <pc:sldMk cId="107369582" sldId="278"/>
            <ac:spMk id="4" creationId="{A03BB5B3-ADBE-40C7-A732-D1B088ACAA9A}"/>
          </ac:spMkLst>
        </pc:spChg>
        <pc:spChg chg="mod">
          <ac:chgData name="Galaviz, Michael" userId="S::mgalaviz1@live.maryville.edu::652b4b54-1f36-424e-bd7f-d49d5101e64c" providerId="AD" clId="Web-{0A214270-0B91-F980-3D88-B77251D30209}" dt="2021-02-05T02:59:38.103" v="348" actId="20577"/>
          <ac:spMkLst>
            <pc:docMk/>
            <pc:sldMk cId="107369582" sldId="278"/>
            <ac:spMk id="5" creationId="{90E74093-BF43-4C56-8E18-CBC69D8D2313}"/>
          </ac:spMkLst>
        </pc:spChg>
        <pc:spChg chg="mod">
          <ac:chgData name="Galaviz, Michael" userId="S::mgalaviz1@live.maryville.edu::652b4b54-1f36-424e-bd7f-d49d5101e64c" providerId="AD" clId="Web-{0A214270-0B91-F980-3D88-B77251D30209}" dt="2021-02-05T02:59:50.853" v="350" actId="20577"/>
          <ac:spMkLst>
            <pc:docMk/>
            <pc:sldMk cId="107369582" sldId="278"/>
            <ac:spMk id="6" creationId="{95357567-A3E1-4733-85E3-835A0535A395}"/>
          </ac:spMkLst>
        </pc:spChg>
        <pc:spChg chg="mod">
          <ac:chgData name="Galaviz, Michael" userId="S::mgalaviz1@live.maryville.edu::652b4b54-1f36-424e-bd7f-d49d5101e64c" providerId="AD" clId="Web-{0A214270-0B91-F980-3D88-B77251D30209}" dt="2021-02-05T02:59:35.931" v="347" actId="20577"/>
          <ac:spMkLst>
            <pc:docMk/>
            <pc:sldMk cId="107369582" sldId="278"/>
            <ac:spMk id="7" creationId="{85F5C2EC-EFDA-4E10-9C22-37E9DDF1805A}"/>
          </ac:spMkLst>
        </pc:spChg>
        <pc:spChg chg="mod">
          <ac:chgData name="Galaviz, Michael" userId="S::mgalaviz1@live.maryville.edu::652b4b54-1f36-424e-bd7f-d49d5101e64c" providerId="AD" clId="Web-{0A214270-0B91-F980-3D88-B77251D30209}" dt="2021-02-05T02:57:31.759" v="262" actId="20577"/>
          <ac:spMkLst>
            <pc:docMk/>
            <pc:sldMk cId="107369582" sldId="278"/>
            <ac:spMk id="8" creationId="{450B8931-09DC-495E-9725-04D6E464DC2E}"/>
          </ac:spMkLst>
        </pc:spChg>
      </pc:sldChg>
      <pc:sldChg chg="addSp delSp modSp">
        <pc:chgData name="Galaviz, Michael" userId="S::mgalaviz1@live.maryville.edu::652b4b54-1f36-424e-bd7f-d49d5101e64c" providerId="AD" clId="Web-{0A214270-0B91-F980-3D88-B77251D30209}" dt="2021-02-05T02:45:56.944" v="133" actId="20577"/>
        <pc:sldMkLst>
          <pc:docMk/>
          <pc:sldMk cId="2460099350" sldId="279"/>
        </pc:sldMkLst>
        <pc:spChg chg="mod">
          <ac:chgData name="Galaviz, Michael" userId="S::mgalaviz1@live.maryville.edu::652b4b54-1f36-424e-bd7f-d49d5101e64c" providerId="AD" clId="Web-{0A214270-0B91-F980-3D88-B77251D30209}" dt="2021-02-05T02:45:56.944" v="133" actId="20577"/>
          <ac:spMkLst>
            <pc:docMk/>
            <pc:sldMk cId="2460099350" sldId="279"/>
            <ac:spMk id="3" creationId="{9580EB9F-3FB1-49F4-88AF-30B1D6551489}"/>
          </ac:spMkLst>
        </pc:spChg>
        <pc:spChg chg="mod">
          <ac:chgData name="Galaviz, Michael" userId="S::mgalaviz1@live.maryville.edu::652b4b54-1f36-424e-bd7f-d49d5101e64c" providerId="AD" clId="Web-{0A214270-0B91-F980-3D88-B77251D30209}" dt="2021-02-05T02:43:56.974" v="90" actId="20577"/>
          <ac:spMkLst>
            <pc:docMk/>
            <pc:sldMk cId="2460099350" sldId="279"/>
            <ac:spMk id="7" creationId="{86092E9F-EAE0-45CC-8B0D-544CEB9EB756}"/>
          </ac:spMkLst>
        </pc:spChg>
        <pc:spChg chg="mod">
          <ac:chgData name="Galaviz, Michael" userId="S::mgalaviz1@live.maryville.edu::652b4b54-1f36-424e-bd7f-d49d5101e64c" providerId="AD" clId="Web-{0A214270-0B91-F980-3D88-B77251D30209}" dt="2021-02-05T02:44:52.428" v="102" actId="20577"/>
          <ac:spMkLst>
            <pc:docMk/>
            <pc:sldMk cId="2460099350" sldId="279"/>
            <ac:spMk id="9" creationId="{ACDE6762-2966-47AF-A1C0-E1F28DC2A388}"/>
          </ac:spMkLst>
        </pc:spChg>
        <pc:spChg chg="mod">
          <ac:chgData name="Galaviz, Michael" userId="S::mgalaviz1@live.maryville.edu::652b4b54-1f36-424e-bd7f-d49d5101e64c" providerId="AD" clId="Web-{0A214270-0B91-F980-3D88-B77251D30209}" dt="2021-02-05T02:43:30.459" v="69" actId="20577"/>
          <ac:spMkLst>
            <pc:docMk/>
            <pc:sldMk cId="2460099350" sldId="279"/>
            <ac:spMk id="12" creationId="{721A1C23-B27B-4BBD-88C4-8C661299E330}"/>
          </ac:spMkLst>
        </pc:spChg>
        <pc:picChg chg="del">
          <ac:chgData name="Galaviz, Michael" userId="S::mgalaviz1@live.maryville.edu::652b4b54-1f36-424e-bd7f-d49d5101e64c" providerId="AD" clId="Web-{0A214270-0B91-F980-3D88-B77251D30209}" dt="2021-02-05T02:44:53.428" v="103"/>
          <ac:picMkLst>
            <pc:docMk/>
            <pc:sldMk cId="2460099350" sldId="279"/>
            <ac:picMk id="2" creationId="{EC9EC8FA-D2D5-4901-A3DC-A32CA553C53F}"/>
          </ac:picMkLst>
        </pc:picChg>
        <pc:picChg chg="add mod">
          <ac:chgData name="Galaviz, Michael" userId="S::mgalaviz1@live.maryville.edu::652b4b54-1f36-424e-bd7f-d49d5101e64c" providerId="AD" clId="Web-{0A214270-0B91-F980-3D88-B77251D30209}" dt="2021-02-05T02:42:19.224" v="66" actId="14100"/>
          <ac:picMkLst>
            <pc:docMk/>
            <pc:sldMk cId="2460099350" sldId="279"/>
            <ac:picMk id="5" creationId="{8944CE68-313A-4094-A392-FC3305C11BBA}"/>
          </ac:picMkLst>
        </pc:picChg>
        <pc:picChg chg="add mod">
          <ac:chgData name="Galaviz, Michael" userId="S::mgalaviz1@live.maryville.edu::652b4b54-1f36-424e-bd7f-d49d5101e64c" providerId="AD" clId="Web-{0A214270-0B91-F980-3D88-B77251D30209}" dt="2021-02-05T02:43:42.381" v="73" actId="14100"/>
          <ac:picMkLst>
            <pc:docMk/>
            <pc:sldMk cId="2460099350" sldId="279"/>
            <ac:picMk id="6" creationId="{5F140528-D1C7-4187-A0C9-68D79BB5C77E}"/>
          </ac:picMkLst>
        </pc:picChg>
        <pc:picChg chg="del">
          <ac:chgData name="Galaviz, Michael" userId="S::mgalaviz1@live.maryville.edu::652b4b54-1f36-424e-bd7f-d49d5101e64c" providerId="AD" clId="Web-{0A214270-0B91-F980-3D88-B77251D30209}" dt="2021-02-05T02:43:31.849" v="70"/>
          <ac:picMkLst>
            <pc:docMk/>
            <pc:sldMk cId="2460099350" sldId="279"/>
            <ac:picMk id="8" creationId="{32DC79DF-C932-41BF-B615-127CB1BDA147}"/>
          </ac:picMkLst>
        </pc:picChg>
        <pc:picChg chg="del">
          <ac:chgData name="Galaviz, Michael" userId="S::mgalaviz1@live.maryville.edu::652b4b54-1f36-424e-bd7f-d49d5101e64c" providerId="AD" clId="Web-{0A214270-0B91-F980-3D88-B77251D30209}" dt="2021-02-05T02:41:39.239" v="57"/>
          <ac:picMkLst>
            <pc:docMk/>
            <pc:sldMk cId="2460099350" sldId="279"/>
            <ac:picMk id="10" creationId="{8D787ED0-AAC2-4869-9125-F6526C1CE003}"/>
          </ac:picMkLst>
        </pc:picChg>
        <pc:picChg chg="add mod">
          <ac:chgData name="Galaviz, Michael" userId="S::mgalaviz1@live.maryville.edu::652b4b54-1f36-424e-bd7f-d49d5101e64c" providerId="AD" clId="Web-{0A214270-0B91-F980-3D88-B77251D30209}" dt="2021-02-05T02:45:04.115" v="106" actId="14100"/>
          <ac:picMkLst>
            <pc:docMk/>
            <pc:sldMk cId="2460099350" sldId="279"/>
            <ac:picMk id="14" creationId="{71A51AC8-A6FB-4B82-8291-9DDB47620567}"/>
          </ac:picMkLst>
        </pc:picChg>
      </pc:sldChg>
      <pc:sldChg chg="addSp delSp modSp">
        <pc:chgData name="Galaviz, Michael" userId="S::mgalaviz1@live.maryville.edu::652b4b54-1f36-424e-bd7f-d49d5101e64c" providerId="AD" clId="Web-{0A214270-0B91-F980-3D88-B77251D30209}" dt="2021-02-05T02:55:30.540" v="225" actId="20577"/>
        <pc:sldMkLst>
          <pc:docMk/>
          <pc:sldMk cId="2758100277" sldId="281"/>
        </pc:sldMkLst>
        <pc:spChg chg="mod">
          <ac:chgData name="Galaviz, Michael" userId="S::mgalaviz1@live.maryville.edu::652b4b54-1f36-424e-bd7f-d49d5101e64c" providerId="AD" clId="Web-{0A214270-0B91-F980-3D88-B77251D30209}" dt="2021-02-05T02:55:30.540" v="225" actId="20577"/>
          <ac:spMkLst>
            <pc:docMk/>
            <pc:sldMk cId="2758100277" sldId="281"/>
            <ac:spMk id="3" creationId="{9580EB9F-3FB1-49F4-88AF-30B1D6551489}"/>
          </ac:spMkLst>
        </pc:spChg>
        <pc:spChg chg="mod">
          <ac:chgData name="Galaviz, Michael" userId="S::mgalaviz1@live.maryville.edu::652b4b54-1f36-424e-bd7f-d49d5101e64c" providerId="AD" clId="Web-{0A214270-0B91-F980-3D88-B77251D30209}" dt="2021-02-05T02:54:52.055" v="190" actId="20577"/>
          <ac:spMkLst>
            <pc:docMk/>
            <pc:sldMk cId="2758100277" sldId="281"/>
            <ac:spMk id="7" creationId="{86092E9F-EAE0-45CC-8B0D-544CEB9EB756}"/>
          </ac:spMkLst>
        </pc:spChg>
        <pc:picChg chg="del">
          <ac:chgData name="Galaviz, Michael" userId="S::mgalaviz1@live.maryville.edu::652b4b54-1f36-424e-bd7f-d49d5101e64c" providerId="AD" clId="Web-{0A214270-0B91-F980-3D88-B77251D30209}" dt="2021-02-05T02:53:47.071" v="175"/>
          <ac:picMkLst>
            <pc:docMk/>
            <pc:sldMk cId="2758100277" sldId="281"/>
            <ac:picMk id="4" creationId="{4225834E-4175-49C5-98D4-2030BA8670F7}"/>
          </ac:picMkLst>
        </pc:picChg>
        <pc:picChg chg="add mod">
          <ac:chgData name="Galaviz, Michael" userId="S::mgalaviz1@live.maryville.edu::652b4b54-1f36-424e-bd7f-d49d5101e64c" providerId="AD" clId="Web-{0A214270-0B91-F980-3D88-B77251D30209}" dt="2021-02-05T02:54:00.180" v="179" actId="1076"/>
          <ac:picMkLst>
            <pc:docMk/>
            <pc:sldMk cId="2758100277" sldId="281"/>
            <ac:picMk id="8" creationId="{3E104988-D63A-402E-AB7C-9E88A83BF95F}"/>
          </ac:picMkLst>
        </pc:picChg>
      </pc:sldChg>
      <pc:sldChg chg="modSp add ord replId">
        <pc:chgData name="Galaviz, Michael" userId="S::mgalaviz1@live.maryville.edu::652b4b54-1f36-424e-bd7f-d49d5101e64c" providerId="AD" clId="Web-{0A214270-0B91-F980-3D88-B77251D30209}" dt="2021-02-05T02:52:21.492" v="174" actId="20577"/>
        <pc:sldMkLst>
          <pc:docMk/>
          <pc:sldMk cId="799360089" sldId="282"/>
        </pc:sldMkLst>
        <pc:spChg chg="mod">
          <ac:chgData name="Galaviz, Michael" userId="S::mgalaviz1@live.maryville.edu::652b4b54-1f36-424e-bd7f-d49d5101e64c" providerId="AD" clId="Web-{0A214270-0B91-F980-3D88-B77251D30209}" dt="2021-02-05T02:40:03.176" v="56" actId="20577"/>
          <ac:spMkLst>
            <pc:docMk/>
            <pc:sldMk cId="799360089" sldId="282"/>
            <ac:spMk id="2" creationId="{364655AC-248B-4C9E-9C89-8C6E58CCAA1A}"/>
          </ac:spMkLst>
        </pc:spChg>
        <pc:graphicFrameChg chg="modGraphic">
          <ac:chgData name="Galaviz, Michael" userId="S::mgalaviz1@live.maryville.edu::652b4b54-1f36-424e-bd7f-d49d5101e64c" providerId="AD" clId="Web-{0A214270-0B91-F980-3D88-B77251D30209}" dt="2021-02-05T02:52:21.492" v="174" actId="20577"/>
          <ac:graphicFrameMkLst>
            <pc:docMk/>
            <pc:sldMk cId="799360089" sldId="282"/>
            <ac:graphicFrameMk id="5" creationId="{91CC7642-3291-4DC8-B712-DA5C31D4E892}"/>
          </ac:graphicFrameMkLst>
        </pc:graphicFrameChg>
      </pc:sldChg>
      <pc:sldChg chg="modSp add ord replId">
        <pc:chgData name="Galaviz, Michael" userId="S::mgalaviz1@live.maryville.edu::652b4b54-1f36-424e-bd7f-d49d5101e64c" providerId="AD" clId="Web-{0A214270-0B91-F980-3D88-B77251D30209}" dt="2021-02-05T02:56:49.696" v="251" actId="20577"/>
        <pc:sldMkLst>
          <pc:docMk/>
          <pc:sldMk cId="1271572859" sldId="283"/>
        </pc:sldMkLst>
        <pc:spChg chg="mod">
          <ac:chgData name="Galaviz, Michael" userId="S::mgalaviz1@live.maryville.edu::652b4b54-1f36-424e-bd7f-d49d5101e64c" providerId="AD" clId="Web-{0A214270-0B91-F980-3D88-B77251D30209}" dt="2021-02-05T02:55:46.555" v="235" actId="20577"/>
          <ac:spMkLst>
            <pc:docMk/>
            <pc:sldMk cId="1271572859" sldId="283"/>
            <ac:spMk id="2" creationId="{364655AC-248B-4C9E-9C89-8C6E58CCAA1A}"/>
          </ac:spMkLst>
        </pc:spChg>
        <pc:graphicFrameChg chg="modGraphic">
          <ac:chgData name="Galaviz, Michael" userId="S::mgalaviz1@live.maryville.edu::652b4b54-1f36-424e-bd7f-d49d5101e64c" providerId="AD" clId="Web-{0A214270-0B91-F980-3D88-B77251D30209}" dt="2021-02-05T02:56:49.696" v="251" actId="20577"/>
          <ac:graphicFrameMkLst>
            <pc:docMk/>
            <pc:sldMk cId="1271572859" sldId="283"/>
            <ac:graphicFrameMk id="5" creationId="{91CC7642-3291-4DC8-B712-DA5C31D4E892}"/>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C34552-F672-438E-ABD7-EF01511B7CA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D09843-3E9A-4813-9FDA-4D5E2F7FF25B}">
      <dgm:prSet phldr="0"/>
      <dgm:spPr/>
      <dgm:t>
        <a:bodyPr/>
        <a:lstStyle/>
        <a:p>
          <a:pPr>
            <a:lnSpc>
              <a:spcPct val="100000"/>
            </a:lnSpc>
          </a:pPr>
          <a:r>
            <a:rPr lang="en-US" dirty="0">
              <a:latin typeface="Century Gothic" panose="020B0502020202020204"/>
            </a:rPr>
            <a:t>Years 1990 to 2018</a:t>
          </a:r>
        </a:p>
      </dgm:t>
    </dgm:pt>
    <dgm:pt modelId="{2A329907-6659-4C1B-A38E-03FB68D155AA}" type="parTrans" cxnId="{5EBF6229-313A-4B70-9DF2-450755D5EBD3}">
      <dgm:prSet/>
      <dgm:spPr/>
      <dgm:t>
        <a:bodyPr/>
        <a:lstStyle/>
        <a:p>
          <a:endParaRPr lang="en-US"/>
        </a:p>
      </dgm:t>
    </dgm:pt>
    <dgm:pt modelId="{A8914DFD-A448-4A79-893F-4916FA98E33E}" type="sibTrans" cxnId="{5EBF6229-313A-4B70-9DF2-450755D5EBD3}">
      <dgm:prSet/>
      <dgm:spPr/>
      <dgm:t>
        <a:bodyPr/>
        <a:lstStyle/>
        <a:p>
          <a:endParaRPr lang="en-US"/>
        </a:p>
      </dgm:t>
    </dgm:pt>
    <dgm:pt modelId="{D760CD3A-ED04-4E11-AAFE-6F796E922408}">
      <dgm:prSet phldr="0"/>
      <dgm:spPr/>
      <dgm:t>
        <a:bodyPr/>
        <a:lstStyle/>
        <a:p>
          <a:pPr>
            <a:lnSpc>
              <a:spcPct val="100000"/>
            </a:lnSpc>
          </a:pPr>
          <a:r>
            <a:rPr lang="en-US" dirty="0">
              <a:latin typeface="Century Gothic" panose="020B0502020202020204"/>
            </a:rPr>
            <a:t>Missing data for GDP spending</a:t>
          </a:r>
          <a:endParaRPr lang="en-US" dirty="0"/>
        </a:p>
      </dgm:t>
    </dgm:pt>
    <dgm:pt modelId="{31588C22-164A-46ED-8BD6-C1FD021499A0}" type="parTrans" cxnId="{D8B8D79E-B8BF-4A13-8F65-DF24ACC803E3}">
      <dgm:prSet/>
      <dgm:spPr/>
      <dgm:t>
        <a:bodyPr/>
        <a:lstStyle/>
        <a:p>
          <a:endParaRPr lang="en-US"/>
        </a:p>
      </dgm:t>
    </dgm:pt>
    <dgm:pt modelId="{5803FB3D-12B9-4C52-AA95-03118670DBBC}" type="sibTrans" cxnId="{D8B8D79E-B8BF-4A13-8F65-DF24ACC803E3}">
      <dgm:prSet/>
      <dgm:spPr/>
      <dgm:t>
        <a:bodyPr/>
        <a:lstStyle/>
        <a:p>
          <a:endParaRPr lang="en-US"/>
        </a:p>
      </dgm:t>
    </dgm:pt>
    <dgm:pt modelId="{D3A0F72B-5448-439F-8710-99A0A8939ABE}">
      <dgm:prSet phldr="0"/>
      <dgm:spPr/>
      <dgm:t>
        <a:bodyPr/>
        <a:lstStyle/>
        <a:p>
          <a:pPr>
            <a:lnSpc>
              <a:spcPct val="100000"/>
            </a:lnSpc>
          </a:pPr>
          <a:r>
            <a:rPr lang="en-US" dirty="0"/>
            <a:t>518 observations and </a:t>
          </a:r>
          <a:br>
            <a:rPr lang="en-US" dirty="0"/>
          </a:br>
          <a:r>
            <a:rPr lang="en-US" dirty="0"/>
            <a:t>7 features</a:t>
          </a:r>
        </a:p>
      </dgm:t>
    </dgm:pt>
    <dgm:pt modelId="{91566519-E01D-4680-8C08-6FAE495F3AF6}" type="parTrans" cxnId="{5924DF47-C181-4A37-B4D5-3802AA3DC54B}">
      <dgm:prSet/>
      <dgm:spPr/>
    </dgm:pt>
    <dgm:pt modelId="{0A57EDC8-7019-44AF-A1F3-4E8466203591}" type="sibTrans" cxnId="{5924DF47-C181-4A37-B4D5-3802AA3DC54B}">
      <dgm:prSet/>
      <dgm:spPr/>
    </dgm:pt>
    <dgm:pt modelId="{6CF241F1-074B-4278-9D75-D4052D707B6E}" type="pres">
      <dgm:prSet presAssocID="{6EC34552-F672-438E-ABD7-EF01511B7CAE}" presName="root" presStyleCnt="0">
        <dgm:presLayoutVars>
          <dgm:dir/>
          <dgm:resizeHandles val="exact"/>
        </dgm:presLayoutVars>
      </dgm:prSet>
      <dgm:spPr/>
    </dgm:pt>
    <dgm:pt modelId="{BD6AA14D-65E1-4A73-ACDC-BC20B71EEFA2}" type="pres">
      <dgm:prSet presAssocID="{0CD09843-3E9A-4813-9FDA-4D5E2F7FF25B}" presName="compNode" presStyleCnt="0"/>
      <dgm:spPr/>
    </dgm:pt>
    <dgm:pt modelId="{3E47A1E4-5CFD-4825-9D81-F3AE95806B03}" type="pres">
      <dgm:prSet presAssocID="{0CD09843-3E9A-4813-9FDA-4D5E2F7FF25B}" presName="bgRect" presStyleLbl="bgShp" presStyleIdx="0" presStyleCnt="3" custLinFactNeighborX="-803" custLinFactNeighborY="-1594"/>
      <dgm:spPr/>
    </dgm:pt>
    <dgm:pt modelId="{2EDCB17E-8D67-46DA-95DA-5444D54DB936}" type="pres">
      <dgm:prSet presAssocID="{0CD09843-3E9A-4813-9FDA-4D5E2F7FF25B}"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outline"/>
        </a:ext>
      </dgm:extLst>
    </dgm:pt>
    <dgm:pt modelId="{4F749DFD-AA90-4FD9-B7EF-7EDD118825A0}" type="pres">
      <dgm:prSet presAssocID="{0CD09843-3E9A-4813-9FDA-4D5E2F7FF25B}" presName="spaceRect" presStyleCnt="0"/>
      <dgm:spPr/>
    </dgm:pt>
    <dgm:pt modelId="{9D741892-35DE-481C-9BF2-15E6C22FB522}" type="pres">
      <dgm:prSet presAssocID="{0CD09843-3E9A-4813-9FDA-4D5E2F7FF25B}" presName="parTx" presStyleLbl="revTx" presStyleIdx="0" presStyleCnt="3" custLinFactNeighborX="-2627" custLinFactNeighborY="-4245">
        <dgm:presLayoutVars>
          <dgm:chMax val="0"/>
          <dgm:chPref val="0"/>
        </dgm:presLayoutVars>
      </dgm:prSet>
      <dgm:spPr/>
    </dgm:pt>
    <dgm:pt modelId="{9B55D647-4371-4D07-B6B1-38CC41E6E1F1}" type="pres">
      <dgm:prSet presAssocID="{A8914DFD-A448-4A79-893F-4916FA98E33E}" presName="sibTrans" presStyleCnt="0"/>
      <dgm:spPr/>
    </dgm:pt>
    <dgm:pt modelId="{65511AA6-6909-4B2A-814F-7978DA6BBF9E}" type="pres">
      <dgm:prSet presAssocID="{D760CD3A-ED04-4E11-AAFE-6F796E922408}" presName="compNode" presStyleCnt="0"/>
      <dgm:spPr/>
    </dgm:pt>
    <dgm:pt modelId="{3E2AEEF6-5917-4514-B28F-26346CA83A2E}" type="pres">
      <dgm:prSet presAssocID="{D760CD3A-ED04-4E11-AAFE-6F796E922408}" presName="bgRect" presStyleLbl="bgShp" presStyleIdx="1" presStyleCnt="3"/>
      <dgm:spPr/>
    </dgm:pt>
    <dgm:pt modelId="{970BDA2E-AC32-4058-9779-086669E9CDCA}" type="pres">
      <dgm:prSet presAssocID="{D760CD3A-ED04-4E11-AAFE-6F796E9224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6D006C18-9410-4C64-8BE5-7A227D0BA6BD}" type="pres">
      <dgm:prSet presAssocID="{D760CD3A-ED04-4E11-AAFE-6F796E922408}" presName="spaceRect" presStyleCnt="0"/>
      <dgm:spPr/>
    </dgm:pt>
    <dgm:pt modelId="{5DF31E6B-9747-4054-9F39-88CEA2301594}" type="pres">
      <dgm:prSet presAssocID="{D760CD3A-ED04-4E11-AAFE-6F796E922408}" presName="parTx" presStyleLbl="revTx" presStyleIdx="1" presStyleCnt="3">
        <dgm:presLayoutVars>
          <dgm:chMax val="0"/>
          <dgm:chPref val="0"/>
        </dgm:presLayoutVars>
      </dgm:prSet>
      <dgm:spPr/>
    </dgm:pt>
    <dgm:pt modelId="{08BE6E4A-DD8D-459B-8778-205FDF1E7461}" type="pres">
      <dgm:prSet presAssocID="{5803FB3D-12B9-4C52-AA95-03118670DBBC}" presName="sibTrans" presStyleCnt="0"/>
      <dgm:spPr/>
    </dgm:pt>
    <dgm:pt modelId="{6CA3C6FC-0B5C-4C1A-A0A9-7AF7A21AA736}" type="pres">
      <dgm:prSet presAssocID="{D3A0F72B-5448-439F-8710-99A0A8939ABE}" presName="compNode" presStyleCnt="0"/>
      <dgm:spPr/>
    </dgm:pt>
    <dgm:pt modelId="{92B64F4B-7D8E-4D22-A70B-C89D5467B9E1}" type="pres">
      <dgm:prSet presAssocID="{D3A0F72B-5448-439F-8710-99A0A8939ABE}" presName="bgRect" presStyleLbl="bgShp" presStyleIdx="2" presStyleCnt="3"/>
      <dgm:spPr/>
    </dgm:pt>
    <dgm:pt modelId="{77FF66EB-DC94-4BA4-8FCC-5913E61C34FE}" type="pres">
      <dgm:prSet presAssocID="{D3A0F72B-5448-439F-8710-99A0A8939ABE}" presName="iconRect" presStyleLbl="node1" presStyleIdx="2" presStyleCnt="3"/>
      <dgm:spPr/>
    </dgm:pt>
    <dgm:pt modelId="{D2E2B5B5-E758-4515-83BE-FD87D47C1076}" type="pres">
      <dgm:prSet presAssocID="{D3A0F72B-5448-439F-8710-99A0A8939ABE}" presName="spaceRect" presStyleCnt="0"/>
      <dgm:spPr/>
    </dgm:pt>
    <dgm:pt modelId="{C457B806-E54F-4040-A79A-2542944F5502}" type="pres">
      <dgm:prSet presAssocID="{D3A0F72B-5448-439F-8710-99A0A8939ABE}" presName="parTx" presStyleLbl="revTx" presStyleIdx="2" presStyleCnt="3">
        <dgm:presLayoutVars>
          <dgm:chMax val="0"/>
          <dgm:chPref val="0"/>
        </dgm:presLayoutVars>
      </dgm:prSet>
      <dgm:spPr/>
    </dgm:pt>
  </dgm:ptLst>
  <dgm:cxnLst>
    <dgm:cxn modelId="{F3406F0C-9F1C-4487-A58D-D10DB7EABB13}" type="presOf" srcId="{0CD09843-3E9A-4813-9FDA-4D5E2F7FF25B}" destId="{9D741892-35DE-481C-9BF2-15E6C22FB522}" srcOrd="0" destOrd="0" presId="urn:microsoft.com/office/officeart/2018/2/layout/IconVerticalSolidList"/>
    <dgm:cxn modelId="{C786C012-F493-4BA9-B001-454EB021F8B2}" type="presOf" srcId="{D3A0F72B-5448-439F-8710-99A0A8939ABE}" destId="{C457B806-E54F-4040-A79A-2542944F5502}" srcOrd="0" destOrd="0" presId="urn:microsoft.com/office/officeart/2018/2/layout/IconVerticalSolidList"/>
    <dgm:cxn modelId="{5EBF6229-313A-4B70-9DF2-450755D5EBD3}" srcId="{6EC34552-F672-438E-ABD7-EF01511B7CAE}" destId="{0CD09843-3E9A-4813-9FDA-4D5E2F7FF25B}" srcOrd="0" destOrd="0" parTransId="{2A329907-6659-4C1B-A38E-03FB68D155AA}" sibTransId="{A8914DFD-A448-4A79-893F-4916FA98E33E}"/>
    <dgm:cxn modelId="{5924DF47-C181-4A37-B4D5-3802AA3DC54B}" srcId="{6EC34552-F672-438E-ABD7-EF01511B7CAE}" destId="{D3A0F72B-5448-439F-8710-99A0A8939ABE}" srcOrd="2" destOrd="0" parTransId="{91566519-E01D-4680-8C08-6FAE495F3AF6}" sibTransId="{0A57EDC8-7019-44AF-A1F3-4E8466203591}"/>
    <dgm:cxn modelId="{E009F097-2BF6-47E2-89AC-AC7C3E141DF5}" type="presOf" srcId="{6EC34552-F672-438E-ABD7-EF01511B7CAE}" destId="{6CF241F1-074B-4278-9D75-D4052D707B6E}" srcOrd="0" destOrd="0" presId="urn:microsoft.com/office/officeart/2018/2/layout/IconVerticalSolidList"/>
    <dgm:cxn modelId="{D8B8D79E-B8BF-4A13-8F65-DF24ACC803E3}" srcId="{6EC34552-F672-438E-ABD7-EF01511B7CAE}" destId="{D760CD3A-ED04-4E11-AAFE-6F796E922408}" srcOrd="1" destOrd="0" parTransId="{31588C22-164A-46ED-8BD6-C1FD021499A0}" sibTransId="{5803FB3D-12B9-4C52-AA95-03118670DBBC}"/>
    <dgm:cxn modelId="{4EA5B5B2-B130-4B4C-8CFC-7780E071862E}" type="presOf" srcId="{D760CD3A-ED04-4E11-AAFE-6F796E922408}" destId="{5DF31E6B-9747-4054-9F39-88CEA2301594}" srcOrd="0" destOrd="0" presId="urn:microsoft.com/office/officeart/2018/2/layout/IconVerticalSolidList"/>
    <dgm:cxn modelId="{A4C54788-0E48-446E-9479-9D9F045D6CDF}" type="presParOf" srcId="{6CF241F1-074B-4278-9D75-D4052D707B6E}" destId="{BD6AA14D-65E1-4A73-ACDC-BC20B71EEFA2}" srcOrd="0" destOrd="0" presId="urn:microsoft.com/office/officeart/2018/2/layout/IconVerticalSolidList"/>
    <dgm:cxn modelId="{33AD63B9-F5BE-4FB0-AD2E-2384CD043E40}" type="presParOf" srcId="{BD6AA14D-65E1-4A73-ACDC-BC20B71EEFA2}" destId="{3E47A1E4-5CFD-4825-9D81-F3AE95806B03}" srcOrd="0" destOrd="0" presId="urn:microsoft.com/office/officeart/2018/2/layout/IconVerticalSolidList"/>
    <dgm:cxn modelId="{F89E95CD-E2B0-4F14-AE1E-CEA4B3A80B6A}" type="presParOf" srcId="{BD6AA14D-65E1-4A73-ACDC-BC20B71EEFA2}" destId="{2EDCB17E-8D67-46DA-95DA-5444D54DB936}" srcOrd="1" destOrd="0" presId="urn:microsoft.com/office/officeart/2018/2/layout/IconVerticalSolidList"/>
    <dgm:cxn modelId="{3C6BE023-30DD-4658-8D55-DEC3C738236E}" type="presParOf" srcId="{BD6AA14D-65E1-4A73-ACDC-BC20B71EEFA2}" destId="{4F749DFD-AA90-4FD9-B7EF-7EDD118825A0}" srcOrd="2" destOrd="0" presId="urn:microsoft.com/office/officeart/2018/2/layout/IconVerticalSolidList"/>
    <dgm:cxn modelId="{855B333F-633B-418A-B501-13537AB93EA0}" type="presParOf" srcId="{BD6AA14D-65E1-4A73-ACDC-BC20B71EEFA2}" destId="{9D741892-35DE-481C-9BF2-15E6C22FB522}" srcOrd="3" destOrd="0" presId="urn:microsoft.com/office/officeart/2018/2/layout/IconVerticalSolidList"/>
    <dgm:cxn modelId="{AC7BF1FE-0F8C-4643-985F-5EB822BBD97A}" type="presParOf" srcId="{6CF241F1-074B-4278-9D75-D4052D707B6E}" destId="{9B55D647-4371-4D07-B6B1-38CC41E6E1F1}" srcOrd="1" destOrd="0" presId="urn:microsoft.com/office/officeart/2018/2/layout/IconVerticalSolidList"/>
    <dgm:cxn modelId="{A76E5D4A-3F5E-474C-87F4-BDD1E4A2ADD7}" type="presParOf" srcId="{6CF241F1-074B-4278-9D75-D4052D707B6E}" destId="{65511AA6-6909-4B2A-814F-7978DA6BBF9E}" srcOrd="2" destOrd="0" presId="urn:microsoft.com/office/officeart/2018/2/layout/IconVerticalSolidList"/>
    <dgm:cxn modelId="{F8008EA0-6B77-4F35-983A-9B4DE293D564}" type="presParOf" srcId="{65511AA6-6909-4B2A-814F-7978DA6BBF9E}" destId="{3E2AEEF6-5917-4514-B28F-26346CA83A2E}" srcOrd="0" destOrd="0" presId="urn:microsoft.com/office/officeart/2018/2/layout/IconVerticalSolidList"/>
    <dgm:cxn modelId="{6631EEED-F5F4-4145-9D88-87B66823D531}" type="presParOf" srcId="{65511AA6-6909-4B2A-814F-7978DA6BBF9E}" destId="{970BDA2E-AC32-4058-9779-086669E9CDCA}" srcOrd="1" destOrd="0" presId="urn:microsoft.com/office/officeart/2018/2/layout/IconVerticalSolidList"/>
    <dgm:cxn modelId="{D4C041C8-972B-4BF1-A97C-73342B52C9A0}" type="presParOf" srcId="{65511AA6-6909-4B2A-814F-7978DA6BBF9E}" destId="{6D006C18-9410-4C64-8BE5-7A227D0BA6BD}" srcOrd="2" destOrd="0" presId="urn:microsoft.com/office/officeart/2018/2/layout/IconVerticalSolidList"/>
    <dgm:cxn modelId="{AE16D77A-5B56-4F68-9F41-42E4E0A61D97}" type="presParOf" srcId="{65511AA6-6909-4B2A-814F-7978DA6BBF9E}" destId="{5DF31E6B-9747-4054-9F39-88CEA2301594}" srcOrd="3" destOrd="0" presId="urn:microsoft.com/office/officeart/2018/2/layout/IconVerticalSolidList"/>
    <dgm:cxn modelId="{80A1EB2C-F61E-427D-AF8F-A44FC35BFAA4}" type="presParOf" srcId="{6CF241F1-074B-4278-9D75-D4052D707B6E}" destId="{08BE6E4A-DD8D-459B-8778-205FDF1E7461}" srcOrd="3" destOrd="0" presId="urn:microsoft.com/office/officeart/2018/2/layout/IconVerticalSolidList"/>
    <dgm:cxn modelId="{88DB62D8-674D-4935-9D62-615BB845DE9B}" type="presParOf" srcId="{6CF241F1-074B-4278-9D75-D4052D707B6E}" destId="{6CA3C6FC-0B5C-4C1A-A0A9-7AF7A21AA736}" srcOrd="4" destOrd="0" presId="urn:microsoft.com/office/officeart/2018/2/layout/IconVerticalSolidList"/>
    <dgm:cxn modelId="{5F730A25-EF32-49AA-94D1-19D7A8258ABC}" type="presParOf" srcId="{6CA3C6FC-0B5C-4C1A-A0A9-7AF7A21AA736}" destId="{92B64F4B-7D8E-4D22-A70B-C89D5467B9E1}" srcOrd="0" destOrd="0" presId="urn:microsoft.com/office/officeart/2018/2/layout/IconVerticalSolidList"/>
    <dgm:cxn modelId="{B95F6746-3F7C-47AF-8D16-3D0DD2CBC81C}" type="presParOf" srcId="{6CA3C6FC-0B5C-4C1A-A0A9-7AF7A21AA736}" destId="{77FF66EB-DC94-4BA4-8FCC-5913E61C34FE}" srcOrd="1" destOrd="0" presId="urn:microsoft.com/office/officeart/2018/2/layout/IconVerticalSolidList"/>
    <dgm:cxn modelId="{ACD26EA2-A57A-4BAC-94E4-1CD5E3E6C6F5}" type="presParOf" srcId="{6CA3C6FC-0B5C-4C1A-A0A9-7AF7A21AA736}" destId="{D2E2B5B5-E758-4515-83BE-FD87D47C1076}" srcOrd="2" destOrd="0" presId="urn:microsoft.com/office/officeart/2018/2/layout/IconVerticalSolidList"/>
    <dgm:cxn modelId="{E698FC9F-9C80-446C-BC37-6CD34DABCB70}" type="presParOf" srcId="{6CA3C6FC-0B5C-4C1A-A0A9-7AF7A21AA736}" destId="{C457B806-E54F-4040-A79A-2542944F550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1D2DA5-D938-47CB-9D7D-B0738057E996}"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43E48EDE-00B9-44A5-B188-A1B6CBA80C76}">
      <dgm:prSet custT="1"/>
      <dgm:spPr/>
      <dgm:t>
        <a:bodyPr/>
        <a:lstStyle/>
        <a:p>
          <a:endParaRPr lang="en-US" sz="2000" dirty="0"/>
        </a:p>
      </dgm:t>
    </dgm:pt>
    <dgm:pt modelId="{217B05B1-BF60-49EF-89F0-D6EE820FB1C1}" type="parTrans" cxnId="{34439CA8-CDFD-46FF-8F25-CE4B193C7410}">
      <dgm:prSet/>
      <dgm:spPr/>
      <dgm:t>
        <a:bodyPr/>
        <a:lstStyle/>
        <a:p>
          <a:endParaRPr lang="en-US"/>
        </a:p>
      </dgm:t>
    </dgm:pt>
    <dgm:pt modelId="{2E943BAA-C331-4DDE-B5A5-E3B168BE2EE0}" type="sibTrans" cxnId="{34439CA8-CDFD-46FF-8F25-CE4B193C7410}">
      <dgm:prSet/>
      <dgm:spPr/>
      <dgm:t>
        <a:bodyPr/>
        <a:lstStyle/>
        <a:p>
          <a:endParaRPr lang="en-US"/>
        </a:p>
      </dgm:t>
    </dgm:pt>
    <dgm:pt modelId="{08EE58B3-ADE1-4F88-9779-E3603A43A39A}">
      <dgm:prSet phldr="0"/>
      <dgm:spPr/>
      <dgm:t>
        <a:bodyPr/>
        <a:lstStyle/>
        <a:p>
          <a:pPr algn="l" rtl="0"/>
          <a:r>
            <a:rPr lang="en-US" dirty="0"/>
            <a:t>cluster 0 has 38% of the data and low spenders with low stays and low units and beds.</a:t>
          </a:r>
          <a:endParaRPr lang="en-US" dirty="0">
            <a:latin typeface="Century Gothic" panose="020B0502020202020204"/>
          </a:endParaRPr>
        </a:p>
      </dgm:t>
    </dgm:pt>
    <dgm:pt modelId="{F1E82946-47B3-4524-9AA9-E6BCDEBCABA0}" type="parTrans" cxnId="{E09742E4-EBDA-4BFE-9750-6C2CA301B408}">
      <dgm:prSet/>
      <dgm:spPr/>
    </dgm:pt>
    <dgm:pt modelId="{65F69006-FA35-4F93-8390-085BE2A391AB}" type="sibTrans" cxnId="{E09742E4-EBDA-4BFE-9750-6C2CA301B408}">
      <dgm:prSet/>
      <dgm:spPr/>
      <dgm:t>
        <a:bodyPr/>
        <a:lstStyle/>
        <a:p>
          <a:endParaRPr lang="en-US"/>
        </a:p>
      </dgm:t>
    </dgm:pt>
    <dgm:pt modelId="{630FDDB1-9A72-46BE-B1CA-D778A5B2E886}">
      <dgm:prSet phldr="0"/>
      <dgm:spPr/>
      <dgm:t>
        <a:bodyPr/>
        <a:lstStyle/>
        <a:p>
          <a:pPr algn="l"/>
          <a:r>
            <a:rPr lang="en-US" dirty="0"/>
            <a:t>cluster 1 has 12% of the data and are the lowest spenders and lowest units and beds but medium hospital stays lengths.</a:t>
          </a:r>
        </a:p>
      </dgm:t>
    </dgm:pt>
    <dgm:pt modelId="{6CEE689F-CAC8-4EA1-A465-631F86FC91A4}" type="parTrans" cxnId="{16FDF44F-509D-417D-A0F3-E15CE89BCC85}">
      <dgm:prSet/>
      <dgm:spPr/>
    </dgm:pt>
    <dgm:pt modelId="{E0A21E31-6958-45DF-B4AA-BB4E3423594B}" type="sibTrans" cxnId="{16FDF44F-509D-417D-A0F3-E15CE89BCC85}">
      <dgm:prSet/>
      <dgm:spPr/>
      <dgm:t>
        <a:bodyPr/>
        <a:lstStyle/>
        <a:p>
          <a:endParaRPr lang="en-US"/>
        </a:p>
      </dgm:t>
    </dgm:pt>
    <dgm:pt modelId="{B4E6EC5D-A89E-4405-AC59-3F228E0CBE3A}">
      <dgm:prSet phldr="0"/>
      <dgm:spPr/>
      <dgm:t>
        <a:bodyPr/>
        <a:lstStyle/>
        <a:p>
          <a:pPr algn="l"/>
          <a:r>
            <a:rPr lang="en-US" dirty="0"/>
            <a:t>cluster 2 has 3% of the data with the highest spending but also low stays and relatively high numbers of units and beds.</a:t>
          </a:r>
        </a:p>
      </dgm:t>
    </dgm:pt>
    <dgm:pt modelId="{E6668ABE-2979-4B09-BCE1-5E1737207CE9}" type="parTrans" cxnId="{9051D1A3-667B-4754-9AFD-F3D39B234FAD}">
      <dgm:prSet/>
      <dgm:spPr/>
    </dgm:pt>
    <dgm:pt modelId="{5F87F7D9-BD63-4585-B215-A9B68A26A21E}" type="sibTrans" cxnId="{9051D1A3-667B-4754-9AFD-F3D39B234FAD}">
      <dgm:prSet/>
      <dgm:spPr/>
      <dgm:t>
        <a:bodyPr/>
        <a:lstStyle/>
        <a:p>
          <a:endParaRPr lang="en-US"/>
        </a:p>
      </dgm:t>
    </dgm:pt>
    <dgm:pt modelId="{E0BFA0EA-C4BD-468A-9784-6573F90D8D57}">
      <dgm:prSet phldr="0"/>
      <dgm:spPr/>
      <dgm:t>
        <a:bodyPr/>
        <a:lstStyle/>
        <a:p>
          <a:pPr algn="l"/>
          <a:r>
            <a:rPr lang="en-US" dirty="0"/>
            <a:t>cluster 3 has 28% of the data and are mid-spenders with low hospital stays but low ROI with units and beds.</a:t>
          </a:r>
        </a:p>
      </dgm:t>
    </dgm:pt>
    <dgm:pt modelId="{BC1176D8-EBAD-4466-9965-DA76AABC6FDC}" type="parTrans" cxnId="{4937A21A-ADBF-4BC6-BD76-FFF15CD0713C}">
      <dgm:prSet/>
      <dgm:spPr/>
    </dgm:pt>
    <dgm:pt modelId="{1CA937A1-999F-4DA1-8D92-0EC48D251370}" type="sibTrans" cxnId="{4937A21A-ADBF-4BC6-BD76-FFF15CD0713C}">
      <dgm:prSet/>
      <dgm:spPr/>
      <dgm:t>
        <a:bodyPr/>
        <a:lstStyle/>
        <a:p>
          <a:endParaRPr lang="en-US"/>
        </a:p>
      </dgm:t>
    </dgm:pt>
    <dgm:pt modelId="{BF90547A-79C2-460E-A326-48F7D56E0FFA}">
      <dgm:prSet phldr="0"/>
      <dgm:spPr/>
      <dgm:t>
        <a:bodyPr/>
        <a:lstStyle/>
        <a:p>
          <a:pPr algn="l"/>
          <a:r>
            <a:rPr lang="en-US" dirty="0"/>
            <a:t>cluster 4 has 1% of the data are mid-spenders with the worst hospital stays but best # of units and beds.</a:t>
          </a:r>
        </a:p>
      </dgm:t>
    </dgm:pt>
    <dgm:pt modelId="{F0343DDC-CD00-407F-A2D6-665331268C2C}" type="parTrans" cxnId="{861E58C0-DC12-4FF1-B986-08B42188DC3C}">
      <dgm:prSet/>
      <dgm:spPr/>
    </dgm:pt>
    <dgm:pt modelId="{58268C22-A0B2-46C8-BABD-BEDE7E8098F9}" type="sibTrans" cxnId="{861E58C0-DC12-4FF1-B986-08B42188DC3C}">
      <dgm:prSet/>
      <dgm:spPr/>
    </dgm:pt>
    <dgm:pt modelId="{16300106-7D3B-41A5-9476-84870BE144C9}">
      <dgm:prSet phldr="0"/>
      <dgm:spPr/>
    </dgm:pt>
    <dgm:pt modelId="{E218C36A-C176-4FE4-A552-F448983E91E4}" type="parTrans" cxnId="{1D32EDAB-8DF1-4D6A-8E03-9C58C8613FE9}">
      <dgm:prSet/>
      <dgm:spPr/>
    </dgm:pt>
    <dgm:pt modelId="{01851AE2-B889-4CE1-91B2-9AA9A77B0BF0}" type="sibTrans" cxnId="{1D32EDAB-8DF1-4D6A-8E03-9C58C8613FE9}">
      <dgm:prSet/>
      <dgm:spPr/>
    </dgm:pt>
    <dgm:pt modelId="{40A01143-076B-4C5A-8386-6FB16C66879E}" type="pres">
      <dgm:prSet presAssocID="{2A1D2DA5-D938-47CB-9D7D-B0738057E996}" presName="outerComposite" presStyleCnt="0">
        <dgm:presLayoutVars>
          <dgm:chMax val="5"/>
          <dgm:dir/>
          <dgm:resizeHandles val="exact"/>
        </dgm:presLayoutVars>
      </dgm:prSet>
      <dgm:spPr/>
    </dgm:pt>
    <dgm:pt modelId="{FC5174B9-A926-4949-94F3-F890273890D9}" type="pres">
      <dgm:prSet presAssocID="{2A1D2DA5-D938-47CB-9D7D-B0738057E996}" presName="dummyMaxCanvas" presStyleCnt="0">
        <dgm:presLayoutVars/>
      </dgm:prSet>
      <dgm:spPr/>
    </dgm:pt>
    <dgm:pt modelId="{5AACB0C4-9BFE-4047-B90A-52B5B02F3579}" type="pres">
      <dgm:prSet presAssocID="{2A1D2DA5-D938-47CB-9D7D-B0738057E996}" presName="FiveNodes_1" presStyleLbl="node1" presStyleIdx="0" presStyleCnt="5">
        <dgm:presLayoutVars>
          <dgm:bulletEnabled val="1"/>
        </dgm:presLayoutVars>
      </dgm:prSet>
      <dgm:spPr/>
    </dgm:pt>
    <dgm:pt modelId="{EF045744-1FDF-4EB3-968C-DDA1BAE724DE}" type="pres">
      <dgm:prSet presAssocID="{2A1D2DA5-D938-47CB-9D7D-B0738057E996}" presName="FiveNodes_2" presStyleLbl="node1" presStyleIdx="1" presStyleCnt="5">
        <dgm:presLayoutVars>
          <dgm:bulletEnabled val="1"/>
        </dgm:presLayoutVars>
      </dgm:prSet>
      <dgm:spPr/>
    </dgm:pt>
    <dgm:pt modelId="{E6419224-5895-4EDE-8E3A-08CDC20EDC2A}" type="pres">
      <dgm:prSet presAssocID="{2A1D2DA5-D938-47CB-9D7D-B0738057E996}" presName="FiveNodes_3" presStyleLbl="node1" presStyleIdx="2" presStyleCnt="5">
        <dgm:presLayoutVars>
          <dgm:bulletEnabled val="1"/>
        </dgm:presLayoutVars>
      </dgm:prSet>
      <dgm:spPr/>
    </dgm:pt>
    <dgm:pt modelId="{5B8A8BDF-0A30-4B7A-8156-D9DD617E4387}" type="pres">
      <dgm:prSet presAssocID="{2A1D2DA5-D938-47CB-9D7D-B0738057E996}" presName="FiveNodes_4" presStyleLbl="node1" presStyleIdx="3" presStyleCnt="5">
        <dgm:presLayoutVars>
          <dgm:bulletEnabled val="1"/>
        </dgm:presLayoutVars>
      </dgm:prSet>
      <dgm:spPr/>
    </dgm:pt>
    <dgm:pt modelId="{E704453F-1BE2-4C54-B37D-DCD5E14EBF89}" type="pres">
      <dgm:prSet presAssocID="{2A1D2DA5-D938-47CB-9D7D-B0738057E996}" presName="FiveNodes_5" presStyleLbl="node1" presStyleIdx="4" presStyleCnt="5">
        <dgm:presLayoutVars>
          <dgm:bulletEnabled val="1"/>
        </dgm:presLayoutVars>
      </dgm:prSet>
      <dgm:spPr/>
    </dgm:pt>
    <dgm:pt modelId="{1BCA4F1E-47AB-4C47-A1A9-0AA1E2D42A3D}" type="pres">
      <dgm:prSet presAssocID="{2A1D2DA5-D938-47CB-9D7D-B0738057E996}" presName="FiveConn_1-2" presStyleLbl="fgAccFollowNode1" presStyleIdx="0" presStyleCnt="4">
        <dgm:presLayoutVars>
          <dgm:bulletEnabled val="1"/>
        </dgm:presLayoutVars>
      </dgm:prSet>
      <dgm:spPr/>
    </dgm:pt>
    <dgm:pt modelId="{E0957E8F-E985-459B-9DA8-B5F076C8BCC4}" type="pres">
      <dgm:prSet presAssocID="{2A1D2DA5-D938-47CB-9D7D-B0738057E996}" presName="FiveConn_2-3" presStyleLbl="fgAccFollowNode1" presStyleIdx="1" presStyleCnt="4">
        <dgm:presLayoutVars>
          <dgm:bulletEnabled val="1"/>
        </dgm:presLayoutVars>
      </dgm:prSet>
      <dgm:spPr/>
    </dgm:pt>
    <dgm:pt modelId="{479F1692-3882-42AA-9D1C-0AB1B2670F9B}" type="pres">
      <dgm:prSet presAssocID="{2A1D2DA5-D938-47CB-9D7D-B0738057E996}" presName="FiveConn_3-4" presStyleLbl="fgAccFollowNode1" presStyleIdx="2" presStyleCnt="4">
        <dgm:presLayoutVars>
          <dgm:bulletEnabled val="1"/>
        </dgm:presLayoutVars>
      </dgm:prSet>
      <dgm:spPr/>
    </dgm:pt>
    <dgm:pt modelId="{D6DB3BFC-A29F-49A7-81CA-13A66645EF6D}" type="pres">
      <dgm:prSet presAssocID="{2A1D2DA5-D938-47CB-9D7D-B0738057E996}" presName="FiveConn_4-5" presStyleLbl="fgAccFollowNode1" presStyleIdx="3" presStyleCnt="4">
        <dgm:presLayoutVars>
          <dgm:bulletEnabled val="1"/>
        </dgm:presLayoutVars>
      </dgm:prSet>
      <dgm:spPr/>
    </dgm:pt>
    <dgm:pt modelId="{F662DCA1-5AD0-4DF4-96FF-F8A9C19D4240}" type="pres">
      <dgm:prSet presAssocID="{2A1D2DA5-D938-47CB-9D7D-B0738057E996}" presName="FiveNodes_1_text" presStyleLbl="node1" presStyleIdx="4" presStyleCnt="5">
        <dgm:presLayoutVars>
          <dgm:bulletEnabled val="1"/>
        </dgm:presLayoutVars>
      </dgm:prSet>
      <dgm:spPr/>
    </dgm:pt>
    <dgm:pt modelId="{4CBD6DFB-4602-41AE-8DA2-2E4ED4354E3C}" type="pres">
      <dgm:prSet presAssocID="{2A1D2DA5-D938-47CB-9D7D-B0738057E996}" presName="FiveNodes_2_text" presStyleLbl="node1" presStyleIdx="4" presStyleCnt="5">
        <dgm:presLayoutVars>
          <dgm:bulletEnabled val="1"/>
        </dgm:presLayoutVars>
      </dgm:prSet>
      <dgm:spPr/>
    </dgm:pt>
    <dgm:pt modelId="{46209214-538E-4B0B-92E2-9B0933011DF6}" type="pres">
      <dgm:prSet presAssocID="{2A1D2DA5-D938-47CB-9D7D-B0738057E996}" presName="FiveNodes_3_text" presStyleLbl="node1" presStyleIdx="4" presStyleCnt="5">
        <dgm:presLayoutVars>
          <dgm:bulletEnabled val="1"/>
        </dgm:presLayoutVars>
      </dgm:prSet>
      <dgm:spPr/>
    </dgm:pt>
    <dgm:pt modelId="{E8342402-328B-4676-AD4B-51F7F9A60DF6}" type="pres">
      <dgm:prSet presAssocID="{2A1D2DA5-D938-47CB-9D7D-B0738057E996}" presName="FiveNodes_4_text" presStyleLbl="node1" presStyleIdx="4" presStyleCnt="5">
        <dgm:presLayoutVars>
          <dgm:bulletEnabled val="1"/>
        </dgm:presLayoutVars>
      </dgm:prSet>
      <dgm:spPr/>
    </dgm:pt>
    <dgm:pt modelId="{A7E3CD7B-644B-4D76-B860-987466427FB4}" type="pres">
      <dgm:prSet presAssocID="{2A1D2DA5-D938-47CB-9D7D-B0738057E996}" presName="FiveNodes_5_text" presStyleLbl="node1" presStyleIdx="4" presStyleCnt="5">
        <dgm:presLayoutVars>
          <dgm:bulletEnabled val="1"/>
        </dgm:presLayoutVars>
      </dgm:prSet>
      <dgm:spPr/>
    </dgm:pt>
  </dgm:ptLst>
  <dgm:cxnLst>
    <dgm:cxn modelId="{D1B57400-CA65-44B8-A93A-C1F4ADC9BA7A}" type="presOf" srcId="{E0BFA0EA-C4BD-468A-9784-6573F90D8D57}" destId="{5B8A8BDF-0A30-4B7A-8156-D9DD617E4387}" srcOrd="0" destOrd="0" presId="urn:microsoft.com/office/officeart/2005/8/layout/vProcess5"/>
    <dgm:cxn modelId="{DBE3F518-2A55-4FA5-BEA5-030EE5616684}" type="presOf" srcId="{08EE58B3-ADE1-4F88-9779-E3603A43A39A}" destId="{5AACB0C4-9BFE-4047-B90A-52B5B02F3579}" srcOrd="0" destOrd="0" presId="urn:microsoft.com/office/officeart/2005/8/layout/vProcess5"/>
    <dgm:cxn modelId="{4937A21A-ADBF-4BC6-BD76-FFF15CD0713C}" srcId="{2A1D2DA5-D938-47CB-9D7D-B0738057E996}" destId="{E0BFA0EA-C4BD-468A-9784-6573F90D8D57}" srcOrd="3" destOrd="0" parTransId="{BC1176D8-EBAD-4466-9965-DA76AABC6FDC}" sibTransId="{1CA937A1-999F-4DA1-8D92-0EC48D251370}"/>
    <dgm:cxn modelId="{2DFCA61F-88DA-48DB-A2FB-19A683DFD5C5}" type="presOf" srcId="{630FDDB1-9A72-46BE-B1CA-D778A5B2E886}" destId="{EF045744-1FDF-4EB3-968C-DDA1BAE724DE}" srcOrd="0" destOrd="0" presId="urn:microsoft.com/office/officeart/2005/8/layout/vProcess5"/>
    <dgm:cxn modelId="{7A435020-BECB-45A4-BA23-DEF2C0A2BA44}" type="presOf" srcId="{E0A21E31-6958-45DF-B4AA-BB4E3423594B}" destId="{E0957E8F-E985-459B-9DA8-B5F076C8BCC4}" srcOrd="0" destOrd="0" presId="urn:microsoft.com/office/officeart/2005/8/layout/vProcess5"/>
    <dgm:cxn modelId="{0CE60521-A2A8-48EE-BA0A-B52E403A2FFE}" type="presOf" srcId="{1CA937A1-999F-4DA1-8D92-0EC48D251370}" destId="{D6DB3BFC-A29F-49A7-81CA-13A66645EF6D}" srcOrd="0" destOrd="0" presId="urn:microsoft.com/office/officeart/2005/8/layout/vProcess5"/>
    <dgm:cxn modelId="{C35FCB22-A6BC-4A05-9882-A1DED3B8FF1D}" type="presOf" srcId="{5F87F7D9-BD63-4585-B215-A9B68A26A21E}" destId="{479F1692-3882-42AA-9D1C-0AB1B2670F9B}" srcOrd="0" destOrd="0" presId="urn:microsoft.com/office/officeart/2005/8/layout/vProcess5"/>
    <dgm:cxn modelId="{164BB560-BB01-437E-9E7C-04AEDB7261D6}" type="presOf" srcId="{B4E6EC5D-A89E-4405-AC59-3F228E0CBE3A}" destId="{E6419224-5895-4EDE-8E3A-08CDC20EDC2A}" srcOrd="0" destOrd="0" presId="urn:microsoft.com/office/officeart/2005/8/layout/vProcess5"/>
    <dgm:cxn modelId="{D101FD6B-21D6-4329-B252-FB389AE947CE}" type="presOf" srcId="{08EE58B3-ADE1-4F88-9779-E3603A43A39A}" destId="{F662DCA1-5AD0-4DF4-96FF-F8A9C19D4240}" srcOrd="1" destOrd="0" presId="urn:microsoft.com/office/officeart/2005/8/layout/vProcess5"/>
    <dgm:cxn modelId="{24AC854D-193A-4A86-97FD-2193001EB4FB}" type="presOf" srcId="{BF90547A-79C2-460E-A326-48F7D56E0FFA}" destId="{E704453F-1BE2-4C54-B37D-DCD5E14EBF89}" srcOrd="0" destOrd="0" presId="urn:microsoft.com/office/officeart/2005/8/layout/vProcess5"/>
    <dgm:cxn modelId="{16FDF44F-509D-417D-A0F3-E15CE89BCC85}" srcId="{2A1D2DA5-D938-47CB-9D7D-B0738057E996}" destId="{630FDDB1-9A72-46BE-B1CA-D778A5B2E886}" srcOrd="1" destOrd="0" parTransId="{6CEE689F-CAC8-4EA1-A465-631F86FC91A4}" sibTransId="{E0A21E31-6958-45DF-B4AA-BB4E3423594B}"/>
    <dgm:cxn modelId="{02960481-CAEE-40C4-B5CA-ABFF986ED93A}" type="presOf" srcId="{E0BFA0EA-C4BD-468A-9784-6573F90D8D57}" destId="{E8342402-328B-4676-AD4B-51F7F9A60DF6}" srcOrd="1" destOrd="0" presId="urn:microsoft.com/office/officeart/2005/8/layout/vProcess5"/>
    <dgm:cxn modelId="{2CCEAA98-EF0D-4471-94D6-254F59AC96D8}" type="presOf" srcId="{65F69006-FA35-4F93-8390-085BE2A391AB}" destId="{1BCA4F1E-47AB-4C47-A1A9-0AA1E2D42A3D}" srcOrd="0" destOrd="0" presId="urn:microsoft.com/office/officeart/2005/8/layout/vProcess5"/>
    <dgm:cxn modelId="{9051D1A3-667B-4754-9AFD-F3D39B234FAD}" srcId="{2A1D2DA5-D938-47CB-9D7D-B0738057E996}" destId="{B4E6EC5D-A89E-4405-AC59-3F228E0CBE3A}" srcOrd="2" destOrd="0" parTransId="{E6668ABE-2979-4B09-BCE1-5E1737207CE9}" sibTransId="{5F87F7D9-BD63-4585-B215-A9B68A26A21E}"/>
    <dgm:cxn modelId="{7DD1EDA6-2884-4D3D-8CD6-4F1407E579B2}" type="presOf" srcId="{B4E6EC5D-A89E-4405-AC59-3F228E0CBE3A}" destId="{46209214-538E-4B0B-92E2-9B0933011DF6}" srcOrd="1" destOrd="0" presId="urn:microsoft.com/office/officeart/2005/8/layout/vProcess5"/>
    <dgm:cxn modelId="{34439CA8-CDFD-46FF-8F25-CE4B193C7410}" srcId="{2A1D2DA5-D938-47CB-9D7D-B0738057E996}" destId="{43E48EDE-00B9-44A5-B188-A1B6CBA80C76}" srcOrd="6" destOrd="0" parTransId="{217B05B1-BF60-49EF-89F0-D6EE820FB1C1}" sibTransId="{2E943BAA-C331-4DDE-B5A5-E3B168BE2EE0}"/>
    <dgm:cxn modelId="{1D32EDAB-8DF1-4D6A-8E03-9C58C8613FE9}" srcId="{2A1D2DA5-D938-47CB-9D7D-B0738057E996}" destId="{16300106-7D3B-41A5-9476-84870BE144C9}" srcOrd="5" destOrd="0" parTransId="{E218C36A-C176-4FE4-A552-F448983E91E4}" sibTransId="{01851AE2-B889-4CE1-91B2-9AA9A77B0BF0}"/>
    <dgm:cxn modelId="{861E58C0-DC12-4FF1-B986-08B42188DC3C}" srcId="{2A1D2DA5-D938-47CB-9D7D-B0738057E996}" destId="{BF90547A-79C2-460E-A326-48F7D56E0FFA}" srcOrd="4" destOrd="0" parTransId="{F0343DDC-CD00-407F-A2D6-665331268C2C}" sibTransId="{58268C22-A0B2-46C8-BABD-BEDE7E8098F9}"/>
    <dgm:cxn modelId="{E09742E4-EBDA-4BFE-9750-6C2CA301B408}" srcId="{2A1D2DA5-D938-47CB-9D7D-B0738057E996}" destId="{08EE58B3-ADE1-4F88-9779-E3603A43A39A}" srcOrd="0" destOrd="0" parTransId="{F1E82946-47B3-4524-9AA9-E6BCDEBCABA0}" sibTransId="{65F69006-FA35-4F93-8390-085BE2A391AB}"/>
    <dgm:cxn modelId="{28853AEF-9603-41DD-9628-05F0EEDA6105}" type="presOf" srcId="{2A1D2DA5-D938-47CB-9D7D-B0738057E996}" destId="{40A01143-076B-4C5A-8386-6FB16C66879E}" srcOrd="0" destOrd="0" presId="urn:microsoft.com/office/officeart/2005/8/layout/vProcess5"/>
    <dgm:cxn modelId="{0C8119F1-1D1C-4442-9F3E-2CF25CF5AE26}" type="presOf" srcId="{630FDDB1-9A72-46BE-B1CA-D778A5B2E886}" destId="{4CBD6DFB-4602-41AE-8DA2-2E4ED4354E3C}" srcOrd="1" destOrd="0" presId="urn:microsoft.com/office/officeart/2005/8/layout/vProcess5"/>
    <dgm:cxn modelId="{DE7744FF-DD2B-4C63-A83F-E5278ABCA8B9}" type="presOf" srcId="{BF90547A-79C2-460E-A326-48F7D56E0FFA}" destId="{A7E3CD7B-644B-4D76-B860-987466427FB4}" srcOrd="1" destOrd="0" presId="urn:microsoft.com/office/officeart/2005/8/layout/vProcess5"/>
    <dgm:cxn modelId="{3C6185BF-ED7D-4854-8D25-C0913E557459}" type="presParOf" srcId="{40A01143-076B-4C5A-8386-6FB16C66879E}" destId="{FC5174B9-A926-4949-94F3-F890273890D9}" srcOrd="0" destOrd="0" presId="urn:microsoft.com/office/officeart/2005/8/layout/vProcess5"/>
    <dgm:cxn modelId="{ADFFDAC3-078C-409D-8CB1-689E88EF05E6}" type="presParOf" srcId="{40A01143-076B-4C5A-8386-6FB16C66879E}" destId="{5AACB0C4-9BFE-4047-B90A-52B5B02F3579}" srcOrd="1" destOrd="0" presId="urn:microsoft.com/office/officeart/2005/8/layout/vProcess5"/>
    <dgm:cxn modelId="{3B47AA69-5CEC-4614-A681-7DDE8C2E10A5}" type="presParOf" srcId="{40A01143-076B-4C5A-8386-6FB16C66879E}" destId="{EF045744-1FDF-4EB3-968C-DDA1BAE724DE}" srcOrd="2" destOrd="0" presId="urn:microsoft.com/office/officeart/2005/8/layout/vProcess5"/>
    <dgm:cxn modelId="{E874A6D7-2E0D-4AD7-A2EA-CB00CD0AED24}" type="presParOf" srcId="{40A01143-076B-4C5A-8386-6FB16C66879E}" destId="{E6419224-5895-4EDE-8E3A-08CDC20EDC2A}" srcOrd="3" destOrd="0" presId="urn:microsoft.com/office/officeart/2005/8/layout/vProcess5"/>
    <dgm:cxn modelId="{5E6E9221-41CB-4EE1-88D3-2F58BE12D87E}" type="presParOf" srcId="{40A01143-076B-4C5A-8386-6FB16C66879E}" destId="{5B8A8BDF-0A30-4B7A-8156-D9DD617E4387}" srcOrd="4" destOrd="0" presId="urn:microsoft.com/office/officeart/2005/8/layout/vProcess5"/>
    <dgm:cxn modelId="{F9B4B3E6-5793-4692-B890-E8F7D136A580}" type="presParOf" srcId="{40A01143-076B-4C5A-8386-6FB16C66879E}" destId="{E704453F-1BE2-4C54-B37D-DCD5E14EBF89}" srcOrd="5" destOrd="0" presId="urn:microsoft.com/office/officeart/2005/8/layout/vProcess5"/>
    <dgm:cxn modelId="{9E98CEA4-F9D8-40F0-9937-22DE368DFBC6}" type="presParOf" srcId="{40A01143-076B-4C5A-8386-6FB16C66879E}" destId="{1BCA4F1E-47AB-4C47-A1A9-0AA1E2D42A3D}" srcOrd="6" destOrd="0" presId="urn:microsoft.com/office/officeart/2005/8/layout/vProcess5"/>
    <dgm:cxn modelId="{8E5AFAD0-374E-4790-9DDD-4698C78A2DE5}" type="presParOf" srcId="{40A01143-076B-4C5A-8386-6FB16C66879E}" destId="{E0957E8F-E985-459B-9DA8-B5F076C8BCC4}" srcOrd="7" destOrd="0" presId="urn:microsoft.com/office/officeart/2005/8/layout/vProcess5"/>
    <dgm:cxn modelId="{74CEB199-D096-4BAF-AE88-C110E608A0A0}" type="presParOf" srcId="{40A01143-076B-4C5A-8386-6FB16C66879E}" destId="{479F1692-3882-42AA-9D1C-0AB1B2670F9B}" srcOrd="8" destOrd="0" presId="urn:microsoft.com/office/officeart/2005/8/layout/vProcess5"/>
    <dgm:cxn modelId="{183E1B53-6A34-4738-917C-3246B887840C}" type="presParOf" srcId="{40A01143-076B-4C5A-8386-6FB16C66879E}" destId="{D6DB3BFC-A29F-49A7-81CA-13A66645EF6D}" srcOrd="9" destOrd="0" presId="urn:microsoft.com/office/officeart/2005/8/layout/vProcess5"/>
    <dgm:cxn modelId="{C5CD65BC-70DF-4C50-B72C-EBA72194E60B}" type="presParOf" srcId="{40A01143-076B-4C5A-8386-6FB16C66879E}" destId="{F662DCA1-5AD0-4DF4-96FF-F8A9C19D4240}" srcOrd="10" destOrd="0" presId="urn:microsoft.com/office/officeart/2005/8/layout/vProcess5"/>
    <dgm:cxn modelId="{10856A7D-98EF-4B7E-A8F0-E7B388357225}" type="presParOf" srcId="{40A01143-076B-4C5A-8386-6FB16C66879E}" destId="{4CBD6DFB-4602-41AE-8DA2-2E4ED4354E3C}" srcOrd="11" destOrd="0" presId="urn:microsoft.com/office/officeart/2005/8/layout/vProcess5"/>
    <dgm:cxn modelId="{44AC264C-B4B8-4860-AC99-6FC57D9F1B50}" type="presParOf" srcId="{40A01143-076B-4C5A-8386-6FB16C66879E}" destId="{46209214-538E-4B0B-92E2-9B0933011DF6}" srcOrd="12" destOrd="0" presId="urn:microsoft.com/office/officeart/2005/8/layout/vProcess5"/>
    <dgm:cxn modelId="{C632A3DA-48FF-418F-84BE-EFA84545D20B}" type="presParOf" srcId="{40A01143-076B-4C5A-8386-6FB16C66879E}" destId="{E8342402-328B-4676-AD4B-51F7F9A60DF6}" srcOrd="13" destOrd="0" presId="urn:microsoft.com/office/officeart/2005/8/layout/vProcess5"/>
    <dgm:cxn modelId="{92643882-4031-4F42-9347-BD19EDF1A06A}" type="presParOf" srcId="{40A01143-076B-4C5A-8386-6FB16C66879E}" destId="{A7E3CD7B-644B-4D76-B860-987466427FB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1D2DA5-D938-47CB-9D7D-B0738057E996}"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08EE58B3-ADE1-4F88-9779-E3603A43A39A}">
      <dgm:prSet phldr="0"/>
      <dgm:spPr/>
      <dgm:t>
        <a:bodyPr/>
        <a:lstStyle/>
        <a:p>
          <a:pPr algn="l"/>
          <a:r>
            <a:rPr lang="en-US" dirty="0"/>
            <a:t> cluster 0 has 94 records with high spenders with low stays and high metrics.</a:t>
          </a:r>
        </a:p>
      </dgm:t>
    </dgm:pt>
    <dgm:pt modelId="{F1E82946-47B3-4524-9AA9-E6BCDEBCABA0}" type="parTrans" cxnId="{E09742E4-EBDA-4BFE-9750-6C2CA301B408}">
      <dgm:prSet/>
      <dgm:spPr/>
    </dgm:pt>
    <dgm:pt modelId="{65F69006-FA35-4F93-8390-085BE2A391AB}" type="sibTrans" cxnId="{E09742E4-EBDA-4BFE-9750-6C2CA301B408}">
      <dgm:prSet/>
      <dgm:spPr/>
      <dgm:t>
        <a:bodyPr/>
        <a:lstStyle/>
        <a:p>
          <a:endParaRPr lang="en-US"/>
        </a:p>
      </dgm:t>
    </dgm:pt>
    <dgm:pt modelId="{630FDDB1-9A72-46BE-B1CA-D778A5B2E886}">
      <dgm:prSet phldr="0"/>
      <dgm:spPr/>
      <dgm:t>
        <a:bodyPr/>
        <a:lstStyle/>
        <a:p>
          <a:pPr algn="l"/>
          <a:r>
            <a:rPr lang="en-US" dirty="0"/>
            <a:t> cluster 1 has 282 records with mid spenders and low metrics.</a:t>
          </a:r>
        </a:p>
      </dgm:t>
    </dgm:pt>
    <dgm:pt modelId="{6CEE689F-CAC8-4EA1-A465-631F86FC91A4}" type="parTrans" cxnId="{16FDF44F-509D-417D-A0F3-E15CE89BCC85}">
      <dgm:prSet/>
      <dgm:spPr/>
    </dgm:pt>
    <dgm:pt modelId="{E0A21E31-6958-45DF-B4AA-BB4E3423594B}" type="sibTrans" cxnId="{16FDF44F-509D-417D-A0F3-E15CE89BCC85}">
      <dgm:prSet/>
      <dgm:spPr/>
      <dgm:t>
        <a:bodyPr/>
        <a:lstStyle/>
        <a:p>
          <a:endParaRPr lang="en-US"/>
        </a:p>
      </dgm:t>
    </dgm:pt>
    <dgm:pt modelId="{B4E6EC5D-A89E-4405-AC59-3F228E0CBE3A}">
      <dgm:prSet phldr="0"/>
      <dgm:spPr/>
      <dgm:t>
        <a:bodyPr/>
        <a:lstStyle/>
        <a:p>
          <a:pPr algn="l"/>
          <a:r>
            <a:rPr lang="en-US" dirty="0"/>
            <a:t> cluster 2 has 7 records with mid spending but very high metrics.</a:t>
          </a:r>
        </a:p>
      </dgm:t>
    </dgm:pt>
    <dgm:pt modelId="{E6668ABE-2979-4B09-BCE1-5E1737207CE9}" type="parTrans" cxnId="{9051D1A3-667B-4754-9AFD-F3D39B234FAD}">
      <dgm:prSet/>
      <dgm:spPr/>
    </dgm:pt>
    <dgm:pt modelId="{5F87F7D9-BD63-4585-B215-A9B68A26A21E}" type="sibTrans" cxnId="{9051D1A3-667B-4754-9AFD-F3D39B234FAD}">
      <dgm:prSet/>
      <dgm:spPr/>
      <dgm:t>
        <a:bodyPr/>
        <a:lstStyle/>
        <a:p>
          <a:endParaRPr lang="en-US"/>
        </a:p>
      </dgm:t>
    </dgm:pt>
    <dgm:pt modelId="{E0BFA0EA-C4BD-468A-9784-6573F90D8D57}">
      <dgm:prSet phldr="0"/>
      <dgm:spPr/>
      <dgm:t>
        <a:bodyPr/>
        <a:lstStyle/>
        <a:p>
          <a:pPr algn="l"/>
          <a:r>
            <a:rPr lang="en-US" dirty="0"/>
            <a:t> cluster 3 has 54 records and are  low spenders with somewhat high hospital stays but low ROI with units and beds.</a:t>
          </a:r>
        </a:p>
      </dgm:t>
    </dgm:pt>
    <dgm:pt modelId="{BC1176D8-EBAD-4466-9965-DA76AABC6FDC}" type="parTrans" cxnId="{4937A21A-ADBF-4BC6-BD76-FFF15CD0713C}">
      <dgm:prSet/>
      <dgm:spPr/>
    </dgm:pt>
    <dgm:pt modelId="{1CA937A1-999F-4DA1-8D92-0EC48D251370}" type="sibTrans" cxnId="{4937A21A-ADBF-4BC6-BD76-FFF15CD0713C}">
      <dgm:prSet/>
      <dgm:spPr/>
      <dgm:t>
        <a:bodyPr/>
        <a:lstStyle/>
        <a:p>
          <a:endParaRPr lang="en-US"/>
        </a:p>
      </dgm:t>
    </dgm:pt>
    <dgm:pt modelId="{BF90547A-79C2-460E-A326-48F7D56E0FFA}">
      <dgm:prSet phldr="0"/>
      <dgm:spPr/>
      <dgm:t>
        <a:bodyPr/>
        <a:lstStyle/>
        <a:p>
          <a:pPr algn="l" rtl="0"/>
          <a:r>
            <a:rPr lang="en-US" dirty="0">
              <a:latin typeface="Century Gothic" panose="020B0502020202020204"/>
            </a:rPr>
            <a:t> </a:t>
          </a:r>
          <a:r>
            <a:rPr lang="en-US" dirty="0"/>
            <a:t>cluster 4 has 81 records and are the </a:t>
          </a:r>
          <a:r>
            <a:rPr lang="en-US" dirty="0">
              <a:latin typeface="Century Gothic" panose="020B0502020202020204"/>
            </a:rPr>
            <a:t>highest </a:t>
          </a:r>
          <a:r>
            <a:rPr lang="en-US" dirty="0"/>
            <a:t>spenders low stays but somewhat low metrics.</a:t>
          </a:r>
        </a:p>
      </dgm:t>
    </dgm:pt>
    <dgm:pt modelId="{F0343DDC-CD00-407F-A2D6-665331268C2C}" type="parTrans" cxnId="{861E58C0-DC12-4FF1-B986-08B42188DC3C}">
      <dgm:prSet/>
      <dgm:spPr/>
    </dgm:pt>
    <dgm:pt modelId="{58268C22-A0B2-46C8-BABD-BEDE7E8098F9}" type="sibTrans" cxnId="{861E58C0-DC12-4FF1-B986-08B42188DC3C}">
      <dgm:prSet/>
      <dgm:spPr/>
    </dgm:pt>
    <dgm:pt modelId="{40A01143-076B-4C5A-8386-6FB16C66879E}" type="pres">
      <dgm:prSet presAssocID="{2A1D2DA5-D938-47CB-9D7D-B0738057E996}" presName="outerComposite" presStyleCnt="0">
        <dgm:presLayoutVars>
          <dgm:chMax val="5"/>
          <dgm:dir/>
          <dgm:resizeHandles val="exact"/>
        </dgm:presLayoutVars>
      </dgm:prSet>
      <dgm:spPr/>
    </dgm:pt>
    <dgm:pt modelId="{FC5174B9-A926-4949-94F3-F890273890D9}" type="pres">
      <dgm:prSet presAssocID="{2A1D2DA5-D938-47CB-9D7D-B0738057E996}" presName="dummyMaxCanvas" presStyleCnt="0">
        <dgm:presLayoutVars/>
      </dgm:prSet>
      <dgm:spPr/>
    </dgm:pt>
    <dgm:pt modelId="{5AACB0C4-9BFE-4047-B90A-52B5B02F3579}" type="pres">
      <dgm:prSet presAssocID="{2A1D2DA5-D938-47CB-9D7D-B0738057E996}" presName="FiveNodes_1" presStyleLbl="node1" presStyleIdx="0" presStyleCnt="5">
        <dgm:presLayoutVars>
          <dgm:bulletEnabled val="1"/>
        </dgm:presLayoutVars>
      </dgm:prSet>
      <dgm:spPr/>
    </dgm:pt>
    <dgm:pt modelId="{EF045744-1FDF-4EB3-968C-DDA1BAE724DE}" type="pres">
      <dgm:prSet presAssocID="{2A1D2DA5-D938-47CB-9D7D-B0738057E996}" presName="FiveNodes_2" presStyleLbl="node1" presStyleIdx="1" presStyleCnt="5">
        <dgm:presLayoutVars>
          <dgm:bulletEnabled val="1"/>
        </dgm:presLayoutVars>
      </dgm:prSet>
      <dgm:spPr/>
    </dgm:pt>
    <dgm:pt modelId="{E6419224-5895-4EDE-8E3A-08CDC20EDC2A}" type="pres">
      <dgm:prSet presAssocID="{2A1D2DA5-D938-47CB-9D7D-B0738057E996}" presName="FiveNodes_3" presStyleLbl="node1" presStyleIdx="2" presStyleCnt="5">
        <dgm:presLayoutVars>
          <dgm:bulletEnabled val="1"/>
        </dgm:presLayoutVars>
      </dgm:prSet>
      <dgm:spPr/>
    </dgm:pt>
    <dgm:pt modelId="{5B8A8BDF-0A30-4B7A-8156-D9DD617E4387}" type="pres">
      <dgm:prSet presAssocID="{2A1D2DA5-D938-47CB-9D7D-B0738057E996}" presName="FiveNodes_4" presStyleLbl="node1" presStyleIdx="3" presStyleCnt="5">
        <dgm:presLayoutVars>
          <dgm:bulletEnabled val="1"/>
        </dgm:presLayoutVars>
      </dgm:prSet>
      <dgm:spPr/>
    </dgm:pt>
    <dgm:pt modelId="{E704453F-1BE2-4C54-B37D-DCD5E14EBF89}" type="pres">
      <dgm:prSet presAssocID="{2A1D2DA5-D938-47CB-9D7D-B0738057E996}" presName="FiveNodes_5" presStyleLbl="node1" presStyleIdx="4" presStyleCnt="5">
        <dgm:presLayoutVars>
          <dgm:bulletEnabled val="1"/>
        </dgm:presLayoutVars>
      </dgm:prSet>
      <dgm:spPr/>
    </dgm:pt>
    <dgm:pt modelId="{1BCA4F1E-47AB-4C47-A1A9-0AA1E2D42A3D}" type="pres">
      <dgm:prSet presAssocID="{2A1D2DA5-D938-47CB-9D7D-B0738057E996}" presName="FiveConn_1-2" presStyleLbl="fgAccFollowNode1" presStyleIdx="0" presStyleCnt="4">
        <dgm:presLayoutVars>
          <dgm:bulletEnabled val="1"/>
        </dgm:presLayoutVars>
      </dgm:prSet>
      <dgm:spPr/>
    </dgm:pt>
    <dgm:pt modelId="{E0957E8F-E985-459B-9DA8-B5F076C8BCC4}" type="pres">
      <dgm:prSet presAssocID="{2A1D2DA5-D938-47CB-9D7D-B0738057E996}" presName="FiveConn_2-3" presStyleLbl="fgAccFollowNode1" presStyleIdx="1" presStyleCnt="4">
        <dgm:presLayoutVars>
          <dgm:bulletEnabled val="1"/>
        </dgm:presLayoutVars>
      </dgm:prSet>
      <dgm:spPr/>
    </dgm:pt>
    <dgm:pt modelId="{479F1692-3882-42AA-9D1C-0AB1B2670F9B}" type="pres">
      <dgm:prSet presAssocID="{2A1D2DA5-D938-47CB-9D7D-B0738057E996}" presName="FiveConn_3-4" presStyleLbl="fgAccFollowNode1" presStyleIdx="2" presStyleCnt="4">
        <dgm:presLayoutVars>
          <dgm:bulletEnabled val="1"/>
        </dgm:presLayoutVars>
      </dgm:prSet>
      <dgm:spPr/>
    </dgm:pt>
    <dgm:pt modelId="{D6DB3BFC-A29F-49A7-81CA-13A66645EF6D}" type="pres">
      <dgm:prSet presAssocID="{2A1D2DA5-D938-47CB-9D7D-B0738057E996}" presName="FiveConn_4-5" presStyleLbl="fgAccFollowNode1" presStyleIdx="3" presStyleCnt="4">
        <dgm:presLayoutVars>
          <dgm:bulletEnabled val="1"/>
        </dgm:presLayoutVars>
      </dgm:prSet>
      <dgm:spPr/>
    </dgm:pt>
    <dgm:pt modelId="{F662DCA1-5AD0-4DF4-96FF-F8A9C19D4240}" type="pres">
      <dgm:prSet presAssocID="{2A1D2DA5-D938-47CB-9D7D-B0738057E996}" presName="FiveNodes_1_text" presStyleLbl="node1" presStyleIdx="4" presStyleCnt="5">
        <dgm:presLayoutVars>
          <dgm:bulletEnabled val="1"/>
        </dgm:presLayoutVars>
      </dgm:prSet>
      <dgm:spPr/>
    </dgm:pt>
    <dgm:pt modelId="{4CBD6DFB-4602-41AE-8DA2-2E4ED4354E3C}" type="pres">
      <dgm:prSet presAssocID="{2A1D2DA5-D938-47CB-9D7D-B0738057E996}" presName="FiveNodes_2_text" presStyleLbl="node1" presStyleIdx="4" presStyleCnt="5">
        <dgm:presLayoutVars>
          <dgm:bulletEnabled val="1"/>
        </dgm:presLayoutVars>
      </dgm:prSet>
      <dgm:spPr/>
    </dgm:pt>
    <dgm:pt modelId="{46209214-538E-4B0B-92E2-9B0933011DF6}" type="pres">
      <dgm:prSet presAssocID="{2A1D2DA5-D938-47CB-9D7D-B0738057E996}" presName="FiveNodes_3_text" presStyleLbl="node1" presStyleIdx="4" presStyleCnt="5">
        <dgm:presLayoutVars>
          <dgm:bulletEnabled val="1"/>
        </dgm:presLayoutVars>
      </dgm:prSet>
      <dgm:spPr/>
    </dgm:pt>
    <dgm:pt modelId="{E8342402-328B-4676-AD4B-51F7F9A60DF6}" type="pres">
      <dgm:prSet presAssocID="{2A1D2DA5-D938-47CB-9D7D-B0738057E996}" presName="FiveNodes_4_text" presStyleLbl="node1" presStyleIdx="4" presStyleCnt="5">
        <dgm:presLayoutVars>
          <dgm:bulletEnabled val="1"/>
        </dgm:presLayoutVars>
      </dgm:prSet>
      <dgm:spPr/>
    </dgm:pt>
    <dgm:pt modelId="{A7E3CD7B-644B-4D76-B860-987466427FB4}" type="pres">
      <dgm:prSet presAssocID="{2A1D2DA5-D938-47CB-9D7D-B0738057E996}" presName="FiveNodes_5_text" presStyleLbl="node1" presStyleIdx="4" presStyleCnt="5">
        <dgm:presLayoutVars>
          <dgm:bulletEnabled val="1"/>
        </dgm:presLayoutVars>
      </dgm:prSet>
      <dgm:spPr/>
    </dgm:pt>
  </dgm:ptLst>
  <dgm:cxnLst>
    <dgm:cxn modelId="{D1B57400-CA65-44B8-A93A-C1F4ADC9BA7A}" type="presOf" srcId="{E0BFA0EA-C4BD-468A-9784-6573F90D8D57}" destId="{5B8A8BDF-0A30-4B7A-8156-D9DD617E4387}" srcOrd="0" destOrd="0" presId="urn:microsoft.com/office/officeart/2005/8/layout/vProcess5"/>
    <dgm:cxn modelId="{DBE3F518-2A55-4FA5-BEA5-030EE5616684}" type="presOf" srcId="{08EE58B3-ADE1-4F88-9779-E3603A43A39A}" destId="{5AACB0C4-9BFE-4047-B90A-52B5B02F3579}" srcOrd="0" destOrd="0" presId="urn:microsoft.com/office/officeart/2005/8/layout/vProcess5"/>
    <dgm:cxn modelId="{4937A21A-ADBF-4BC6-BD76-FFF15CD0713C}" srcId="{2A1D2DA5-D938-47CB-9D7D-B0738057E996}" destId="{E0BFA0EA-C4BD-468A-9784-6573F90D8D57}" srcOrd="3" destOrd="0" parTransId="{BC1176D8-EBAD-4466-9965-DA76AABC6FDC}" sibTransId="{1CA937A1-999F-4DA1-8D92-0EC48D251370}"/>
    <dgm:cxn modelId="{2DFCA61F-88DA-48DB-A2FB-19A683DFD5C5}" type="presOf" srcId="{630FDDB1-9A72-46BE-B1CA-D778A5B2E886}" destId="{EF045744-1FDF-4EB3-968C-DDA1BAE724DE}" srcOrd="0" destOrd="0" presId="urn:microsoft.com/office/officeart/2005/8/layout/vProcess5"/>
    <dgm:cxn modelId="{7A435020-BECB-45A4-BA23-DEF2C0A2BA44}" type="presOf" srcId="{E0A21E31-6958-45DF-B4AA-BB4E3423594B}" destId="{E0957E8F-E985-459B-9DA8-B5F076C8BCC4}" srcOrd="0" destOrd="0" presId="urn:microsoft.com/office/officeart/2005/8/layout/vProcess5"/>
    <dgm:cxn modelId="{0CE60521-A2A8-48EE-BA0A-B52E403A2FFE}" type="presOf" srcId="{1CA937A1-999F-4DA1-8D92-0EC48D251370}" destId="{D6DB3BFC-A29F-49A7-81CA-13A66645EF6D}" srcOrd="0" destOrd="0" presId="urn:microsoft.com/office/officeart/2005/8/layout/vProcess5"/>
    <dgm:cxn modelId="{C35FCB22-A6BC-4A05-9882-A1DED3B8FF1D}" type="presOf" srcId="{5F87F7D9-BD63-4585-B215-A9B68A26A21E}" destId="{479F1692-3882-42AA-9D1C-0AB1B2670F9B}" srcOrd="0" destOrd="0" presId="urn:microsoft.com/office/officeart/2005/8/layout/vProcess5"/>
    <dgm:cxn modelId="{164BB560-BB01-437E-9E7C-04AEDB7261D6}" type="presOf" srcId="{B4E6EC5D-A89E-4405-AC59-3F228E0CBE3A}" destId="{E6419224-5895-4EDE-8E3A-08CDC20EDC2A}" srcOrd="0" destOrd="0" presId="urn:microsoft.com/office/officeart/2005/8/layout/vProcess5"/>
    <dgm:cxn modelId="{D101FD6B-21D6-4329-B252-FB389AE947CE}" type="presOf" srcId="{08EE58B3-ADE1-4F88-9779-E3603A43A39A}" destId="{F662DCA1-5AD0-4DF4-96FF-F8A9C19D4240}" srcOrd="1" destOrd="0" presId="urn:microsoft.com/office/officeart/2005/8/layout/vProcess5"/>
    <dgm:cxn modelId="{24AC854D-193A-4A86-97FD-2193001EB4FB}" type="presOf" srcId="{BF90547A-79C2-460E-A326-48F7D56E0FFA}" destId="{E704453F-1BE2-4C54-B37D-DCD5E14EBF89}" srcOrd="0" destOrd="0" presId="urn:microsoft.com/office/officeart/2005/8/layout/vProcess5"/>
    <dgm:cxn modelId="{16FDF44F-509D-417D-A0F3-E15CE89BCC85}" srcId="{2A1D2DA5-D938-47CB-9D7D-B0738057E996}" destId="{630FDDB1-9A72-46BE-B1CA-D778A5B2E886}" srcOrd="1" destOrd="0" parTransId="{6CEE689F-CAC8-4EA1-A465-631F86FC91A4}" sibTransId="{E0A21E31-6958-45DF-B4AA-BB4E3423594B}"/>
    <dgm:cxn modelId="{02960481-CAEE-40C4-B5CA-ABFF986ED93A}" type="presOf" srcId="{E0BFA0EA-C4BD-468A-9784-6573F90D8D57}" destId="{E8342402-328B-4676-AD4B-51F7F9A60DF6}" srcOrd="1" destOrd="0" presId="urn:microsoft.com/office/officeart/2005/8/layout/vProcess5"/>
    <dgm:cxn modelId="{2CCEAA98-EF0D-4471-94D6-254F59AC96D8}" type="presOf" srcId="{65F69006-FA35-4F93-8390-085BE2A391AB}" destId="{1BCA4F1E-47AB-4C47-A1A9-0AA1E2D42A3D}" srcOrd="0" destOrd="0" presId="urn:microsoft.com/office/officeart/2005/8/layout/vProcess5"/>
    <dgm:cxn modelId="{9051D1A3-667B-4754-9AFD-F3D39B234FAD}" srcId="{2A1D2DA5-D938-47CB-9D7D-B0738057E996}" destId="{B4E6EC5D-A89E-4405-AC59-3F228E0CBE3A}" srcOrd="2" destOrd="0" parTransId="{E6668ABE-2979-4B09-BCE1-5E1737207CE9}" sibTransId="{5F87F7D9-BD63-4585-B215-A9B68A26A21E}"/>
    <dgm:cxn modelId="{7DD1EDA6-2884-4D3D-8CD6-4F1407E579B2}" type="presOf" srcId="{B4E6EC5D-A89E-4405-AC59-3F228E0CBE3A}" destId="{46209214-538E-4B0B-92E2-9B0933011DF6}" srcOrd="1" destOrd="0" presId="urn:microsoft.com/office/officeart/2005/8/layout/vProcess5"/>
    <dgm:cxn modelId="{861E58C0-DC12-4FF1-B986-08B42188DC3C}" srcId="{2A1D2DA5-D938-47CB-9D7D-B0738057E996}" destId="{BF90547A-79C2-460E-A326-48F7D56E0FFA}" srcOrd="4" destOrd="0" parTransId="{F0343DDC-CD00-407F-A2D6-665331268C2C}" sibTransId="{58268C22-A0B2-46C8-BABD-BEDE7E8098F9}"/>
    <dgm:cxn modelId="{E09742E4-EBDA-4BFE-9750-6C2CA301B408}" srcId="{2A1D2DA5-D938-47CB-9D7D-B0738057E996}" destId="{08EE58B3-ADE1-4F88-9779-E3603A43A39A}" srcOrd="0" destOrd="0" parTransId="{F1E82946-47B3-4524-9AA9-E6BCDEBCABA0}" sibTransId="{65F69006-FA35-4F93-8390-085BE2A391AB}"/>
    <dgm:cxn modelId="{28853AEF-9603-41DD-9628-05F0EEDA6105}" type="presOf" srcId="{2A1D2DA5-D938-47CB-9D7D-B0738057E996}" destId="{40A01143-076B-4C5A-8386-6FB16C66879E}" srcOrd="0" destOrd="0" presId="urn:microsoft.com/office/officeart/2005/8/layout/vProcess5"/>
    <dgm:cxn modelId="{0C8119F1-1D1C-4442-9F3E-2CF25CF5AE26}" type="presOf" srcId="{630FDDB1-9A72-46BE-B1CA-D778A5B2E886}" destId="{4CBD6DFB-4602-41AE-8DA2-2E4ED4354E3C}" srcOrd="1" destOrd="0" presId="urn:microsoft.com/office/officeart/2005/8/layout/vProcess5"/>
    <dgm:cxn modelId="{DE7744FF-DD2B-4C63-A83F-E5278ABCA8B9}" type="presOf" srcId="{BF90547A-79C2-460E-A326-48F7D56E0FFA}" destId="{A7E3CD7B-644B-4D76-B860-987466427FB4}" srcOrd="1" destOrd="0" presId="urn:microsoft.com/office/officeart/2005/8/layout/vProcess5"/>
    <dgm:cxn modelId="{3C6185BF-ED7D-4854-8D25-C0913E557459}" type="presParOf" srcId="{40A01143-076B-4C5A-8386-6FB16C66879E}" destId="{FC5174B9-A926-4949-94F3-F890273890D9}" srcOrd="0" destOrd="0" presId="urn:microsoft.com/office/officeart/2005/8/layout/vProcess5"/>
    <dgm:cxn modelId="{ADFFDAC3-078C-409D-8CB1-689E88EF05E6}" type="presParOf" srcId="{40A01143-076B-4C5A-8386-6FB16C66879E}" destId="{5AACB0C4-9BFE-4047-B90A-52B5B02F3579}" srcOrd="1" destOrd="0" presId="urn:microsoft.com/office/officeart/2005/8/layout/vProcess5"/>
    <dgm:cxn modelId="{3B47AA69-5CEC-4614-A681-7DDE8C2E10A5}" type="presParOf" srcId="{40A01143-076B-4C5A-8386-6FB16C66879E}" destId="{EF045744-1FDF-4EB3-968C-DDA1BAE724DE}" srcOrd="2" destOrd="0" presId="urn:microsoft.com/office/officeart/2005/8/layout/vProcess5"/>
    <dgm:cxn modelId="{E874A6D7-2E0D-4AD7-A2EA-CB00CD0AED24}" type="presParOf" srcId="{40A01143-076B-4C5A-8386-6FB16C66879E}" destId="{E6419224-5895-4EDE-8E3A-08CDC20EDC2A}" srcOrd="3" destOrd="0" presId="urn:microsoft.com/office/officeart/2005/8/layout/vProcess5"/>
    <dgm:cxn modelId="{5E6E9221-41CB-4EE1-88D3-2F58BE12D87E}" type="presParOf" srcId="{40A01143-076B-4C5A-8386-6FB16C66879E}" destId="{5B8A8BDF-0A30-4B7A-8156-D9DD617E4387}" srcOrd="4" destOrd="0" presId="urn:microsoft.com/office/officeart/2005/8/layout/vProcess5"/>
    <dgm:cxn modelId="{F9B4B3E6-5793-4692-B890-E8F7D136A580}" type="presParOf" srcId="{40A01143-076B-4C5A-8386-6FB16C66879E}" destId="{E704453F-1BE2-4C54-B37D-DCD5E14EBF89}" srcOrd="5" destOrd="0" presId="urn:microsoft.com/office/officeart/2005/8/layout/vProcess5"/>
    <dgm:cxn modelId="{9E98CEA4-F9D8-40F0-9937-22DE368DFBC6}" type="presParOf" srcId="{40A01143-076B-4C5A-8386-6FB16C66879E}" destId="{1BCA4F1E-47AB-4C47-A1A9-0AA1E2D42A3D}" srcOrd="6" destOrd="0" presId="urn:microsoft.com/office/officeart/2005/8/layout/vProcess5"/>
    <dgm:cxn modelId="{8E5AFAD0-374E-4790-9DDD-4698C78A2DE5}" type="presParOf" srcId="{40A01143-076B-4C5A-8386-6FB16C66879E}" destId="{E0957E8F-E985-459B-9DA8-B5F076C8BCC4}" srcOrd="7" destOrd="0" presId="urn:microsoft.com/office/officeart/2005/8/layout/vProcess5"/>
    <dgm:cxn modelId="{74CEB199-D096-4BAF-AE88-C110E608A0A0}" type="presParOf" srcId="{40A01143-076B-4C5A-8386-6FB16C66879E}" destId="{479F1692-3882-42AA-9D1C-0AB1B2670F9B}" srcOrd="8" destOrd="0" presId="urn:microsoft.com/office/officeart/2005/8/layout/vProcess5"/>
    <dgm:cxn modelId="{183E1B53-6A34-4738-917C-3246B887840C}" type="presParOf" srcId="{40A01143-076B-4C5A-8386-6FB16C66879E}" destId="{D6DB3BFC-A29F-49A7-81CA-13A66645EF6D}" srcOrd="9" destOrd="0" presId="urn:microsoft.com/office/officeart/2005/8/layout/vProcess5"/>
    <dgm:cxn modelId="{C5CD65BC-70DF-4C50-B72C-EBA72194E60B}" type="presParOf" srcId="{40A01143-076B-4C5A-8386-6FB16C66879E}" destId="{F662DCA1-5AD0-4DF4-96FF-F8A9C19D4240}" srcOrd="10" destOrd="0" presId="urn:microsoft.com/office/officeart/2005/8/layout/vProcess5"/>
    <dgm:cxn modelId="{10856A7D-98EF-4B7E-A8F0-E7B388357225}" type="presParOf" srcId="{40A01143-076B-4C5A-8386-6FB16C66879E}" destId="{4CBD6DFB-4602-41AE-8DA2-2E4ED4354E3C}" srcOrd="11" destOrd="0" presId="urn:microsoft.com/office/officeart/2005/8/layout/vProcess5"/>
    <dgm:cxn modelId="{44AC264C-B4B8-4860-AC99-6FC57D9F1B50}" type="presParOf" srcId="{40A01143-076B-4C5A-8386-6FB16C66879E}" destId="{46209214-538E-4B0B-92E2-9B0933011DF6}" srcOrd="12" destOrd="0" presId="urn:microsoft.com/office/officeart/2005/8/layout/vProcess5"/>
    <dgm:cxn modelId="{C632A3DA-48FF-418F-84BE-EFA84545D20B}" type="presParOf" srcId="{40A01143-076B-4C5A-8386-6FB16C66879E}" destId="{E8342402-328B-4676-AD4B-51F7F9A60DF6}" srcOrd="13" destOrd="0" presId="urn:microsoft.com/office/officeart/2005/8/layout/vProcess5"/>
    <dgm:cxn modelId="{92643882-4031-4F42-9347-BD19EDF1A06A}" type="presParOf" srcId="{40A01143-076B-4C5A-8386-6FB16C66879E}" destId="{A7E3CD7B-644B-4D76-B860-987466427FB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1D2DA5-D938-47CB-9D7D-B0738057E996}"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08EE58B3-ADE1-4F88-9779-E3603A43A39A}">
      <dgm:prSet phldr="0"/>
      <dgm:spPr/>
      <dgm:t>
        <a:bodyPr/>
        <a:lstStyle/>
        <a:p>
          <a:pPr algn="l" rtl="0"/>
          <a:r>
            <a:rPr lang="en-US" dirty="0"/>
            <a:t>cluster 0 contains the most data and consists of low spenders and low metrics</a:t>
          </a:r>
          <a:endParaRPr lang="en-US" dirty="0">
            <a:latin typeface="Century Gothic" panose="020B0502020202020204"/>
          </a:endParaRPr>
        </a:p>
      </dgm:t>
    </dgm:pt>
    <dgm:pt modelId="{F1E82946-47B3-4524-9AA9-E6BCDEBCABA0}" type="parTrans" cxnId="{E09742E4-EBDA-4BFE-9750-6C2CA301B408}">
      <dgm:prSet/>
      <dgm:spPr/>
    </dgm:pt>
    <dgm:pt modelId="{65F69006-FA35-4F93-8390-085BE2A391AB}" type="sibTrans" cxnId="{E09742E4-EBDA-4BFE-9750-6C2CA301B408}">
      <dgm:prSet/>
      <dgm:spPr/>
      <dgm:t>
        <a:bodyPr/>
        <a:lstStyle/>
        <a:p>
          <a:endParaRPr lang="en-US"/>
        </a:p>
      </dgm:t>
    </dgm:pt>
    <dgm:pt modelId="{B8509565-3AB6-4F4F-BF0E-06380D155EA7}">
      <dgm:prSet phldr="0"/>
      <dgm:spPr/>
      <dgm:t>
        <a:bodyPr/>
        <a:lstStyle/>
        <a:p>
          <a:pPr algn="l" rtl="0"/>
          <a:r>
            <a:rPr lang="en-US" dirty="0">
              <a:latin typeface="Century Gothic" panose="020B0502020202020204"/>
            </a:rPr>
            <a:t> </a:t>
          </a:r>
          <a:r>
            <a:rPr lang="en-US" dirty="0"/>
            <a:t>3 and 4 are higher spenders but relatively better ROI in terms of units and beds.</a:t>
          </a:r>
          <a:r>
            <a:rPr lang="en-US" dirty="0">
              <a:latin typeface="Century Gothic" panose="020B0502020202020204"/>
            </a:rPr>
            <a:t> </a:t>
          </a:r>
        </a:p>
      </dgm:t>
    </dgm:pt>
    <dgm:pt modelId="{DE178FE8-1160-4C22-8F6C-2371094CA299}" type="parTrans" cxnId="{EB24A822-5284-4BF7-ACE5-6B192A2CF3BC}">
      <dgm:prSet/>
      <dgm:spPr/>
    </dgm:pt>
    <dgm:pt modelId="{A2866967-9DDC-4E7E-8C9D-67E92800F67F}" type="sibTrans" cxnId="{EB24A822-5284-4BF7-ACE5-6B192A2CF3BC}">
      <dgm:prSet/>
      <dgm:spPr/>
      <dgm:t>
        <a:bodyPr/>
        <a:lstStyle/>
        <a:p>
          <a:endParaRPr lang="en-US"/>
        </a:p>
      </dgm:t>
    </dgm:pt>
    <dgm:pt modelId="{AEF19252-4C2B-415B-9499-80C78567179F}">
      <dgm:prSet phldr="0"/>
      <dgm:spPr/>
      <dgm:t>
        <a:bodyPr/>
        <a:lstStyle/>
        <a:p>
          <a:pPr algn="l"/>
          <a:r>
            <a:rPr lang="en-US" dirty="0">
              <a:latin typeface="Century Gothic" panose="020B0502020202020204"/>
            </a:rPr>
            <a:t>clusters</a:t>
          </a:r>
          <a:r>
            <a:rPr lang="en-US" dirty="0"/>
            <a:t> 1 and 2 are mid spenders but with high CT scanners but relatively low MRI and beds available.</a:t>
          </a:r>
        </a:p>
      </dgm:t>
    </dgm:pt>
    <dgm:pt modelId="{11E38D04-2EE0-4C15-A098-EE3698BE5DA0}" type="parTrans" cxnId="{F4F5B546-4E4E-4BB5-9653-14CECE55FEA1}">
      <dgm:prSet/>
      <dgm:spPr/>
    </dgm:pt>
    <dgm:pt modelId="{58A07D17-5410-4BBE-8F45-A13641FA79BE}" type="sibTrans" cxnId="{F4F5B546-4E4E-4BB5-9653-14CECE55FEA1}">
      <dgm:prSet/>
      <dgm:spPr/>
    </dgm:pt>
    <dgm:pt modelId="{40A01143-076B-4C5A-8386-6FB16C66879E}" type="pres">
      <dgm:prSet presAssocID="{2A1D2DA5-D938-47CB-9D7D-B0738057E996}" presName="outerComposite" presStyleCnt="0">
        <dgm:presLayoutVars>
          <dgm:chMax val="5"/>
          <dgm:dir/>
          <dgm:resizeHandles val="exact"/>
        </dgm:presLayoutVars>
      </dgm:prSet>
      <dgm:spPr/>
    </dgm:pt>
    <dgm:pt modelId="{FC5174B9-A926-4949-94F3-F890273890D9}" type="pres">
      <dgm:prSet presAssocID="{2A1D2DA5-D938-47CB-9D7D-B0738057E996}" presName="dummyMaxCanvas" presStyleCnt="0">
        <dgm:presLayoutVars/>
      </dgm:prSet>
      <dgm:spPr/>
    </dgm:pt>
    <dgm:pt modelId="{62557440-AD40-46F3-942D-E5045634AE6B}" type="pres">
      <dgm:prSet presAssocID="{2A1D2DA5-D938-47CB-9D7D-B0738057E996}" presName="ThreeNodes_1" presStyleLbl="node1" presStyleIdx="0" presStyleCnt="3">
        <dgm:presLayoutVars>
          <dgm:bulletEnabled val="1"/>
        </dgm:presLayoutVars>
      </dgm:prSet>
      <dgm:spPr/>
    </dgm:pt>
    <dgm:pt modelId="{78F1DB64-10AE-4770-8B16-19A54513DA23}" type="pres">
      <dgm:prSet presAssocID="{2A1D2DA5-D938-47CB-9D7D-B0738057E996}" presName="ThreeNodes_2" presStyleLbl="node1" presStyleIdx="1" presStyleCnt="3">
        <dgm:presLayoutVars>
          <dgm:bulletEnabled val="1"/>
        </dgm:presLayoutVars>
      </dgm:prSet>
      <dgm:spPr/>
    </dgm:pt>
    <dgm:pt modelId="{F9367287-0079-4C49-90FC-E50B54EDCB59}" type="pres">
      <dgm:prSet presAssocID="{2A1D2DA5-D938-47CB-9D7D-B0738057E996}" presName="ThreeNodes_3" presStyleLbl="node1" presStyleIdx="2" presStyleCnt="3">
        <dgm:presLayoutVars>
          <dgm:bulletEnabled val="1"/>
        </dgm:presLayoutVars>
      </dgm:prSet>
      <dgm:spPr/>
    </dgm:pt>
    <dgm:pt modelId="{5972040E-8853-42EA-9EE8-9A9C532E0812}" type="pres">
      <dgm:prSet presAssocID="{2A1D2DA5-D938-47CB-9D7D-B0738057E996}" presName="ThreeConn_1-2" presStyleLbl="fgAccFollowNode1" presStyleIdx="0" presStyleCnt="2">
        <dgm:presLayoutVars>
          <dgm:bulletEnabled val="1"/>
        </dgm:presLayoutVars>
      </dgm:prSet>
      <dgm:spPr/>
    </dgm:pt>
    <dgm:pt modelId="{8D675E80-F37D-41BC-BA47-5B1E849D9722}" type="pres">
      <dgm:prSet presAssocID="{2A1D2DA5-D938-47CB-9D7D-B0738057E996}" presName="ThreeConn_2-3" presStyleLbl="fgAccFollowNode1" presStyleIdx="1" presStyleCnt="2">
        <dgm:presLayoutVars>
          <dgm:bulletEnabled val="1"/>
        </dgm:presLayoutVars>
      </dgm:prSet>
      <dgm:spPr/>
    </dgm:pt>
    <dgm:pt modelId="{C4F65025-9B03-4686-BE9F-5584AB168921}" type="pres">
      <dgm:prSet presAssocID="{2A1D2DA5-D938-47CB-9D7D-B0738057E996}" presName="ThreeNodes_1_text" presStyleLbl="node1" presStyleIdx="2" presStyleCnt="3">
        <dgm:presLayoutVars>
          <dgm:bulletEnabled val="1"/>
        </dgm:presLayoutVars>
      </dgm:prSet>
      <dgm:spPr/>
    </dgm:pt>
    <dgm:pt modelId="{09CBAAA5-3A9F-47C7-9590-37A2AB9EB61B}" type="pres">
      <dgm:prSet presAssocID="{2A1D2DA5-D938-47CB-9D7D-B0738057E996}" presName="ThreeNodes_2_text" presStyleLbl="node1" presStyleIdx="2" presStyleCnt="3">
        <dgm:presLayoutVars>
          <dgm:bulletEnabled val="1"/>
        </dgm:presLayoutVars>
      </dgm:prSet>
      <dgm:spPr/>
    </dgm:pt>
    <dgm:pt modelId="{535119EE-8224-44A5-BC49-A685FD108134}" type="pres">
      <dgm:prSet presAssocID="{2A1D2DA5-D938-47CB-9D7D-B0738057E996}" presName="ThreeNodes_3_text" presStyleLbl="node1" presStyleIdx="2" presStyleCnt="3">
        <dgm:presLayoutVars>
          <dgm:bulletEnabled val="1"/>
        </dgm:presLayoutVars>
      </dgm:prSet>
      <dgm:spPr/>
    </dgm:pt>
  </dgm:ptLst>
  <dgm:cxnLst>
    <dgm:cxn modelId="{078DFA00-54F9-4D51-A7D0-7F12E060D073}" type="presOf" srcId="{AEF19252-4C2B-415B-9499-80C78567179F}" destId="{535119EE-8224-44A5-BC49-A685FD108134}" srcOrd="1" destOrd="0" presId="urn:microsoft.com/office/officeart/2005/8/layout/vProcess5"/>
    <dgm:cxn modelId="{D7A99E03-23BE-4914-B909-42CEF7D2BC98}" type="presOf" srcId="{65F69006-FA35-4F93-8390-085BE2A391AB}" destId="{5972040E-8853-42EA-9EE8-9A9C532E0812}" srcOrd="0" destOrd="0" presId="urn:microsoft.com/office/officeart/2005/8/layout/vProcess5"/>
    <dgm:cxn modelId="{FF39FC0B-DDB7-4E08-9473-665B7DD3A5DC}" type="presOf" srcId="{AEF19252-4C2B-415B-9499-80C78567179F}" destId="{F9367287-0079-4C49-90FC-E50B54EDCB59}" srcOrd="0" destOrd="0" presId="urn:microsoft.com/office/officeart/2005/8/layout/vProcess5"/>
    <dgm:cxn modelId="{FE1F4A1D-0C63-4C1E-8643-94D260CF672A}" type="presOf" srcId="{08EE58B3-ADE1-4F88-9779-E3603A43A39A}" destId="{C4F65025-9B03-4686-BE9F-5584AB168921}" srcOrd="1" destOrd="0" presId="urn:microsoft.com/office/officeart/2005/8/layout/vProcess5"/>
    <dgm:cxn modelId="{EB24A822-5284-4BF7-ACE5-6B192A2CF3BC}" srcId="{2A1D2DA5-D938-47CB-9D7D-B0738057E996}" destId="{B8509565-3AB6-4F4F-BF0E-06380D155EA7}" srcOrd="1" destOrd="0" parTransId="{DE178FE8-1160-4C22-8F6C-2371094CA299}" sibTransId="{A2866967-9DDC-4E7E-8C9D-67E92800F67F}"/>
    <dgm:cxn modelId="{F4F5B546-4E4E-4BB5-9653-14CECE55FEA1}" srcId="{2A1D2DA5-D938-47CB-9D7D-B0738057E996}" destId="{AEF19252-4C2B-415B-9499-80C78567179F}" srcOrd="2" destOrd="0" parTransId="{11E38D04-2EE0-4C15-A098-EE3698BE5DA0}" sibTransId="{58A07D17-5410-4BBE-8F45-A13641FA79BE}"/>
    <dgm:cxn modelId="{1AC963A4-C706-4974-B6D2-8915B58DD5C2}" type="presOf" srcId="{A2866967-9DDC-4E7E-8C9D-67E92800F67F}" destId="{8D675E80-F37D-41BC-BA47-5B1E849D9722}" srcOrd="0" destOrd="0" presId="urn:microsoft.com/office/officeart/2005/8/layout/vProcess5"/>
    <dgm:cxn modelId="{521880BA-D4DF-4ABB-8A75-EAFAFADAC722}" type="presOf" srcId="{B8509565-3AB6-4F4F-BF0E-06380D155EA7}" destId="{09CBAAA5-3A9F-47C7-9590-37A2AB9EB61B}" srcOrd="1" destOrd="0" presId="urn:microsoft.com/office/officeart/2005/8/layout/vProcess5"/>
    <dgm:cxn modelId="{7F1966BE-77EA-41CA-A70B-90EACB9CDCEB}" type="presOf" srcId="{B8509565-3AB6-4F4F-BF0E-06380D155EA7}" destId="{78F1DB64-10AE-4770-8B16-19A54513DA23}" srcOrd="0" destOrd="0" presId="urn:microsoft.com/office/officeart/2005/8/layout/vProcess5"/>
    <dgm:cxn modelId="{211F9BD4-E7DC-4504-AC21-F0774C86F505}" type="presOf" srcId="{08EE58B3-ADE1-4F88-9779-E3603A43A39A}" destId="{62557440-AD40-46F3-942D-E5045634AE6B}" srcOrd="0" destOrd="0" presId="urn:microsoft.com/office/officeart/2005/8/layout/vProcess5"/>
    <dgm:cxn modelId="{E09742E4-EBDA-4BFE-9750-6C2CA301B408}" srcId="{2A1D2DA5-D938-47CB-9D7D-B0738057E996}" destId="{08EE58B3-ADE1-4F88-9779-E3603A43A39A}" srcOrd="0" destOrd="0" parTransId="{F1E82946-47B3-4524-9AA9-E6BCDEBCABA0}" sibTransId="{65F69006-FA35-4F93-8390-085BE2A391AB}"/>
    <dgm:cxn modelId="{28853AEF-9603-41DD-9628-05F0EEDA6105}" type="presOf" srcId="{2A1D2DA5-D938-47CB-9D7D-B0738057E996}" destId="{40A01143-076B-4C5A-8386-6FB16C66879E}" srcOrd="0" destOrd="0" presId="urn:microsoft.com/office/officeart/2005/8/layout/vProcess5"/>
    <dgm:cxn modelId="{5957371B-87B7-4F18-8DBD-B23832526934}" type="presParOf" srcId="{40A01143-076B-4C5A-8386-6FB16C66879E}" destId="{FC5174B9-A926-4949-94F3-F890273890D9}" srcOrd="0" destOrd="0" presId="urn:microsoft.com/office/officeart/2005/8/layout/vProcess5"/>
    <dgm:cxn modelId="{69DF546B-E90A-4093-8D7B-8042C92C9DF2}" type="presParOf" srcId="{40A01143-076B-4C5A-8386-6FB16C66879E}" destId="{62557440-AD40-46F3-942D-E5045634AE6B}" srcOrd="1" destOrd="0" presId="urn:microsoft.com/office/officeart/2005/8/layout/vProcess5"/>
    <dgm:cxn modelId="{F74F4DFB-6D98-4D3F-B786-28EE50D850D4}" type="presParOf" srcId="{40A01143-076B-4C5A-8386-6FB16C66879E}" destId="{78F1DB64-10AE-4770-8B16-19A54513DA23}" srcOrd="2" destOrd="0" presId="urn:microsoft.com/office/officeart/2005/8/layout/vProcess5"/>
    <dgm:cxn modelId="{42A8F341-1553-47A9-B2D0-F685C2AC44BC}" type="presParOf" srcId="{40A01143-076B-4C5A-8386-6FB16C66879E}" destId="{F9367287-0079-4C49-90FC-E50B54EDCB59}" srcOrd="3" destOrd="0" presId="urn:microsoft.com/office/officeart/2005/8/layout/vProcess5"/>
    <dgm:cxn modelId="{9811844B-C483-463D-9909-9D5124CCFB13}" type="presParOf" srcId="{40A01143-076B-4C5A-8386-6FB16C66879E}" destId="{5972040E-8853-42EA-9EE8-9A9C532E0812}" srcOrd="4" destOrd="0" presId="urn:microsoft.com/office/officeart/2005/8/layout/vProcess5"/>
    <dgm:cxn modelId="{CE798ACF-4CC5-40F7-A635-1686704549B6}" type="presParOf" srcId="{40A01143-076B-4C5A-8386-6FB16C66879E}" destId="{8D675E80-F37D-41BC-BA47-5B1E849D9722}" srcOrd="5" destOrd="0" presId="urn:microsoft.com/office/officeart/2005/8/layout/vProcess5"/>
    <dgm:cxn modelId="{EB568B30-0A06-4FAF-B02A-649A652D2A35}" type="presParOf" srcId="{40A01143-076B-4C5A-8386-6FB16C66879E}" destId="{C4F65025-9B03-4686-BE9F-5584AB168921}" srcOrd="6" destOrd="0" presId="urn:microsoft.com/office/officeart/2005/8/layout/vProcess5"/>
    <dgm:cxn modelId="{B3D2775C-1D34-4BCF-B114-3CE31661B09E}" type="presParOf" srcId="{40A01143-076B-4C5A-8386-6FB16C66879E}" destId="{09CBAAA5-3A9F-47C7-9590-37A2AB9EB61B}" srcOrd="7" destOrd="0" presId="urn:microsoft.com/office/officeart/2005/8/layout/vProcess5"/>
    <dgm:cxn modelId="{8E990081-B5D7-493E-9B0C-835C60D83B2A}" type="presParOf" srcId="{40A01143-076B-4C5A-8386-6FB16C66879E}" destId="{535119EE-8224-44A5-BC49-A685FD10813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7A1E4-5CFD-4825-9D81-F3AE95806B03}">
      <dsp:nvSpPr>
        <dsp:cNvPr id="0" name=""/>
        <dsp:cNvSpPr/>
      </dsp:nvSpPr>
      <dsp:spPr>
        <a:xfrm>
          <a:off x="0" y="0"/>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CB17E-8D67-46DA-95DA-5444D54DB936}">
      <dsp:nvSpPr>
        <dsp:cNvPr id="0" name=""/>
        <dsp:cNvSpPr/>
      </dsp:nvSpPr>
      <dsp:spPr>
        <a:xfrm>
          <a:off x="453352" y="337845"/>
          <a:ext cx="824278" cy="82427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741892-35DE-481C-9BF2-15E6C22FB522}">
      <dsp:nvSpPr>
        <dsp:cNvPr id="0" name=""/>
        <dsp:cNvSpPr/>
      </dsp:nvSpPr>
      <dsp:spPr>
        <a:xfrm>
          <a:off x="1608558" y="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Century Gothic" panose="020B0502020202020204"/>
            </a:rPr>
            <a:t>Years 1990 to 2018</a:t>
          </a:r>
        </a:p>
      </dsp:txBody>
      <dsp:txXfrm>
        <a:off x="1608558" y="0"/>
        <a:ext cx="4660290" cy="1498687"/>
      </dsp:txXfrm>
    </dsp:sp>
    <dsp:sp modelId="{3E2AEEF6-5917-4514-B28F-26346CA83A2E}">
      <dsp:nvSpPr>
        <dsp:cNvPr id="0" name=""/>
        <dsp:cNvSpPr/>
      </dsp:nvSpPr>
      <dsp:spPr>
        <a:xfrm>
          <a:off x="0" y="1873999"/>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BDA2E-AC32-4058-9779-086669E9CDCA}">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F31E6B-9747-4054-9F39-88CEA2301594}">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Century Gothic" panose="020B0502020202020204"/>
            </a:rPr>
            <a:t>Missing data for GDP spending</a:t>
          </a:r>
          <a:endParaRPr lang="en-US" sz="2500" kern="1200" dirty="0"/>
        </a:p>
      </dsp:txBody>
      <dsp:txXfrm>
        <a:off x="1730984" y="1873999"/>
        <a:ext cx="4660290" cy="1498687"/>
      </dsp:txXfrm>
    </dsp:sp>
    <dsp:sp modelId="{92B64F4B-7D8E-4D22-A70B-C89D5467B9E1}">
      <dsp:nvSpPr>
        <dsp:cNvPr id="0" name=""/>
        <dsp:cNvSpPr/>
      </dsp:nvSpPr>
      <dsp:spPr>
        <a:xfrm>
          <a:off x="0" y="3747359"/>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F66EB-DC94-4BA4-8FCC-5913E61C34FE}">
      <dsp:nvSpPr>
        <dsp:cNvPr id="0" name=""/>
        <dsp:cNvSpPr/>
      </dsp:nvSpPr>
      <dsp:spPr>
        <a:xfrm>
          <a:off x="453352" y="4084563"/>
          <a:ext cx="824278" cy="824278"/>
        </a:xfrm>
        <a:prstGeom prst="rect">
          <a:avLst/>
        </a:prstGeom>
        <a:solidFill>
          <a:schemeClr val="accent4">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57B806-E54F-4040-A79A-2542944F5502}">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1111250">
            <a:lnSpc>
              <a:spcPct val="100000"/>
            </a:lnSpc>
            <a:spcBef>
              <a:spcPct val="0"/>
            </a:spcBef>
            <a:spcAft>
              <a:spcPct val="35000"/>
            </a:spcAft>
            <a:buNone/>
          </a:pPr>
          <a:r>
            <a:rPr lang="en-US" sz="2500" kern="1200" dirty="0"/>
            <a:t>518 observations and </a:t>
          </a:r>
          <a:br>
            <a:rPr lang="en-US" sz="2500" kern="1200" dirty="0"/>
          </a:br>
          <a:r>
            <a:rPr lang="en-US" sz="2500" kern="1200" dirty="0"/>
            <a:t>7 features</a:t>
          </a:r>
        </a:p>
      </dsp:txBody>
      <dsp:txXfrm>
        <a:off x="1730984" y="3747359"/>
        <a:ext cx="4660290" cy="1498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CB0C4-9BFE-4047-B90A-52B5B02F3579}">
      <dsp:nvSpPr>
        <dsp:cNvPr id="0" name=""/>
        <dsp:cNvSpPr/>
      </dsp:nvSpPr>
      <dsp:spPr>
        <a:xfrm>
          <a:off x="0" y="0"/>
          <a:ext cx="7411544" cy="616082"/>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cluster 0 has 38% of the data and low spenders with low stays and low units and beds.</a:t>
          </a:r>
          <a:endParaRPr lang="en-US" sz="1600" kern="1200" dirty="0">
            <a:latin typeface="Century Gothic" panose="020B0502020202020204"/>
          </a:endParaRPr>
        </a:p>
      </dsp:txBody>
      <dsp:txXfrm>
        <a:off x="18044" y="18044"/>
        <a:ext cx="6674662" cy="579994"/>
      </dsp:txXfrm>
    </dsp:sp>
    <dsp:sp modelId="{EF045744-1FDF-4EB3-968C-DDA1BAE724DE}">
      <dsp:nvSpPr>
        <dsp:cNvPr id="0" name=""/>
        <dsp:cNvSpPr/>
      </dsp:nvSpPr>
      <dsp:spPr>
        <a:xfrm>
          <a:off x="553459" y="701650"/>
          <a:ext cx="7411544" cy="616082"/>
        </a:xfrm>
        <a:prstGeom prst="roundRect">
          <a:avLst>
            <a:gd name="adj" fmla="val 10000"/>
          </a:avLst>
        </a:prstGeom>
        <a:gradFill rotWithShape="0">
          <a:gsLst>
            <a:gs pos="0">
              <a:schemeClr val="accent2">
                <a:hueOff val="6681"/>
                <a:satOff val="-18932"/>
                <a:lumOff val="1177"/>
                <a:alphaOff val="0"/>
                <a:tint val="98000"/>
                <a:lumMod val="114000"/>
              </a:schemeClr>
            </a:gs>
            <a:gs pos="100000">
              <a:schemeClr val="accent2">
                <a:hueOff val="6681"/>
                <a:satOff val="-18932"/>
                <a:lumOff val="1177"/>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cluster 1 has 12% of the data and are the lowest spenders and lowest units and beds but medium hospital stays lengths.</a:t>
          </a:r>
        </a:p>
      </dsp:txBody>
      <dsp:txXfrm>
        <a:off x="571503" y="719694"/>
        <a:ext cx="6421543" cy="579994"/>
      </dsp:txXfrm>
    </dsp:sp>
    <dsp:sp modelId="{E6419224-5895-4EDE-8E3A-08CDC20EDC2A}">
      <dsp:nvSpPr>
        <dsp:cNvPr id="0" name=""/>
        <dsp:cNvSpPr/>
      </dsp:nvSpPr>
      <dsp:spPr>
        <a:xfrm>
          <a:off x="1106919" y="1403300"/>
          <a:ext cx="7411544" cy="616082"/>
        </a:xfrm>
        <a:prstGeom prst="roundRect">
          <a:avLst>
            <a:gd name="adj" fmla="val 10000"/>
          </a:avLst>
        </a:prstGeom>
        <a:gradFill rotWithShape="0">
          <a:gsLst>
            <a:gs pos="0">
              <a:schemeClr val="accent2">
                <a:hueOff val="13361"/>
                <a:satOff val="-37863"/>
                <a:lumOff val="2353"/>
                <a:alphaOff val="0"/>
                <a:tint val="98000"/>
                <a:lumMod val="114000"/>
              </a:schemeClr>
            </a:gs>
            <a:gs pos="100000">
              <a:schemeClr val="accent2">
                <a:hueOff val="13361"/>
                <a:satOff val="-37863"/>
                <a:lumOff val="235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cluster 2 has 3% of the data with the highest spending but also low stays and relatively high numbers of units and beds.</a:t>
          </a:r>
        </a:p>
      </dsp:txBody>
      <dsp:txXfrm>
        <a:off x="1124963" y="1421344"/>
        <a:ext cx="6421543" cy="579994"/>
      </dsp:txXfrm>
    </dsp:sp>
    <dsp:sp modelId="{5B8A8BDF-0A30-4B7A-8156-D9DD617E4387}">
      <dsp:nvSpPr>
        <dsp:cNvPr id="0" name=""/>
        <dsp:cNvSpPr/>
      </dsp:nvSpPr>
      <dsp:spPr>
        <a:xfrm>
          <a:off x="1660378" y="2104950"/>
          <a:ext cx="7411544" cy="616082"/>
        </a:xfrm>
        <a:prstGeom prst="roundRect">
          <a:avLst>
            <a:gd name="adj" fmla="val 10000"/>
          </a:avLst>
        </a:prstGeom>
        <a:gradFill rotWithShape="0">
          <a:gsLst>
            <a:gs pos="0">
              <a:schemeClr val="accent2">
                <a:hueOff val="20042"/>
                <a:satOff val="-56795"/>
                <a:lumOff val="3530"/>
                <a:alphaOff val="0"/>
                <a:tint val="98000"/>
                <a:lumMod val="114000"/>
              </a:schemeClr>
            </a:gs>
            <a:gs pos="100000">
              <a:schemeClr val="accent2">
                <a:hueOff val="20042"/>
                <a:satOff val="-56795"/>
                <a:lumOff val="353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cluster 3 has 28% of the data and are mid-spenders with low hospital stays but low ROI with units and beds.</a:t>
          </a:r>
        </a:p>
      </dsp:txBody>
      <dsp:txXfrm>
        <a:off x="1678422" y="2122994"/>
        <a:ext cx="6421543" cy="579994"/>
      </dsp:txXfrm>
    </dsp:sp>
    <dsp:sp modelId="{E704453F-1BE2-4C54-B37D-DCD5E14EBF89}">
      <dsp:nvSpPr>
        <dsp:cNvPr id="0" name=""/>
        <dsp:cNvSpPr/>
      </dsp:nvSpPr>
      <dsp:spPr>
        <a:xfrm>
          <a:off x="2213838" y="2806600"/>
          <a:ext cx="7411544" cy="616082"/>
        </a:xfrm>
        <a:prstGeom prst="roundRect">
          <a:avLst>
            <a:gd name="adj" fmla="val 10000"/>
          </a:avLst>
        </a:prstGeom>
        <a:gradFill rotWithShape="0">
          <a:gsLst>
            <a:gs pos="0">
              <a:schemeClr val="accent2">
                <a:hueOff val="26723"/>
                <a:satOff val="-75726"/>
                <a:lumOff val="4706"/>
                <a:alphaOff val="0"/>
                <a:tint val="98000"/>
                <a:lumMod val="114000"/>
              </a:schemeClr>
            </a:gs>
            <a:gs pos="100000">
              <a:schemeClr val="accent2">
                <a:hueOff val="26723"/>
                <a:satOff val="-75726"/>
                <a:lumOff val="470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cluster 4 has 1% of the data are mid-spenders with the worst hospital stays but best # of units and beds.</a:t>
          </a:r>
        </a:p>
      </dsp:txBody>
      <dsp:txXfrm>
        <a:off x="2231882" y="2824644"/>
        <a:ext cx="6421543" cy="579994"/>
      </dsp:txXfrm>
    </dsp:sp>
    <dsp:sp modelId="{1BCA4F1E-47AB-4C47-A1A9-0AA1E2D42A3D}">
      <dsp:nvSpPr>
        <dsp:cNvPr id="0" name=""/>
        <dsp:cNvSpPr/>
      </dsp:nvSpPr>
      <dsp:spPr>
        <a:xfrm>
          <a:off x="7011090" y="450082"/>
          <a:ext cx="400453" cy="40045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101192" y="450082"/>
        <a:ext cx="220249" cy="301341"/>
      </dsp:txXfrm>
    </dsp:sp>
    <dsp:sp modelId="{E0957E8F-E985-459B-9DA8-B5F076C8BCC4}">
      <dsp:nvSpPr>
        <dsp:cNvPr id="0" name=""/>
        <dsp:cNvSpPr/>
      </dsp:nvSpPr>
      <dsp:spPr>
        <a:xfrm>
          <a:off x="7564550" y="1151732"/>
          <a:ext cx="400453" cy="400453"/>
        </a:xfrm>
        <a:prstGeom prst="downArrow">
          <a:avLst>
            <a:gd name="adj1" fmla="val 55000"/>
            <a:gd name="adj2" fmla="val 45000"/>
          </a:avLst>
        </a:prstGeom>
        <a:solidFill>
          <a:schemeClr val="accent2">
            <a:tint val="40000"/>
            <a:alpha val="90000"/>
            <a:hueOff val="212101"/>
            <a:satOff val="-25822"/>
            <a:lumOff val="-954"/>
            <a:alphaOff val="0"/>
          </a:schemeClr>
        </a:solidFill>
        <a:ln w="9525" cap="rnd" cmpd="sng" algn="ctr">
          <a:solidFill>
            <a:schemeClr val="accent2">
              <a:tint val="40000"/>
              <a:alpha val="90000"/>
              <a:hueOff val="212101"/>
              <a:satOff val="-25822"/>
              <a:lumOff val="-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654652" y="1151732"/>
        <a:ext cx="220249" cy="301341"/>
      </dsp:txXfrm>
    </dsp:sp>
    <dsp:sp modelId="{479F1692-3882-42AA-9D1C-0AB1B2670F9B}">
      <dsp:nvSpPr>
        <dsp:cNvPr id="0" name=""/>
        <dsp:cNvSpPr/>
      </dsp:nvSpPr>
      <dsp:spPr>
        <a:xfrm>
          <a:off x="8118010" y="1843114"/>
          <a:ext cx="400453" cy="400453"/>
        </a:xfrm>
        <a:prstGeom prst="downArrow">
          <a:avLst>
            <a:gd name="adj1" fmla="val 55000"/>
            <a:gd name="adj2" fmla="val 45000"/>
          </a:avLst>
        </a:prstGeom>
        <a:solidFill>
          <a:schemeClr val="accent2">
            <a:tint val="40000"/>
            <a:alpha val="90000"/>
            <a:hueOff val="424201"/>
            <a:satOff val="-51644"/>
            <a:lumOff val="-1907"/>
            <a:alphaOff val="0"/>
          </a:schemeClr>
        </a:solidFill>
        <a:ln w="9525" cap="rnd" cmpd="sng" algn="ctr">
          <a:solidFill>
            <a:schemeClr val="accent2">
              <a:tint val="40000"/>
              <a:alpha val="90000"/>
              <a:hueOff val="424201"/>
              <a:satOff val="-51644"/>
              <a:lumOff val="-190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208112" y="1843114"/>
        <a:ext cx="220249" cy="301341"/>
      </dsp:txXfrm>
    </dsp:sp>
    <dsp:sp modelId="{D6DB3BFC-A29F-49A7-81CA-13A66645EF6D}">
      <dsp:nvSpPr>
        <dsp:cNvPr id="0" name=""/>
        <dsp:cNvSpPr/>
      </dsp:nvSpPr>
      <dsp:spPr>
        <a:xfrm>
          <a:off x="8671469" y="2551610"/>
          <a:ext cx="400453" cy="400453"/>
        </a:xfrm>
        <a:prstGeom prst="downArrow">
          <a:avLst>
            <a:gd name="adj1" fmla="val 55000"/>
            <a:gd name="adj2" fmla="val 45000"/>
          </a:avLst>
        </a:prstGeom>
        <a:solidFill>
          <a:schemeClr val="accent2">
            <a:tint val="40000"/>
            <a:alpha val="90000"/>
            <a:hueOff val="636302"/>
            <a:satOff val="-77466"/>
            <a:lumOff val="-2861"/>
            <a:alphaOff val="0"/>
          </a:schemeClr>
        </a:solidFill>
        <a:ln w="9525" cap="rnd" cmpd="sng" algn="ctr">
          <a:solidFill>
            <a:schemeClr val="accent2">
              <a:tint val="40000"/>
              <a:alpha val="90000"/>
              <a:hueOff val="636302"/>
              <a:satOff val="-77466"/>
              <a:lumOff val="-28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61571" y="2551610"/>
        <a:ext cx="220249" cy="3013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CB0C4-9BFE-4047-B90A-52B5B02F3579}">
      <dsp:nvSpPr>
        <dsp:cNvPr id="0" name=""/>
        <dsp:cNvSpPr/>
      </dsp:nvSpPr>
      <dsp:spPr>
        <a:xfrm>
          <a:off x="0" y="0"/>
          <a:ext cx="7411544" cy="616082"/>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cluster 0 has 94 records with high spenders with low stays and high metrics.</a:t>
          </a:r>
        </a:p>
      </dsp:txBody>
      <dsp:txXfrm>
        <a:off x="18044" y="18044"/>
        <a:ext cx="6674662" cy="579994"/>
      </dsp:txXfrm>
    </dsp:sp>
    <dsp:sp modelId="{EF045744-1FDF-4EB3-968C-DDA1BAE724DE}">
      <dsp:nvSpPr>
        <dsp:cNvPr id="0" name=""/>
        <dsp:cNvSpPr/>
      </dsp:nvSpPr>
      <dsp:spPr>
        <a:xfrm>
          <a:off x="553459" y="701650"/>
          <a:ext cx="7411544" cy="616082"/>
        </a:xfrm>
        <a:prstGeom prst="roundRect">
          <a:avLst>
            <a:gd name="adj" fmla="val 10000"/>
          </a:avLst>
        </a:prstGeom>
        <a:gradFill rotWithShape="0">
          <a:gsLst>
            <a:gs pos="0">
              <a:schemeClr val="accent2">
                <a:hueOff val="6681"/>
                <a:satOff val="-18932"/>
                <a:lumOff val="1177"/>
                <a:alphaOff val="0"/>
                <a:tint val="98000"/>
                <a:lumMod val="114000"/>
              </a:schemeClr>
            </a:gs>
            <a:gs pos="100000">
              <a:schemeClr val="accent2">
                <a:hueOff val="6681"/>
                <a:satOff val="-18932"/>
                <a:lumOff val="1177"/>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cluster 1 has 282 records with mid spenders and low metrics.</a:t>
          </a:r>
        </a:p>
      </dsp:txBody>
      <dsp:txXfrm>
        <a:off x="571503" y="719694"/>
        <a:ext cx="6421543" cy="579994"/>
      </dsp:txXfrm>
    </dsp:sp>
    <dsp:sp modelId="{E6419224-5895-4EDE-8E3A-08CDC20EDC2A}">
      <dsp:nvSpPr>
        <dsp:cNvPr id="0" name=""/>
        <dsp:cNvSpPr/>
      </dsp:nvSpPr>
      <dsp:spPr>
        <a:xfrm>
          <a:off x="1106919" y="1403300"/>
          <a:ext cx="7411544" cy="616082"/>
        </a:xfrm>
        <a:prstGeom prst="roundRect">
          <a:avLst>
            <a:gd name="adj" fmla="val 10000"/>
          </a:avLst>
        </a:prstGeom>
        <a:gradFill rotWithShape="0">
          <a:gsLst>
            <a:gs pos="0">
              <a:schemeClr val="accent2">
                <a:hueOff val="13361"/>
                <a:satOff val="-37863"/>
                <a:lumOff val="2353"/>
                <a:alphaOff val="0"/>
                <a:tint val="98000"/>
                <a:lumMod val="114000"/>
              </a:schemeClr>
            </a:gs>
            <a:gs pos="100000">
              <a:schemeClr val="accent2">
                <a:hueOff val="13361"/>
                <a:satOff val="-37863"/>
                <a:lumOff val="235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cluster 2 has 7 records with mid spending but very high metrics.</a:t>
          </a:r>
        </a:p>
      </dsp:txBody>
      <dsp:txXfrm>
        <a:off x="1124963" y="1421344"/>
        <a:ext cx="6421543" cy="579994"/>
      </dsp:txXfrm>
    </dsp:sp>
    <dsp:sp modelId="{5B8A8BDF-0A30-4B7A-8156-D9DD617E4387}">
      <dsp:nvSpPr>
        <dsp:cNvPr id="0" name=""/>
        <dsp:cNvSpPr/>
      </dsp:nvSpPr>
      <dsp:spPr>
        <a:xfrm>
          <a:off x="1660378" y="2104950"/>
          <a:ext cx="7411544" cy="616082"/>
        </a:xfrm>
        <a:prstGeom prst="roundRect">
          <a:avLst>
            <a:gd name="adj" fmla="val 10000"/>
          </a:avLst>
        </a:prstGeom>
        <a:gradFill rotWithShape="0">
          <a:gsLst>
            <a:gs pos="0">
              <a:schemeClr val="accent2">
                <a:hueOff val="20042"/>
                <a:satOff val="-56795"/>
                <a:lumOff val="3530"/>
                <a:alphaOff val="0"/>
                <a:tint val="98000"/>
                <a:lumMod val="114000"/>
              </a:schemeClr>
            </a:gs>
            <a:gs pos="100000">
              <a:schemeClr val="accent2">
                <a:hueOff val="20042"/>
                <a:satOff val="-56795"/>
                <a:lumOff val="353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cluster 3 has 54 records and are  low spenders with somewhat high hospital stays but low ROI with units and beds.</a:t>
          </a:r>
        </a:p>
      </dsp:txBody>
      <dsp:txXfrm>
        <a:off x="1678422" y="2122994"/>
        <a:ext cx="6421543" cy="579994"/>
      </dsp:txXfrm>
    </dsp:sp>
    <dsp:sp modelId="{E704453F-1BE2-4C54-B37D-DCD5E14EBF89}">
      <dsp:nvSpPr>
        <dsp:cNvPr id="0" name=""/>
        <dsp:cNvSpPr/>
      </dsp:nvSpPr>
      <dsp:spPr>
        <a:xfrm>
          <a:off x="2213838" y="2806600"/>
          <a:ext cx="7411544" cy="616082"/>
        </a:xfrm>
        <a:prstGeom prst="roundRect">
          <a:avLst>
            <a:gd name="adj" fmla="val 10000"/>
          </a:avLst>
        </a:prstGeom>
        <a:gradFill rotWithShape="0">
          <a:gsLst>
            <a:gs pos="0">
              <a:schemeClr val="accent2">
                <a:hueOff val="26723"/>
                <a:satOff val="-75726"/>
                <a:lumOff val="4706"/>
                <a:alphaOff val="0"/>
                <a:tint val="98000"/>
                <a:lumMod val="114000"/>
              </a:schemeClr>
            </a:gs>
            <a:gs pos="100000">
              <a:schemeClr val="accent2">
                <a:hueOff val="26723"/>
                <a:satOff val="-75726"/>
                <a:lumOff val="470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Century Gothic" panose="020B0502020202020204"/>
            </a:rPr>
            <a:t> </a:t>
          </a:r>
          <a:r>
            <a:rPr lang="en-US" sz="1600" kern="1200" dirty="0"/>
            <a:t>cluster 4 has 81 records and are the </a:t>
          </a:r>
          <a:r>
            <a:rPr lang="en-US" sz="1600" kern="1200" dirty="0">
              <a:latin typeface="Century Gothic" panose="020B0502020202020204"/>
            </a:rPr>
            <a:t>highest </a:t>
          </a:r>
          <a:r>
            <a:rPr lang="en-US" sz="1600" kern="1200" dirty="0"/>
            <a:t>spenders low stays but somewhat low metrics.</a:t>
          </a:r>
        </a:p>
      </dsp:txBody>
      <dsp:txXfrm>
        <a:off x="2231882" y="2824644"/>
        <a:ext cx="6421543" cy="579994"/>
      </dsp:txXfrm>
    </dsp:sp>
    <dsp:sp modelId="{1BCA4F1E-47AB-4C47-A1A9-0AA1E2D42A3D}">
      <dsp:nvSpPr>
        <dsp:cNvPr id="0" name=""/>
        <dsp:cNvSpPr/>
      </dsp:nvSpPr>
      <dsp:spPr>
        <a:xfrm>
          <a:off x="7011090" y="450082"/>
          <a:ext cx="400453" cy="40045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101192" y="450082"/>
        <a:ext cx="220249" cy="301341"/>
      </dsp:txXfrm>
    </dsp:sp>
    <dsp:sp modelId="{E0957E8F-E985-459B-9DA8-B5F076C8BCC4}">
      <dsp:nvSpPr>
        <dsp:cNvPr id="0" name=""/>
        <dsp:cNvSpPr/>
      </dsp:nvSpPr>
      <dsp:spPr>
        <a:xfrm>
          <a:off x="7564550" y="1151732"/>
          <a:ext cx="400453" cy="400453"/>
        </a:xfrm>
        <a:prstGeom prst="downArrow">
          <a:avLst>
            <a:gd name="adj1" fmla="val 55000"/>
            <a:gd name="adj2" fmla="val 45000"/>
          </a:avLst>
        </a:prstGeom>
        <a:solidFill>
          <a:schemeClr val="accent2">
            <a:tint val="40000"/>
            <a:alpha val="90000"/>
            <a:hueOff val="212101"/>
            <a:satOff val="-25822"/>
            <a:lumOff val="-954"/>
            <a:alphaOff val="0"/>
          </a:schemeClr>
        </a:solidFill>
        <a:ln w="9525" cap="rnd" cmpd="sng" algn="ctr">
          <a:solidFill>
            <a:schemeClr val="accent2">
              <a:tint val="40000"/>
              <a:alpha val="90000"/>
              <a:hueOff val="212101"/>
              <a:satOff val="-25822"/>
              <a:lumOff val="-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654652" y="1151732"/>
        <a:ext cx="220249" cy="301341"/>
      </dsp:txXfrm>
    </dsp:sp>
    <dsp:sp modelId="{479F1692-3882-42AA-9D1C-0AB1B2670F9B}">
      <dsp:nvSpPr>
        <dsp:cNvPr id="0" name=""/>
        <dsp:cNvSpPr/>
      </dsp:nvSpPr>
      <dsp:spPr>
        <a:xfrm>
          <a:off x="8118010" y="1843114"/>
          <a:ext cx="400453" cy="400453"/>
        </a:xfrm>
        <a:prstGeom prst="downArrow">
          <a:avLst>
            <a:gd name="adj1" fmla="val 55000"/>
            <a:gd name="adj2" fmla="val 45000"/>
          </a:avLst>
        </a:prstGeom>
        <a:solidFill>
          <a:schemeClr val="accent2">
            <a:tint val="40000"/>
            <a:alpha val="90000"/>
            <a:hueOff val="424201"/>
            <a:satOff val="-51644"/>
            <a:lumOff val="-1907"/>
            <a:alphaOff val="0"/>
          </a:schemeClr>
        </a:solidFill>
        <a:ln w="9525" cap="rnd" cmpd="sng" algn="ctr">
          <a:solidFill>
            <a:schemeClr val="accent2">
              <a:tint val="40000"/>
              <a:alpha val="90000"/>
              <a:hueOff val="424201"/>
              <a:satOff val="-51644"/>
              <a:lumOff val="-190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208112" y="1843114"/>
        <a:ext cx="220249" cy="301341"/>
      </dsp:txXfrm>
    </dsp:sp>
    <dsp:sp modelId="{D6DB3BFC-A29F-49A7-81CA-13A66645EF6D}">
      <dsp:nvSpPr>
        <dsp:cNvPr id="0" name=""/>
        <dsp:cNvSpPr/>
      </dsp:nvSpPr>
      <dsp:spPr>
        <a:xfrm>
          <a:off x="8671469" y="2551610"/>
          <a:ext cx="400453" cy="400453"/>
        </a:xfrm>
        <a:prstGeom prst="downArrow">
          <a:avLst>
            <a:gd name="adj1" fmla="val 55000"/>
            <a:gd name="adj2" fmla="val 45000"/>
          </a:avLst>
        </a:prstGeom>
        <a:solidFill>
          <a:schemeClr val="accent2">
            <a:tint val="40000"/>
            <a:alpha val="90000"/>
            <a:hueOff val="636302"/>
            <a:satOff val="-77466"/>
            <a:lumOff val="-2861"/>
            <a:alphaOff val="0"/>
          </a:schemeClr>
        </a:solidFill>
        <a:ln w="9525" cap="rnd" cmpd="sng" algn="ctr">
          <a:solidFill>
            <a:schemeClr val="accent2">
              <a:tint val="40000"/>
              <a:alpha val="90000"/>
              <a:hueOff val="636302"/>
              <a:satOff val="-77466"/>
              <a:lumOff val="-28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61571" y="2551610"/>
        <a:ext cx="220249" cy="3013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57440-AD40-46F3-942D-E5045634AE6B}">
      <dsp:nvSpPr>
        <dsp:cNvPr id="0" name=""/>
        <dsp:cNvSpPr/>
      </dsp:nvSpPr>
      <dsp:spPr>
        <a:xfrm>
          <a:off x="0" y="0"/>
          <a:ext cx="8181575" cy="1026804"/>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cluster 0 contains the most data and consists of low spenders and low metrics</a:t>
          </a:r>
          <a:endParaRPr lang="en-US" sz="2000" kern="1200" dirty="0">
            <a:latin typeface="Century Gothic" panose="020B0502020202020204"/>
          </a:endParaRPr>
        </a:p>
      </dsp:txBody>
      <dsp:txXfrm>
        <a:off x="30074" y="30074"/>
        <a:ext cx="7073573" cy="966656"/>
      </dsp:txXfrm>
    </dsp:sp>
    <dsp:sp modelId="{78F1DB64-10AE-4770-8B16-19A54513DA23}">
      <dsp:nvSpPr>
        <dsp:cNvPr id="0" name=""/>
        <dsp:cNvSpPr/>
      </dsp:nvSpPr>
      <dsp:spPr>
        <a:xfrm>
          <a:off x="721903" y="1197939"/>
          <a:ext cx="8181575" cy="1026804"/>
        </a:xfrm>
        <a:prstGeom prst="roundRect">
          <a:avLst>
            <a:gd name="adj" fmla="val 10000"/>
          </a:avLst>
        </a:prstGeom>
        <a:gradFill rotWithShape="0">
          <a:gsLst>
            <a:gs pos="0">
              <a:schemeClr val="accent2">
                <a:hueOff val="13361"/>
                <a:satOff val="-37863"/>
                <a:lumOff val="2353"/>
                <a:alphaOff val="0"/>
                <a:tint val="98000"/>
                <a:lumMod val="114000"/>
              </a:schemeClr>
            </a:gs>
            <a:gs pos="100000">
              <a:schemeClr val="accent2">
                <a:hueOff val="13361"/>
                <a:satOff val="-37863"/>
                <a:lumOff val="235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Century Gothic" panose="020B0502020202020204"/>
            </a:rPr>
            <a:t> </a:t>
          </a:r>
          <a:r>
            <a:rPr lang="en-US" sz="2000" kern="1200" dirty="0"/>
            <a:t>3 and 4 are higher spenders but relatively better ROI in terms of units and beds.</a:t>
          </a:r>
          <a:r>
            <a:rPr lang="en-US" sz="2000" kern="1200" dirty="0">
              <a:latin typeface="Century Gothic" panose="020B0502020202020204"/>
            </a:rPr>
            <a:t> </a:t>
          </a:r>
        </a:p>
      </dsp:txBody>
      <dsp:txXfrm>
        <a:off x="751977" y="1228013"/>
        <a:ext cx="6732100" cy="966656"/>
      </dsp:txXfrm>
    </dsp:sp>
    <dsp:sp modelId="{F9367287-0079-4C49-90FC-E50B54EDCB59}">
      <dsp:nvSpPr>
        <dsp:cNvPr id="0" name=""/>
        <dsp:cNvSpPr/>
      </dsp:nvSpPr>
      <dsp:spPr>
        <a:xfrm>
          <a:off x="1443807" y="2395878"/>
          <a:ext cx="8181575" cy="1026804"/>
        </a:xfrm>
        <a:prstGeom prst="roundRect">
          <a:avLst>
            <a:gd name="adj" fmla="val 10000"/>
          </a:avLst>
        </a:prstGeom>
        <a:gradFill rotWithShape="0">
          <a:gsLst>
            <a:gs pos="0">
              <a:schemeClr val="accent2">
                <a:hueOff val="26723"/>
                <a:satOff val="-75726"/>
                <a:lumOff val="4706"/>
                <a:alphaOff val="0"/>
                <a:tint val="98000"/>
                <a:lumMod val="114000"/>
              </a:schemeClr>
            </a:gs>
            <a:gs pos="100000">
              <a:schemeClr val="accent2">
                <a:hueOff val="26723"/>
                <a:satOff val="-75726"/>
                <a:lumOff val="470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entury Gothic" panose="020B0502020202020204"/>
            </a:rPr>
            <a:t>clusters</a:t>
          </a:r>
          <a:r>
            <a:rPr lang="en-US" sz="2000" kern="1200" dirty="0"/>
            <a:t> 1 and 2 are mid spenders but with high CT scanners but relatively low MRI and beds available.</a:t>
          </a:r>
        </a:p>
      </dsp:txBody>
      <dsp:txXfrm>
        <a:off x="1473881" y="2425952"/>
        <a:ext cx="6732100" cy="966656"/>
      </dsp:txXfrm>
    </dsp:sp>
    <dsp:sp modelId="{5972040E-8853-42EA-9EE8-9A9C532E0812}">
      <dsp:nvSpPr>
        <dsp:cNvPr id="0" name=""/>
        <dsp:cNvSpPr/>
      </dsp:nvSpPr>
      <dsp:spPr>
        <a:xfrm>
          <a:off x="7514152" y="778660"/>
          <a:ext cx="667423" cy="66742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7664322" y="778660"/>
        <a:ext cx="367083" cy="502236"/>
      </dsp:txXfrm>
    </dsp:sp>
    <dsp:sp modelId="{8D675E80-F37D-41BC-BA47-5B1E849D9722}">
      <dsp:nvSpPr>
        <dsp:cNvPr id="0" name=""/>
        <dsp:cNvSpPr/>
      </dsp:nvSpPr>
      <dsp:spPr>
        <a:xfrm>
          <a:off x="8236056" y="1969754"/>
          <a:ext cx="667423" cy="667423"/>
        </a:xfrm>
        <a:prstGeom prst="downArrow">
          <a:avLst>
            <a:gd name="adj1" fmla="val 55000"/>
            <a:gd name="adj2" fmla="val 45000"/>
          </a:avLst>
        </a:prstGeom>
        <a:solidFill>
          <a:schemeClr val="accent2">
            <a:tint val="40000"/>
            <a:alpha val="90000"/>
            <a:hueOff val="636302"/>
            <a:satOff val="-77466"/>
            <a:lumOff val="-2861"/>
            <a:alphaOff val="0"/>
          </a:schemeClr>
        </a:solidFill>
        <a:ln w="9525" cap="rnd" cmpd="sng" algn="ctr">
          <a:solidFill>
            <a:schemeClr val="accent2">
              <a:tint val="40000"/>
              <a:alpha val="90000"/>
              <a:hueOff val="636302"/>
              <a:satOff val="-77466"/>
              <a:lumOff val="-28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386226" y="1969754"/>
        <a:ext cx="367083" cy="5022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A7868-BE2B-4818-85C7-EB052CEB0E64}"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C9CDD-2CA3-4A8D-9037-0F3593AEFFE0}" type="slidenum">
              <a:rPr lang="en-US" smtClean="0"/>
              <a:t>‹#›</a:t>
            </a:fld>
            <a:endParaRPr lang="en-US"/>
          </a:p>
        </p:txBody>
      </p:sp>
    </p:spTree>
    <p:extLst>
      <p:ext uri="{BB962C8B-B14F-4D97-AF65-F5344CB8AC3E}">
        <p14:creationId xmlns:p14="http://schemas.microsoft.com/office/powerpoint/2010/main" val="2196999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9C9CDD-2CA3-4A8D-9037-0F3593AEFFE0}" type="slidenum">
              <a:rPr lang="en-US" smtClean="0"/>
              <a:t>4</a:t>
            </a:fld>
            <a:endParaRPr lang="en-US"/>
          </a:p>
        </p:txBody>
      </p:sp>
    </p:spTree>
    <p:extLst>
      <p:ext uri="{BB962C8B-B14F-4D97-AF65-F5344CB8AC3E}">
        <p14:creationId xmlns:p14="http://schemas.microsoft.com/office/powerpoint/2010/main" val="3156613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2/4/2021</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2/4/2021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2/4/2021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2/4/2021</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2/4/2021</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4D2318-CE40-42F6-962A-4C6D6CF697DB}" type="datetimeFigureOut">
              <a:rPr lang="en-US" dirty="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76AC1-EB7F-4BEF-90D9-5764B50DAF8A}" type="datetimeFigureOut">
              <a:rPr lang="en-US" dirty="0"/>
              <a:t>2/4/2021</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0712A-F861-4AB0-A754-4F5A2033CD4B}" type="datetimeFigureOut">
              <a:rPr lang="en-US" dirty="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2/4/2021</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4A483D-5CB4-4842-8F2F-05D5276ACF63}" type="datetimeFigureOut">
              <a:rPr lang="en-US" dirty="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1CE32E-9DC0-47C8-A657-48F5C3E4A10B}" type="datetimeFigureOut">
              <a:rPr lang="en-US" dirty="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F5C0D-8C3A-4771-A43D-83937FC700D4}" type="datetimeFigureOut">
              <a:rPr lang="en-US" dirty="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2/4/2021</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2/4/2021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2/4/2021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2/4/2021</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ohiostate.pressbooks.pub/choosingsources/chapter/purpose-of-research-questions/"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data.oecd.org/healthres/health-spending.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9.svg"/><Relationship Id="rId4" Type="http://schemas.openxmlformats.org/officeDocument/2006/relationships/diagramData" Target="../diagrams/data1.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DF43FA8-38C4-45AB-9900-9EC53B1687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83BA3B4D-83A1-4449-B7EB-22C0AEBC16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807C8D1D-E7A8-4E40-96CB-D37EAD8DF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7CE3635D-6C0E-4AF6-A849-738D76CEC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559C3FDF-43DF-4E4E-86C4-596BA6FCEC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CBAFAE55-8355-40F4-8EA2-64649F12F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4A36B589-6F79-4022-A257-7671D78E0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47282CF0-2AA6-4445-B290-4C2CCE0FF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Freeform 5">
              <a:extLst>
                <a:ext uri="{FF2B5EF4-FFF2-40B4-BE49-F238E27FC236}">
                  <a16:creationId xmlns:a16="http://schemas.microsoft.com/office/drawing/2014/main" id="{EACF4B03-D23E-4C56-9468-E0C1710A37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2" name="Rectangle 41">
            <a:extLst>
              <a:ext uri="{FF2B5EF4-FFF2-40B4-BE49-F238E27FC236}">
                <a16:creationId xmlns:a16="http://schemas.microsoft.com/office/drawing/2014/main" id="{F96B73AD-F051-4885-A6FF-2E33DAF9C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7" name="Picture 6">
            <a:extLst>
              <a:ext uri="{FF2B5EF4-FFF2-40B4-BE49-F238E27FC236}">
                <a16:creationId xmlns:a16="http://schemas.microsoft.com/office/drawing/2014/main" id="{7A2B8577-6486-4A93-9A49-029CA9106F45}"/>
              </a:ext>
            </a:extLst>
          </p:cNvPr>
          <p:cNvPicPr>
            <a:picLocks noChangeAspect="1"/>
          </p:cNvPicPr>
          <p:nvPr/>
        </p:nvPicPr>
        <p:blipFill rotWithShape="1">
          <a:blip r:embed="rId3">
            <a:alphaModFix amt="35000"/>
          </a:blip>
          <a:srcRect t="15727" r="-1" b="5530"/>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F3CF2767-4726-4456-982C-41D6E8B3CF60}"/>
              </a:ext>
            </a:extLst>
          </p:cNvPr>
          <p:cNvSpPr>
            <a:spLocks noGrp="1"/>
          </p:cNvSpPr>
          <p:nvPr>
            <p:ph type="title"/>
          </p:nvPr>
        </p:nvSpPr>
        <p:spPr>
          <a:xfrm>
            <a:off x="1154954" y="2099733"/>
            <a:ext cx="8827245" cy="2677648"/>
          </a:xfrm>
        </p:spPr>
        <p:txBody>
          <a:bodyPr vert="horz" lIns="91440" tIns="45720" rIns="91440" bIns="45720" rtlCol="0" anchor="b">
            <a:normAutofit fontScale="90000"/>
          </a:bodyPr>
          <a:lstStyle/>
          <a:p>
            <a:br>
              <a:rPr lang="en-US" sz="5400" dirty="0">
                <a:solidFill>
                  <a:srgbClr val="FFFFFF"/>
                </a:solidFill>
              </a:rPr>
            </a:br>
            <a:br>
              <a:rPr lang="en-US" sz="5400" dirty="0">
                <a:solidFill>
                  <a:srgbClr val="FFFFFF"/>
                </a:solidFill>
              </a:rPr>
            </a:br>
            <a:r>
              <a:rPr lang="en-US" sz="5400" dirty="0">
                <a:solidFill>
                  <a:srgbClr val="FFFFFF"/>
                </a:solidFill>
              </a:rPr>
              <a:t>Clustering International Healthcare Data</a:t>
            </a:r>
          </a:p>
        </p:txBody>
      </p:sp>
      <p:sp>
        <p:nvSpPr>
          <p:cNvPr id="48" name="Rectangle 47">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34322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4C852A-CDF4-42CB-A8E1-E8B8655B6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19DE0A3A-706B-4AA1-BCB2-839AD15DA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364655AC-248B-4C9E-9C89-8C6E58CCAA1A}"/>
              </a:ext>
            </a:extLst>
          </p:cNvPr>
          <p:cNvSpPr>
            <a:spLocks noGrp="1"/>
          </p:cNvSpPr>
          <p:nvPr>
            <p:ph type="title"/>
          </p:nvPr>
        </p:nvSpPr>
        <p:spPr>
          <a:xfrm>
            <a:off x="1154954" y="947920"/>
            <a:ext cx="9088084" cy="728480"/>
          </a:xfrm>
        </p:spPr>
        <p:txBody>
          <a:bodyPr>
            <a:normAutofit/>
          </a:bodyPr>
          <a:lstStyle/>
          <a:p>
            <a:r>
              <a:rPr lang="en-US" dirty="0">
                <a:solidFill>
                  <a:schemeClr val="tx1"/>
                </a:solidFill>
                <a:ea typeface="+mj-lt"/>
                <a:cs typeface="+mj-lt"/>
              </a:rPr>
              <a:t>Hierarchical Clustering </a:t>
            </a:r>
            <a:r>
              <a:rPr lang="en-US" dirty="0">
                <a:solidFill>
                  <a:schemeClr val="tx1"/>
                </a:solidFill>
              </a:rPr>
              <a:t>Cluster Labels </a:t>
            </a:r>
            <a:r>
              <a:rPr lang="en-US" dirty="0">
                <a:solidFill>
                  <a:srgbClr val="FFFFFF"/>
                </a:solidFill>
              </a:rPr>
              <a:t> </a:t>
            </a:r>
            <a:endParaRPr lang="en-US" dirty="0"/>
          </a:p>
        </p:txBody>
      </p:sp>
      <p:sp>
        <p:nvSpPr>
          <p:cNvPr id="23" name="Rectangle 22">
            <a:extLst>
              <a:ext uri="{FF2B5EF4-FFF2-40B4-BE49-F238E27FC236}">
                <a16:creationId xmlns:a16="http://schemas.microsoft.com/office/drawing/2014/main" id="{FE1D3F1A-ACDE-4DAB-9A2C-79A4F06CC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1CC7642-3291-4DC8-B712-DA5C31D4E892}"/>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936008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0CBCBCFE-B800-4708-BBF2-CEA7F980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a:extLst>
              <a:ext uri="{FF2B5EF4-FFF2-40B4-BE49-F238E27FC236}">
                <a16:creationId xmlns:a16="http://schemas.microsoft.com/office/drawing/2014/main" id="{166D8E11-AE2C-4D37-8C6F-218E8519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 name="TextBox 2">
            <a:extLst>
              <a:ext uri="{FF2B5EF4-FFF2-40B4-BE49-F238E27FC236}">
                <a16:creationId xmlns:a16="http://schemas.microsoft.com/office/drawing/2014/main" id="{9580EB9F-3FB1-49F4-88AF-30B1D6551489}"/>
              </a:ext>
            </a:extLst>
          </p:cNvPr>
          <p:cNvSpPr txBox="1"/>
          <p:nvPr/>
        </p:nvSpPr>
        <p:spPr>
          <a:xfrm>
            <a:off x="649975" y="4759280"/>
            <a:ext cx="10883326" cy="12942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dirty="0">
                <a:solidFill>
                  <a:schemeClr val="bg1"/>
                </a:solidFill>
                <a:ea typeface="+mn-lt"/>
                <a:cs typeface="+mn-lt"/>
              </a:rPr>
              <a:t>Using DSCAN clusters has high silhouette score but less useful information.</a:t>
            </a:r>
            <a:endParaRPr lang="en-US" dirty="0">
              <a:solidFill>
                <a:schemeClr val="bg1"/>
              </a:solidFill>
              <a:ea typeface="+mj-ea"/>
              <a:cs typeface="+mj-cs"/>
            </a:endParaRPr>
          </a:p>
        </p:txBody>
      </p:sp>
      <p:sp>
        <p:nvSpPr>
          <p:cNvPr id="15" name="Rectangle 14">
            <a:extLst>
              <a:ext uri="{FF2B5EF4-FFF2-40B4-BE49-F238E27FC236}">
                <a16:creationId xmlns:a16="http://schemas.microsoft.com/office/drawing/2014/main" id="{3D92859B-C8CC-4B38-9011-C005265E0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6092E9F-EAE0-45CC-8B0D-544CEB9EB756}"/>
              </a:ext>
            </a:extLst>
          </p:cNvPr>
          <p:cNvSpPr txBox="1"/>
          <p:nvPr/>
        </p:nvSpPr>
        <p:spPr>
          <a:xfrm>
            <a:off x="4724400" y="335670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0.-318</a:t>
            </a:r>
          </a:p>
          <a:p>
            <a:r>
              <a:rPr lang="en-US" dirty="0"/>
              <a:t>5 Clusters</a:t>
            </a:r>
          </a:p>
        </p:txBody>
      </p:sp>
      <p:sp>
        <p:nvSpPr>
          <p:cNvPr id="9" name="TextBox 8">
            <a:extLst>
              <a:ext uri="{FF2B5EF4-FFF2-40B4-BE49-F238E27FC236}">
                <a16:creationId xmlns:a16="http://schemas.microsoft.com/office/drawing/2014/main" id="{ACDE6762-2966-47AF-A1C0-E1F28DC2A388}"/>
              </a:ext>
            </a:extLst>
          </p:cNvPr>
          <p:cNvSpPr txBox="1"/>
          <p:nvPr/>
        </p:nvSpPr>
        <p:spPr>
          <a:xfrm>
            <a:off x="969352" y="3401891"/>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0.359</a:t>
            </a:r>
          </a:p>
          <a:p>
            <a:r>
              <a:rPr lang="en-US" dirty="0"/>
              <a:t>3 Clusters</a:t>
            </a:r>
          </a:p>
        </p:txBody>
      </p:sp>
      <p:sp>
        <p:nvSpPr>
          <p:cNvPr id="12" name="TextBox 11">
            <a:extLst>
              <a:ext uri="{FF2B5EF4-FFF2-40B4-BE49-F238E27FC236}">
                <a16:creationId xmlns:a16="http://schemas.microsoft.com/office/drawing/2014/main" id="{721A1C23-B27B-4BBD-88C4-8C661299E330}"/>
              </a:ext>
            </a:extLst>
          </p:cNvPr>
          <p:cNvSpPr txBox="1"/>
          <p:nvPr/>
        </p:nvSpPr>
        <p:spPr>
          <a:xfrm>
            <a:off x="8505092" y="335670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0.62</a:t>
            </a:r>
          </a:p>
          <a:p>
            <a:r>
              <a:rPr lang="en-US" dirty="0"/>
              <a:t>3 Clusters</a:t>
            </a:r>
          </a:p>
        </p:txBody>
      </p:sp>
      <p:pic>
        <p:nvPicPr>
          <p:cNvPr id="2" name="Picture 4" descr="Chart, scatter chart&#10;&#10;Description automatically generated">
            <a:extLst>
              <a:ext uri="{FF2B5EF4-FFF2-40B4-BE49-F238E27FC236}">
                <a16:creationId xmlns:a16="http://schemas.microsoft.com/office/drawing/2014/main" id="{11B00B9E-90D7-4349-88CF-4E01DF7C2B87}"/>
              </a:ext>
            </a:extLst>
          </p:cNvPr>
          <p:cNvPicPr>
            <a:picLocks noChangeAspect="1"/>
          </p:cNvPicPr>
          <p:nvPr/>
        </p:nvPicPr>
        <p:blipFill>
          <a:blip r:embed="rId2"/>
          <a:stretch>
            <a:fillRect/>
          </a:stretch>
        </p:blipFill>
        <p:spPr>
          <a:xfrm>
            <a:off x="484554" y="757782"/>
            <a:ext cx="3729892" cy="2649529"/>
          </a:xfrm>
          <a:prstGeom prst="rect">
            <a:avLst/>
          </a:prstGeom>
        </p:spPr>
      </p:pic>
      <p:pic>
        <p:nvPicPr>
          <p:cNvPr id="5" name="Picture 5" descr="Chart, scatter chart&#10;&#10;Description automatically generated">
            <a:extLst>
              <a:ext uri="{FF2B5EF4-FFF2-40B4-BE49-F238E27FC236}">
                <a16:creationId xmlns:a16="http://schemas.microsoft.com/office/drawing/2014/main" id="{AE24F303-A504-4B68-81BA-A5F66FABE10E}"/>
              </a:ext>
            </a:extLst>
          </p:cNvPr>
          <p:cNvPicPr>
            <a:picLocks noChangeAspect="1"/>
          </p:cNvPicPr>
          <p:nvPr/>
        </p:nvPicPr>
        <p:blipFill>
          <a:blip r:embed="rId3"/>
          <a:stretch>
            <a:fillRect/>
          </a:stretch>
        </p:blipFill>
        <p:spPr>
          <a:xfrm>
            <a:off x="7977554" y="755824"/>
            <a:ext cx="3612661" cy="2553118"/>
          </a:xfrm>
          <a:prstGeom prst="rect">
            <a:avLst/>
          </a:prstGeom>
        </p:spPr>
      </p:pic>
      <p:sp>
        <p:nvSpPr>
          <p:cNvPr id="6" name="TextBox 5">
            <a:extLst>
              <a:ext uri="{FF2B5EF4-FFF2-40B4-BE49-F238E27FC236}">
                <a16:creationId xmlns:a16="http://schemas.microsoft.com/office/drawing/2014/main" id="{8D561003-058D-44C9-88CC-984BACED37DE}"/>
              </a:ext>
            </a:extLst>
          </p:cNvPr>
          <p:cNvSpPr txBox="1"/>
          <p:nvPr/>
        </p:nvSpPr>
        <p:spPr>
          <a:xfrm>
            <a:off x="5143928" y="169523"/>
            <a:ext cx="20753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DBSCAN Models</a:t>
            </a:r>
          </a:p>
        </p:txBody>
      </p:sp>
      <p:pic>
        <p:nvPicPr>
          <p:cNvPr id="8" name="Picture 9" descr="Chart, scatter chart&#10;&#10;Description automatically generated">
            <a:extLst>
              <a:ext uri="{FF2B5EF4-FFF2-40B4-BE49-F238E27FC236}">
                <a16:creationId xmlns:a16="http://schemas.microsoft.com/office/drawing/2014/main" id="{3E104988-D63A-402E-AB7C-9E88A83BF95F}"/>
              </a:ext>
            </a:extLst>
          </p:cNvPr>
          <p:cNvPicPr>
            <a:picLocks noChangeAspect="1"/>
          </p:cNvPicPr>
          <p:nvPr/>
        </p:nvPicPr>
        <p:blipFill>
          <a:blip r:embed="rId4"/>
          <a:stretch>
            <a:fillRect/>
          </a:stretch>
        </p:blipFill>
        <p:spPr>
          <a:xfrm>
            <a:off x="4304323" y="753825"/>
            <a:ext cx="3583353" cy="2605195"/>
          </a:xfrm>
          <a:prstGeom prst="rect">
            <a:avLst/>
          </a:prstGeom>
        </p:spPr>
      </p:pic>
    </p:spTree>
    <p:extLst>
      <p:ext uri="{BB962C8B-B14F-4D97-AF65-F5344CB8AC3E}">
        <p14:creationId xmlns:p14="http://schemas.microsoft.com/office/powerpoint/2010/main" val="275810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4C852A-CDF4-42CB-A8E1-E8B8655B6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19DE0A3A-706B-4AA1-BCB2-839AD15DA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364655AC-248B-4C9E-9C89-8C6E58CCAA1A}"/>
              </a:ext>
            </a:extLst>
          </p:cNvPr>
          <p:cNvSpPr>
            <a:spLocks noGrp="1"/>
          </p:cNvSpPr>
          <p:nvPr>
            <p:ph type="title"/>
          </p:nvPr>
        </p:nvSpPr>
        <p:spPr>
          <a:xfrm>
            <a:off x="1154954" y="947920"/>
            <a:ext cx="9088084" cy="728480"/>
          </a:xfrm>
        </p:spPr>
        <p:txBody>
          <a:bodyPr>
            <a:normAutofit/>
          </a:bodyPr>
          <a:lstStyle/>
          <a:p>
            <a:r>
              <a:rPr lang="en-US" dirty="0">
                <a:solidFill>
                  <a:srgbClr val="FFFFFF"/>
                </a:solidFill>
              </a:rPr>
              <a:t>DBSCAN Cluster Labels  </a:t>
            </a:r>
          </a:p>
        </p:txBody>
      </p:sp>
      <p:sp>
        <p:nvSpPr>
          <p:cNvPr id="23" name="Rectangle 22">
            <a:extLst>
              <a:ext uri="{FF2B5EF4-FFF2-40B4-BE49-F238E27FC236}">
                <a16:creationId xmlns:a16="http://schemas.microsoft.com/office/drawing/2014/main" id="{FE1D3F1A-ACDE-4DAB-9A2C-79A4F06CC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1CC7642-3291-4DC8-B712-DA5C31D4E892}"/>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157285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4E2-4119-47D0-99FB-07DA25275D3A}"/>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FD29E893-3915-450A-A719-4680087E10A4}"/>
              </a:ext>
            </a:extLst>
          </p:cNvPr>
          <p:cNvSpPr>
            <a:spLocks noGrp="1"/>
          </p:cNvSpPr>
          <p:nvPr>
            <p:ph type="body" idx="1"/>
          </p:nvPr>
        </p:nvSpPr>
        <p:spPr/>
        <p:txBody>
          <a:bodyPr/>
          <a:lstStyle/>
          <a:p>
            <a:r>
              <a:rPr lang="en-US" dirty="0"/>
              <a:t>More Clusters, Less Confidence</a:t>
            </a:r>
          </a:p>
        </p:txBody>
      </p:sp>
      <p:sp>
        <p:nvSpPr>
          <p:cNvPr id="4" name="Text Placeholder 3">
            <a:extLst>
              <a:ext uri="{FF2B5EF4-FFF2-40B4-BE49-F238E27FC236}">
                <a16:creationId xmlns:a16="http://schemas.microsoft.com/office/drawing/2014/main" id="{A03BB5B3-ADBE-40C7-A732-D1B088ACAA9A}"/>
              </a:ext>
            </a:extLst>
          </p:cNvPr>
          <p:cNvSpPr>
            <a:spLocks noGrp="1"/>
          </p:cNvSpPr>
          <p:nvPr>
            <p:ph type="body" sz="half" idx="15"/>
          </p:nvPr>
        </p:nvSpPr>
        <p:spPr/>
        <p:txBody>
          <a:bodyPr>
            <a:normAutofit lnSpcReduction="10000"/>
          </a:bodyPr>
          <a:lstStyle/>
          <a:p>
            <a:r>
              <a:rPr lang="en-US" dirty="0">
                <a:ea typeface="+mn-lt"/>
                <a:cs typeface="+mn-lt"/>
              </a:rPr>
              <a:t>Comparing the clusters resulting from 4 different clustering models above revealed that more clusters revealed more information or patterns but with less confidence. High confidence in the accuracy of cluster membership did not reveal anything new or interesting while clusters with low membership or low confidence revealed some groups that appear to get a high return on their investment in healthcare spending.</a:t>
            </a:r>
            <a:endParaRPr lang="en-US" dirty="0"/>
          </a:p>
          <a:p>
            <a:endParaRPr lang="en-US" dirty="0"/>
          </a:p>
        </p:txBody>
      </p:sp>
      <p:sp>
        <p:nvSpPr>
          <p:cNvPr id="5" name="Text Placeholder 4">
            <a:extLst>
              <a:ext uri="{FF2B5EF4-FFF2-40B4-BE49-F238E27FC236}">
                <a16:creationId xmlns:a16="http://schemas.microsoft.com/office/drawing/2014/main" id="{90E74093-BF43-4C56-8E18-CBC69D8D2313}"/>
              </a:ext>
            </a:extLst>
          </p:cNvPr>
          <p:cNvSpPr>
            <a:spLocks noGrp="1"/>
          </p:cNvSpPr>
          <p:nvPr>
            <p:ph type="body" sz="quarter" idx="3"/>
          </p:nvPr>
        </p:nvSpPr>
        <p:spPr/>
        <p:txBody>
          <a:bodyPr/>
          <a:lstStyle/>
          <a:p>
            <a:r>
              <a:rPr lang="en-US" dirty="0"/>
              <a:t>Clusters highly varied.</a:t>
            </a:r>
          </a:p>
        </p:txBody>
      </p:sp>
      <p:sp>
        <p:nvSpPr>
          <p:cNvPr id="6" name="Text Placeholder 5">
            <a:extLst>
              <a:ext uri="{FF2B5EF4-FFF2-40B4-BE49-F238E27FC236}">
                <a16:creationId xmlns:a16="http://schemas.microsoft.com/office/drawing/2014/main" id="{95357567-A3E1-4733-85E3-835A0535A395}"/>
              </a:ext>
            </a:extLst>
          </p:cNvPr>
          <p:cNvSpPr>
            <a:spLocks noGrp="1"/>
          </p:cNvSpPr>
          <p:nvPr>
            <p:ph type="body" sz="half" idx="16"/>
          </p:nvPr>
        </p:nvSpPr>
        <p:spPr/>
        <p:txBody>
          <a:bodyPr>
            <a:normAutofit fontScale="92500" lnSpcReduction="20000"/>
          </a:bodyPr>
          <a:lstStyle/>
          <a:p>
            <a:r>
              <a:rPr lang="en-US" dirty="0"/>
              <a:t>Clusters in the dataset were high varied and not symmetrical suggesting that either too much data is missing or that the data points are not easily separable by the models used here. Testing the models with various parameters did not reveal new information but it often revealed useless information. The number of clusters I determined to be best was based on a conceivable number of clusters such as 4 or 5 that would give some interesting information but lacking somewhat in the confidence of new data belonging to that cluster.</a:t>
            </a:r>
            <a:endParaRPr lang="en-US" dirty="0">
              <a:ea typeface="+mn-lt"/>
              <a:cs typeface="+mn-lt"/>
            </a:endParaRPr>
          </a:p>
          <a:p>
            <a:endParaRPr lang="en-US" dirty="0"/>
          </a:p>
        </p:txBody>
      </p:sp>
      <p:sp>
        <p:nvSpPr>
          <p:cNvPr id="7" name="Text Placeholder 6">
            <a:extLst>
              <a:ext uri="{FF2B5EF4-FFF2-40B4-BE49-F238E27FC236}">
                <a16:creationId xmlns:a16="http://schemas.microsoft.com/office/drawing/2014/main" id="{85F5C2EC-EFDA-4E10-9C22-37E9DDF1805A}"/>
              </a:ext>
            </a:extLst>
          </p:cNvPr>
          <p:cNvSpPr>
            <a:spLocks noGrp="1"/>
          </p:cNvSpPr>
          <p:nvPr>
            <p:ph type="body" sz="quarter" idx="13"/>
          </p:nvPr>
        </p:nvSpPr>
        <p:spPr/>
        <p:txBody>
          <a:bodyPr/>
          <a:lstStyle/>
          <a:p>
            <a:r>
              <a:rPr lang="en-US" dirty="0"/>
              <a:t>Hierarchical Revealed more useful information.</a:t>
            </a:r>
          </a:p>
        </p:txBody>
      </p:sp>
      <p:sp>
        <p:nvSpPr>
          <p:cNvPr id="8" name="Text Placeholder 7">
            <a:extLst>
              <a:ext uri="{FF2B5EF4-FFF2-40B4-BE49-F238E27FC236}">
                <a16:creationId xmlns:a16="http://schemas.microsoft.com/office/drawing/2014/main" id="{450B8931-09DC-495E-9725-04D6E464DC2E}"/>
              </a:ext>
            </a:extLst>
          </p:cNvPr>
          <p:cNvSpPr>
            <a:spLocks noGrp="1"/>
          </p:cNvSpPr>
          <p:nvPr>
            <p:ph type="body" sz="half" idx="17"/>
          </p:nvPr>
        </p:nvSpPr>
        <p:spPr/>
        <p:txBody>
          <a:bodyPr>
            <a:normAutofit lnSpcReduction="10000"/>
          </a:bodyPr>
          <a:lstStyle/>
          <a:p>
            <a:r>
              <a:rPr lang="en-US" dirty="0"/>
              <a:t>Clusters resulting from K-Means gave us high confidence in their membership but relatively little useful information except when looking at k=6 which revealed high metrics with very low spending which may be quite useful. Clustering with DBSCAN returned the least confident scores and interesting clusters but with extremely low confidence that descriptions are really accurate.</a:t>
            </a:r>
            <a:endParaRPr lang="en-US" dirty="0">
              <a:ea typeface="+mn-lt"/>
              <a:cs typeface="+mn-lt"/>
            </a:endParaRPr>
          </a:p>
          <a:p>
            <a:endParaRPr lang="en-US" dirty="0"/>
          </a:p>
        </p:txBody>
      </p:sp>
    </p:spTree>
    <p:extLst>
      <p:ext uri="{BB962C8B-B14F-4D97-AF65-F5344CB8AC3E}">
        <p14:creationId xmlns:p14="http://schemas.microsoft.com/office/powerpoint/2010/main" val="10736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1A8E-D056-449D-879F-EB2B2F18047C}"/>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494F5ED5-BB34-447F-A09D-44C5B327CD62}"/>
              </a:ext>
            </a:extLst>
          </p:cNvPr>
          <p:cNvSpPr>
            <a:spLocks noGrp="1"/>
          </p:cNvSpPr>
          <p:nvPr>
            <p:ph type="body" idx="1"/>
          </p:nvPr>
        </p:nvSpPr>
        <p:spPr/>
        <p:txBody>
          <a:bodyPr/>
          <a:lstStyle/>
          <a:p>
            <a:r>
              <a:rPr lang="en-US" dirty="0"/>
              <a:t>Missing Data</a:t>
            </a:r>
          </a:p>
        </p:txBody>
      </p:sp>
      <p:sp>
        <p:nvSpPr>
          <p:cNvPr id="4" name="Text Placeholder 3">
            <a:extLst>
              <a:ext uri="{FF2B5EF4-FFF2-40B4-BE49-F238E27FC236}">
                <a16:creationId xmlns:a16="http://schemas.microsoft.com/office/drawing/2014/main" id="{733F3737-8825-43CD-BD8E-C9A9F2A94012}"/>
              </a:ext>
            </a:extLst>
          </p:cNvPr>
          <p:cNvSpPr>
            <a:spLocks noGrp="1"/>
          </p:cNvSpPr>
          <p:nvPr>
            <p:ph type="body" sz="half" idx="15"/>
          </p:nvPr>
        </p:nvSpPr>
        <p:spPr/>
        <p:txBody>
          <a:bodyPr>
            <a:normAutofit fontScale="92500" lnSpcReduction="10000"/>
          </a:bodyPr>
          <a:lstStyle/>
          <a:p>
            <a:r>
              <a:rPr lang="en-US" dirty="0">
                <a:ea typeface="+mn-lt"/>
                <a:cs typeface="+mn-lt"/>
              </a:rPr>
              <a:t>As stated, complete data from all countries during the period studied may prove useful. Barring that, further testing using more categorical data and models using mixed data may reveal more as well. I did not include the Year and Country, both categorical data, because I was interested in comparing across the Country and be able to bring certain stakeholders from certain countries to the table to collaborate and inform policy at OECD.</a:t>
            </a:r>
          </a:p>
        </p:txBody>
      </p:sp>
      <p:sp>
        <p:nvSpPr>
          <p:cNvPr id="5" name="Text Placeholder 4">
            <a:extLst>
              <a:ext uri="{FF2B5EF4-FFF2-40B4-BE49-F238E27FC236}">
                <a16:creationId xmlns:a16="http://schemas.microsoft.com/office/drawing/2014/main" id="{3269A327-6772-4C71-B51A-FA2484EAE0EE}"/>
              </a:ext>
            </a:extLst>
          </p:cNvPr>
          <p:cNvSpPr>
            <a:spLocks noGrp="1"/>
          </p:cNvSpPr>
          <p:nvPr>
            <p:ph type="body" sz="quarter" idx="3"/>
          </p:nvPr>
        </p:nvSpPr>
        <p:spPr/>
        <p:txBody>
          <a:bodyPr/>
          <a:lstStyle/>
          <a:p>
            <a:r>
              <a:rPr lang="en-US" dirty="0"/>
              <a:t>Japan Stands Out</a:t>
            </a:r>
          </a:p>
        </p:txBody>
      </p:sp>
      <p:sp>
        <p:nvSpPr>
          <p:cNvPr id="6" name="Text Placeholder 5">
            <a:extLst>
              <a:ext uri="{FF2B5EF4-FFF2-40B4-BE49-F238E27FC236}">
                <a16:creationId xmlns:a16="http://schemas.microsoft.com/office/drawing/2014/main" id="{3303B60D-0833-4C0A-B766-B29C9313C354}"/>
              </a:ext>
            </a:extLst>
          </p:cNvPr>
          <p:cNvSpPr>
            <a:spLocks noGrp="1"/>
          </p:cNvSpPr>
          <p:nvPr>
            <p:ph type="body" sz="half" idx="16"/>
          </p:nvPr>
        </p:nvSpPr>
        <p:spPr/>
        <p:txBody>
          <a:bodyPr>
            <a:normAutofit lnSpcReduction="10000"/>
          </a:bodyPr>
          <a:lstStyle/>
          <a:p>
            <a:r>
              <a:rPr lang="en-US" dirty="0">
                <a:ea typeface="+mn-lt"/>
                <a:cs typeface="+mn-lt"/>
              </a:rPr>
              <a:t>Japan stands out as having low spending but high metrics such as units and beds but also high hospital stays. While decreasing length of hospital stay is generally considered a positive trend, it may not be the case in countries where median age is increasing and may suggest that Japan's healthcare infrastructure is quite healthy. Of course, more data would be needed to explore this in more detail.</a:t>
            </a:r>
          </a:p>
        </p:txBody>
      </p:sp>
      <p:sp>
        <p:nvSpPr>
          <p:cNvPr id="7" name="Text Placeholder 6">
            <a:extLst>
              <a:ext uri="{FF2B5EF4-FFF2-40B4-BE49-F238E27FC236}">
                <a16:creationId xmlns:a16="http://schemas.microsoft.com/office/drawing/2014/main" id="{4287E761-1D12-4351-9D51-F93207738131}"/>
              </a:ext>
            </a:extLst>
          </p:cNvPr>
          <p:cNvSpPr>
            <a:spLocks noGrp="1"/>
          </p:cNvSpPr>
          <p:nvPr>
            <p:ph type="body" sz="quarter" idx="13"/>
          </p:nvPr>
        </p:nvSpPr>
        <p:spPr/>
        <p:txBody>
          <a:bodyPr/>
          <a:lstStyle/>
          <a:p>
            <a:r>
              <a:rPr lang="en-US" dirty="0"/>
              <a:t>Poor Data</a:t>
            </a:r>
          </a:p>
        </p:txBody>
      </p:sp>
      <p:sp>
        <p:nvSpPr>
          <p:cNvPr id="8" name="Text Placeholder 7">
            <a:extLst>
              <a:ext uri="{FF2B5EF4-FFF2-40B4-BE49-F238E27FC236}">
                <a16:creationId xmlns:a16="http://schemas.microsoft.com/office/drawing/2014/main" id="{058C9DBB-3A47-454C-B1BF-F520685F331E}"/>
              </a:ext>
            </a:extLst>
          </p:cNvPr>
          <p:cNvSpPr>
            <a:spLocks noGrp="1"/>
          </p:cNvSpPr>
          <p:nvPr>
            <p:ph type="body" sz="half" idx="17"/>
          </p:nvPr>
        </p:nvSpPr>
        <p:spPr/>
        <p:txBody>
          <a:bodyPr/>
          <a:lstStyle/>
          <a:p>
            <a:r>
              <a:rPr lang="en-US" dirty="0">
                <a:ea typeface="+mn-lt"/>
                <a:cs typeface="+mn-lt"/>
              </a:rPr>
              <a:t>Hierarchical clustering returned the best results with medium level confidence and tended to confirm the high hospital stay rate with low spending that should be investigated more. Clusters also confirmed high spending with very low metrics suggesting a low ROI in healthcare spending on those countries.</a:t>
            </a:r>
            <a:endParaRPr lang="en-US" dirty="0"/>
          </a:p>
        </p:txBody>
      </p:sp>
    </p:spTree>
    <p:extLst>
      <p:ext uri="{BB962C8B-B14F-4D97-AF65-F5344CB8AC3E}">
        <p14:creationId xmlns:p14="http://schemas.microsoft.com/office/powerpoint/2010/main" val="3218704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E239521-4E27-466E-9087-5C3D9CD1C9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F0939603-6562-4246-A9A6-CE0657B91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4088B391-2267-4070-940E-1DFC16029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C843D276-7F19-4B7B-A3C9-E92CF9825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8BF858F-F5FD-4A7D-A74C-4DB4D07E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1F6D2125-7D86-4D93-A5CB-0BCFE524B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12A20C10-8367-4EE7-84F1-DA8FC3201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7D2F7B40-09B0-4DD4-B504-7BE155EED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0FFDC92C-6387-4BF1-9976-A0B078CE8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2D368DE5-EE93-47F4-A759-0D6F94E1F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Rectangle 22">
              <a:extLst>
                <a:ext uri="{FF2B5EF4-FFF2-40B4-BE49-F238E27FC236}">
                  <a16:creationId xmlns:a16="http://schemas.microsoft.com/office/drawing/2014/main" id="{C6AD4D91-560B-4DF8-B52B-A6BF83A6E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F12BC828-FAAE-455F-91DC-7ADCAC9DA8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0210426-0763-4B1D-8660-C0373328DD2C}"/>
              </a:ext>
            </a:extLst>
          </p:cNvPr>
          <p:cNvSpPr>
            <a:spLocks noGrp="1"/>
          </p:cNvSpPr>
          <p:nvPr>
            <p:ph type="title"/>
          </p:nvPr>
        </p:nvSpPr>
        <p:spPr>
          <a:xfrm>
            <a:off x="1154955" y="973668"/>
            <a:ext cx="3133726" cy="1020232"/>
          </a:xfrm>
        </p:spPr>
        <p:txBody>
          <a:bodyPr>
            <a:normAutofit/>
          </a:bodyPr>
          <a:lstStyle/>
          <a:p>
            <a:r>
              <a:rPr lang="en-US" b="1"/>
              <a:t>Questions?</a:t>
            </a:r>
          </a:p>
        </p:txBody>
      </p:sp>
      <p:pic>
        <p:nvPicPr>
          <p:cNvPr id="5" name="Content Placeholder 4" descr="Logo, icon&#10;&#10;Description automatically generated">
            <a:extLst>
              <a:ext uri="{FF2B5EF4-FFF2-40B4-BE49-F238E27FC236}">
                <a16:creationId xmlns:a16="http://schemas.microsoft.com/office/drawing/2014/main" id="{68EBED17-3590-431B-8D2C-BC8A3D291E5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94607" y="872387"/>
            <a:ext cx="6391533" cy="5113226"/>
          </a:xfrm>
          <a:prstGeom prst="rect">
            <a:avLst/>
          </a:prstGeom>
        </p:spPr>
      </p:pic>
      <p:sp>
        <p:nvSpPr>
          <p:cNvPr id="26" name="Rectangle 25">
            <a:extLst>
              <a:ext uri="{FF2B5EF4-FFF2-40B4-BE49-F238E27FC236}">
                <a16:creationId xmlns:a16="http://schemas.microsoft.com/office/drawing/2014/main" id="{BFD3DF8A-480D-4BB4-B603-B70596CFD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D502CBC1-FC0D-4007-8664-6E507512AF49}"/>
              </a:ext>
            </a:extLst>
          </p:cNvPr>
          <p:cNvSpPr txBox="1"/>
          <p:nvPr/>
        </p:nvSpPr>
        <p:spPr>
          <a:xfrm>
            <a:off x="9046663" y="5785558"/>
            <a:ext cx="253947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ohiostate.pressbooks.pub/choosingsources/chapter/purpose-of-research-question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90229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04000"/>
                <a:satMod val="128000"/>
                <a:lumMod val="104000"/>
              </a:schemeClr>
            </a:gs>
            <a:gs pos="100000">
              <a:schemeClr val="bg1">
                <a:shade val="76000"/>
                <a:hueMod val="89000"/>
                <a:satMod val="164000"/>
                <a:lumMod val="68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6" name="Rectangle 1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5" name="Title 4">
            <a:extLst>
              <a:ext uri="{FF2B5EF4-FFF2-40B4-BE49-F238E27FC236}">
                <a16:creationId xmlns:a16="http://schemas.microsoft.com/office/drawing/2014/main" id="{0DA7B245-EC7B-47E2-8AAA-6A3C4C952459}"/>
              </a:ext>
            </a:extLst>
          </p:cNvPr>
          <p:cNvSpPr>
            <a:spLocks noGrp="1"/>
          </p:cNvSpPr>
          <p:nvPr>
            <p:ph type="title"/>
          </p:nvPr>
        </p:nvSpPr>
        <p:spPr>
          <a:xfrm>
            <a:off x="1128166" y="821095"/>
            <a:ext cx="9230185" cy="1069909"/>
          </a:xfrm>
        </p:spPr>
        <p:txBody>
          <a:bodyPr>
            <a:normAutofit/>
          </a:bodyPr>
          <a:lstStyle/>
          <a:p>
            <a:pPr algn="r"/>
            <a:r>
              <a:rPr lang="en-US" dirty="0">
                <a:solidFill>
                  <a:schemeClr val="tx1"/>
                </a:solidFill>
              </a:rPr>
              <a:t>Sources</a:t>
            </a:r>
          </a:p>
        </p:txBody>
      </p:sp>
      <p:sp>
        <p:nvSpPr>
          <p:cNvPr id="6" name="Content Placeholder 5">
            <a:extLst>
              <a:ext uri="{FF2B5EF4-FFF2-40B4-BE49-F238E27FC236}">
                <a16:creationId xmlns:a16="http://schemas.microsoft.com/office/drawing/2014/main" id="{51F31CB3-7C68-44D1-A81C-6F43447123E4}"/>
              </a:ext>
            </a:extLst>
          </p:cNvPr>
          <p:cNvSpPr>
            <a:spLocks noGrp="1"/>
          </p:cNvSpPr>
          <p:nvPr>
            <p:ph idx="1"/>
          </p:nvPr>
        </p:nvSpPr>
        <p:spPr>
          <a:xfrm>
            <a:off x="826851" y="1825306"/>
            <a:ext cx="9922213" cy="3205244"/>
          </a:xfrm>
        </p:spPr>
        <p:txBody>
          <a:bodyPr anchor="t">
            <a:normAutofit fontScale="92500" lnSpcReduction="10000"/>
          </a:bodyPr>
          <a:lstStyle/>
          <a:p>
            <a:pPr marL="0" indent="0">
              <a:buNone/>
            </a:pPr>
            <a:endParaRPr lang="en-US" dirty="0">
              <a:solidFill>
                <a:schemeClr val="tx1"/>
              </a:solidFill>
            </a:endParaRPr>
          </a:p>
          <a:p>
            <a:pPr marL="0" indent="0">
              <a:buNone/>
            </a:pPr>
            <a:r>
              <a:rPr lang="en-US" dirty="0">
                <a:ea typeface="+mn-lt"/>
                <a:cs typeface="+mn-lt"/>
              </a:rPr>
              <a:t>OECD (2021), Magnetic resonance imaging (MRI) units (indicator). </a:t>
            </a:r>
            <a:r>
              <a:rPr lang="en-US" dirty="0" err="1">
                <a:ea typeface="+mn-lt"/>
                <a:cs typeface="+mn-lt"/>
              </a:rPr>
              <a:t>doi</a:t>
            </a:r>
            <a:r>
              <a:rPr lang="en-US" dirty="0">
                <a:ea typeface="+mn-lt"/>
                <a:cs typeface="+mn-lt"/>
              </a:rPr>
              <a:t>: 10.1787/1a72e7d1-en (Accessed on 26 January 2021)</a:t>
            </a:r>
            <a:endParaRPr lang="en-US" dirty="0"/>
          </a:p>
          <a:p>
            <a:pPr marL="0" indent="0">
              <a:buNone/>
            </a:pPr>
            <a:r>
              <a:rPr lang="en-US" dirty="0">
                <a:ea typeface="+mn-lt"/>
                <a:cs typeface="+mn-lt"/>
              </a:rPr>
              <a:t>OECD (2021), Computed tomography (CT) scanners (indicator). </a:t>
            </a:r>
            <a:r>
              <a:rPr lang="en-US" dirty="0" err="1">
                <a:ea typeface="+mn-lt"/>
                <a:cs typeface="+mn-lt"/>
              </a:rPr>
              <a:t>doi</a:t>
            </a:r>
            <a:r>
              <a:rPr lang="en-US" dirty="0">
                <a:ea typeface="+mn-lt"/>
                <a:cs typeface="+mn-lt"/>
              </a:rPr>
              <a:t>: 10.1787/bedece12-en (Accessed on 26 January 2021)</a:t>
            </a:r>
            <a:endParaRPr lang="en-US" dirty="0"/>
          </a:p>
          <a:p>
            <a:pPr marL="0" indent="0">
              <a:buNone/>
            </a:pPr>
            <a:r>
              <a:rPr lang="en-US" dirty="0">
                <a:ea typeface="+mn-lt"/>
                <a:cs typeface="+mn-lt"/>
              </a:rPr>
              <a:t>OECD (2021), Health spending (indicator). </a:t>
            </a:r>
            <a:r>
              <a:rPr lang="en-US" dirty="0" err="1">
                <a:ea typeface="+mn-lt"/>
                <a:cs typeface="+mn-lt"/>
              </a:rPr>
              <a:t>doi</a:t>
            </a:r>
            <a:r>
              <a:rPr lang="en-US" dirty="0">
                <a:ea typeface="+mn-lt"/>
                <a:cs typeface="+mn-lt"/>
              </a:rPr>
              <a:t>: 10.1787/8643de7e-en (Accessed on 26 January 2021)</a:t>
            </a:r>
            <a:endParaRPr lang="en-US" dirty="0"/>
          </a:p>
          <a:p>
            <a:pPr marL="228600" indent="-228600">
              <a:spcBef>
                <a:spcPct val="0"/>
              </a:spcBef>
              <a:spcAft>
                <a:spcPts val="600"/>
              </a:spcAft>
              <a:buAutoNum type="arabicPeriod"/>
            </a:pPr>
            <a:endParaRPr lang="en-US">
              <a:solidFill>
                <a:schemeClr val="tx1"/>
              </a:solidFill>
            </a:endParaRPr>
          </a:p>
          <a:p>
            <a:pPr marL="228600" indent="-228600">
              <a:spcBef>
                <a:spcPct val="0"/>
              </a:spcBef>
              <a:spcAft>
                <a:spcPts val="600"/>
              </a:spcAft>
              <a:buAutoNum type="arabicPeriod"/>
            </a:pPr>
            <a:r>
              <a:rPr lang="en-US" dirty="0">
                <a:solidFill>
                  <a:schemeClr val="tx1"/>
                </a:solidFill>
              </a:rPr>
              <a:t>Healthcare spending data. Data URL: </a:t>
            </a:r>
            <a:br>
              <a:rPr lang="en-US" dirty="0">
                <a:solidFill>
                  <a:schemeClr val="tx1"/>
                </a:solidFill>
                <a:ea typeface="+mn-lt"/>
                <a:cs typeface="+mn-lt"/>
              </a:rPr>
            </a:br>
            <a:r>
              <a:rPr lang="en-US" u="sng" dirty="0">
                <a:ea typeface="+mn-lt"/>
                <a:cs typeface="+mn-lt"/>
                <a:hlinkClick r:id="rId2"/>
              </a:rPr>
              <a:t>https://data.oecd.org/healthres/health-spending.htm</a:t>
            </a:r>
            <a:endParaRPr lang="en-US" dirty="0"/>
          </a:p>
          <a:p>
            <a:pPr marL="0" indent="0">
              <a:spcBef>
                <a:spcPct val="0"/>
              </a:spcBef>
              <a:spcAft>
                <a:spcPts val="600"/>
              </a:spcAft>
              <a:buNone/>
            </a:pPr>
            <a:endParaRPr lang="en-US">
              <a:solidFill>
                <a:schemeClr val="tx1"/>
              </a:solidFill>
            </a:endParaRPr>
          </a:p>
        </p:txBody>
      </p:sp>
      <p:sp>
        <p:nvSpPr>
          <p:cNvPr id="3" name="TextBox 2">
            <a:extLst>
              <a:ext uri="{FF2B5EF4-FFF2-40B4-BE49-F238E27FC236}">
                <a16:creationId xmlns:a16="http://schemas.microsoft.com/office/drawing/2014/main" id="{C518C691-1E62-4839-9C5E-3254AB5AE468}"/>
              </a:ext>
            </a:extLst>
          </p:cNvPr>
          <p:cNvSpPr txBox="1"/>
          <p:nvPr/>
        </p:nvSpPr>
        <p:spPr>
          <a:xfrm>
            <a:off x="379379" y="418289"/>
            <a:ext cx="11147898" cy="5924145"/>
          </a:xfrm>
          <a:prstGeom prst="rect">
            <a:avLst/>
          </a:prstGeom>
        </p:spPr>
        <p:txBody>
          <a:bodyPr vert="horz" lIns="91440" tIns="45720" rIns="91440" bIns="45720" rtlCol="0" anchor="b">
            <a:normAutofit/>
          </a:bodyPr>
          <a:lstStyle/>
          <a:p>
            <a:pPr algn="ctr">
              <a:spcBef>
                <a:spcPct val="0"/>
              </a:spcBef>
              <a:spcAft>
                <a:spcPts val="600"/>
              </a:spcAft>
            </a:pPr>
            <a:endParaRPr lang="en-US" sz="5400">
              <a:latin typeface="+mj-lt"/>
              <a:ea typeface="+mj-ea"/>
              <a:cs typeface="+mj-cs"/>
            </a:endParaRPr>
          </a:p>
        </p:txBody>
      </p:sp>
    </p:spTree>
    <p:extLst>
      <p:ext uri="{BB962C8B-B14F-4D97-AF65-F5344CB8AC3E}">
        <p14:creationId xmlns:p14="http://schemas.microsoft.com/office/powerpoint/2010/main" val="33956280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69605A-7EB6-4D40-9B57-3C4D7CFF79D2}"/>
              </a:ext>
            </a:extLst>
          </p:cNvPr>
          <p:cNvSpPr>
            <a:spLocks noGrp="1"/>
          </p:cNvSpPr>
          <p:nvPr>
            <p:ph type="title"/>
          </p:nvPr>
        </p:nvSpPr>
        <p:spPr>
          <a:xfrm>
            <a:off x="1154954" y="1143000"/>
            <a:ext cx="8761413" cy="898674"/>
          </a:xfrm>
        </p:spPr>
        <p:txBody>
          <a:bodyPr anchor="b">
            <a:normAutofit fontScale="90000"/>
          </a:bodyPr>
          <a:lstStyle/>
          <a:p>
            <a:r>
              <a:rPr lang="en-US" dirty="0">
                <a:solidFill>
                  <a:schemeClr val="tx2"/>
                </a:solidFill>
              </a:rPr>
              <a:t>Using data from the Organization for Economic Co-operation &amp; Development:</a:t>
            </a: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9AA7536-A9AD-4814-9871-5928035EE15F}"/>
              </a:ext>
            </a:extLst>
          </p:cNvPr>
          <p:cNvSpPr>
            <a:spLocks noGrp="1"/>
          </p:cNvSpPr>
          <p:nvPr>
            <p:ph idx="1"/>
          </p:nvPr>
        </p:nvSpPr>
        <p:spPr>
          <a:xfrm>
            <a:off x="1154954" y="2079174"/>
            <a:ext cx="8586923" cy="2903644"/>
          </a:xfrm>
        </p:spPr>
        <p:txBody>
          <a:bodyPr anchor="ctr">
            <a:normAutofit/>
          </a:bodyPr>
          <a:lstStyle/>
          <a:p>
            <a:r>
              <a:rPr lang="en-US" dirty="0">
                <a:solidFill>
                  <a:schemeClr val="tx1"/>
                </a:solidFill>
              </a:rPr>
              <a:t>Healthcare spending as a share of GDP has increased globally since 1990.</a:t>
            </a:r>
          </a:p>
          <a:p>
            <a:r>
              <a:rPr lang="en-US" dirty="0"/>
              <a:t>Increased spending is associated with increased healthcare infrastructure.</a:t>
            </a:r>
            <a:endParaRPr lang="en-US" dirty="0">
              <a:solidFill>
                <a:srgbClr val="000000"/>
              </a:solidFill>
            </a:endParaRPr>
          </a:p>
          <a:p>
            <a:r>
              <a:rPr lang="en-US" dirty="0"/>
              <a:t>Are there any patterns or trends in this data that may inform OECD policy initiatives and identify specific stakeholders to bring to the table?</a:t>
            </a:r>
            <a:br>
              <a:rPr lang="en-US" dirty="0"/>
            </a:br>
            <a:endParaRPr lang="en-US">
              <a:solidFill>
                <a:schemeClr val="tx1"/>
              </a:solidFill>
            </a:endParaRPr>
          </a:p>
        </p:txBody>
      </p:sp>
      <p:sp>
        <p:nvSpPr>
          <p:cNvPr id="5" name="TextBox 4">
            <a:extLst>
              <a:ext uri="{FF2B5EF4-FFF2-40B4-BE49-F238E27FC236}">
                <a16:creationId xmlns:a16="http://schemas.microsoft.com/office/drawing/2014/main" id="{180068E1-9217-4873-8FE1-6F478C3F1563}"/>
              </a:ext>
            </a:extLst>
          </p:cNvPr>
          <p:cNvSpPr txBox="1"/>
          <p:nvPr/>
        </p:nvSpPr>
        <p:spPr>
          <a:xfrm>
            <a:off x="1183068" y="5592757"/>
            <a:ext cx="5586786" cy="261610"/>
          </a:xfrm>
          <a:prstGeom prst="rect">
            <a:avLst/>
          </a:prstGeom>
          <a:noFill/>
        </p:spPr>
        <p:txBody>
          <a:bodyPr wrap="none" lIns="91440" tIns="45720" rIns="91440" bIns="45720" rtlCol="0" anchor="t">
            <a:spAutoFit/>
          </a:bodyPr>
          <a:lstStyle/>
          <a:p>
            <a:r>
              <a:rPr lang="en-US" sz="1100" dirty="0"/>
              <a:t>1.  data.oecd.org    URL: </a:t>
            </a:r>
            <a:r>
              <a:rPr lang="en-US" sz="1100" dirty="0">
                <a:ea typeface="+mn-lt"/>
                <a:cs typeface="+mn-lt"/>
              </a:rPr>
              <a:t>https://data.oecd.org/healthres/health-spending.htm</a:t>
            </a:r>
            <a:endParaRPr lang="en-US" sz="1100" dirty="0"/>
          </a:p>
        </p:txBody>
      </p:sp>
    </p:spTree>
    <p:extLst>
      <p:ext uri="{BB962C8B-B14F-4D97-AF65-F5344CB8AC3E}">
        <p14:creationId xmlns:p14="http://schemas.microsoft.com/office/powerpoint/2010/main" val="295132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5D728C-986E-4E6B-A2B9-9A96A543074F}"/>
              </a:ext>
            </a:extLst>
          </p:cNvPr>
          <p:cNvSpPr>
            <a:spLocks noGrp="1"/>
          </p:cNvSpPr>
          <p:nvPr>
            <p:ph type="ctrTitle"/>
          </p:nvPr>
        </p:nvSpPr>
        <p:spPr>
          <a:xfrm>
            <a:off x="7089121" y="1113062"/>
            <a:ext cx="4453949" cy="3701485"/>
          </a:xfrm>
        </p:spPr>
        <p:txBody>
          <a:bodyPr>
            <a:normAutofit/>
          </a:bodyPr>
          <a:lstStyle/>
          <a:p>
            <a:r>
              <a:rPr lang="en-US" dirty="0"/>
              <a:t>Metrics get better over time.</a:t>
            </a:r>
          </a:p>
        </p:txBody>
      </p:sp>
      <p:pic>
        <p:nvPicPr>
          <p:cNvPr id="8" name="Picture 8" descr="Chart, bar chart&#10;&#10;Description automatically generated">
            <a:extLst>
              <a:ext uri="{FF2B5EF4-FFF2-40B4-BE49-F238E27FC236}">
                <a16:creationId xmlns:a16="http://schemas.microsoft.com/office/drawing/2014/main" id="{290BB532-FB98-41BB-9AB6-D377341EC8F5}"/>
              </a:ext>
            </a:extLst>
          </p:cNvPr>
          <p:cNvPicPr>
            <a:picLocks noChangeAspect="1"/>
          </p:cNvPicPr>
          <p:nvPr/>
        </p:nvPicPr>
        <p:blipFill>
          <a:blip r:embed="rId2"/>
          <a:stretch>
            <a:fillRect/>
          </a:stretch>
        </p:blipFill>
        <p:spPr>
          <a:xfrm>
            <a:off x="909197" y="1034909"/>
            <a:ext cx="5543423"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265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A1AA65D-9F47-4237-9A72-3C130A9EE9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CE9DF5C7-9970-43C9-B12D-02B320B59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66A030D0-3B12-4D52-BEE1-D8FD02366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38D5B862-E936-4147-AC2B-0979F17D3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E40BCEB-6E23-4334-BBE7-F620F66AC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5FC9E23-64E7-42B7-8A35-5F364A2E4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86A5303-2A17-4DFF-8456-DADB1075B4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83940EB-39D4-4EB7-95CF-FA321945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ED957194-014D-4962-9592-065621BF81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7E974AE1-6DA6-4A09-B59B-3C893F3DE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1793547A-6734-4CDC-B401-5144261BD8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F6865D0D-A839-49EF-9307-2EFF7B88D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A844043-2B05-4A69-98C6-CF0F26946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6C2AD7F1-D41F-4DC2-8C0D-28429DF70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D1E228D-CA9E-41E4-87C8-21C841EAD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45F3D31F-26BB-46A1-A3D3-A758FF02A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Rectangle 29">
            <a:extLst>
              <a:ext uri="{FF2B5EF4-FFF2-40B4-BE49-F238E27FC236}">
                <a16:creationId xmlns:a16="http://schemas.microsoft.com/office/drawing/2014/main" id="{45B15905-1588-4FAB-9558-04F1B2186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C72FA550-997B-4EFC-9E96-6937BDAE2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A41FDE27-F763-46C3-B111-19C1535BF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6" name="Rectangle 35">
            <a:extLst>
              <a:ext uri="{FF2B5EF4-FFF2-40B4-BE49-F238E27FC236}">
                <a16:creationId xmlns:a16="http://schemas.microsoft.com/office/drawing/2014/main" id="{F417D79A-45EF-4C57-ABEB-04910F333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extBox 1">
            <a:extLst>
              <a:ext uri="{FF2B5EF4-FFF2-40B4-BE49-F238E27FC236}">
                <a16:creationId xmlns:a16="http://schemas.microsoft.com/office/drawing/2014/main" id="{19DAD4D1-2D79-4873-A490-412367BA32B6}"/>
              </a:ext>
            </a:extLst>
          </p:cNvPr>
          <p:cNvGraphicFramePr/>
          <p:nvPr>
            <p:extLst>
              <p:ext uri="{D42A27DB-BD31-4B8C-83A1-F6EECF244321}">
                <p14:modId xmlns:p14="http://schemas.microsoft.com/office/powerpoint/2010/main" val="128394719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a:extLst>
              <a:ext uri="{FF2B5EF4-FFF2-40B4-BE49-F238E27FC236}">
                <a16:creationId xmlns:a16="http://schemas.microsoft.com/office/drawing/2014/main" id="{3AAC3EE0-0C48-4263-B59A-0EA86CA9570A}"/>
              </a:ext>
            </a:extLst>
          </p:cNvPr>
          <p:cNvSpPr/>
          <p:nvPr/>
        </p:nvSpPr>
        <p:spPr>
          <a:xfrm>
            <a:off x="964928" y="1395506"/>
            <a:ext cx="3313626" cy="3862596"/>
          </a:xfrm>
          <a:prstGeom prst="rect">
            <a:avLst/>
          </a:prstGeom>
        </p:spPr>
        <p:txBody>
          <a:bodyPr wrap="square" lIns="91440" tIns="45720" rIns="91440" bIns="45720" anchor="t">
            <a:spAutoFit/>
          </a:bodyPr>
          <a:lstStyle/>
          <a:p>
            <a:r>
              <a:rPr lang="en-US" sz="3500" dirty="0">
                <a:solidFill>
                  <a:schemeClr val="bg1"/>
                </a:solidFill>
              </a:rPr>
              <a:t>Data from 32 countries.</a:t>
            </a:r>
          </a:p>
          <a:p>
            <a:br>
              <a:rPr lang="en-US" sz="3500" dirty="0"/>
            </a:br>
            <a:r>
              <a:rPr lang="en-US" sz="3500" dirty="0">
                <a:solidFill>
                  <a:schemeClr val="bg1"/>
                </a:solidFill>
              </a:rPr>
              <a:t>Many countries did not report information.</a:t>
            </a:r>
            <a:endParaRPr lang="en-US" sz="3500">
              <a:solidFill>
                <a:schemeClr val="bg1"/>
              </a:solidFill>
            </a:endParaRPr>
          </a:p>
        </p:txBody>
      </p:sp>
      <p:pic>
        <p:nvPicPr>
          <p:cNvPr id="839" name="Graphic 839" descr="Database with solid fill">
            <a:extLst>
              <a:ext uri="{FF2B5EF4-FFF2-40B4-BE49-F238E27FC236}">
                <a16:creationId xmlns:a16="http://schemas.microsoft.com/office/drawing/2014/main" id="{BC72D00C-1230-4D3E-A6C5-6A45BE48192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38800" y="4881079"/>
            <a:ext cx="837344" cy="837344"/>
          </a:xfrm>
          <a:prstGeom prst="rect">
            <a:avLst/>
          </a:prstGeom>
        </p:spPr>
      </p:pic>
    </p:spTree>
    <p:extLst>
      <p:ext uri="{BB962C8B-B14F-4D97-AF65-F5344CB8AC3E}">
        <p14:creationId xmlns:p14="http://schemas.microsoft.com/office/powerpoint/2010/main" val="43551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5"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57" name="Rectangle 56">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Chart, bar chart, histogram&#10;&#10;Description automatically generated">
            <a:extLst>
              <a:ext uri="{FF2B5EF4-FFF2-40B4-BE49-F238E27FC236}">
                <a16:creationId xmlns:a16="http://schemas.microsoft.com/office/drawing/2014/main" id="{A0A903DA-DDEE-4E08-9E58-F078CADB8EBA}"/>
              </a:ext>
            </a:extLst>
          </p:cNvPr>
          <p:cNvPicPr>
            <a:picLocks noGrp="1" noChangeAspect="1"/>
          </p:cNvPicPr>
          <p:nvPr>
            <p:ph idx="1"/>
          </p:nvPr>
        </p:nvPicPr>
        <p:blipFill>
          <a:blip r:embed="rId3"/>
          <a:stretch>
            <a:fillRect/>
          </a:stretch>
        </p:blipFill>
        <p:spPr>
          <a:xfrm>
            <a:off x="1943086" y="725684"/>
            <a:ext cx="8262219" cy="2527150"/>
          </a:xfrm>
        </p:spPr>
      </p:pic>
      <p:pic>
        <p:nvPicPr>
          <p:cNvPr id="4" name="Picture 5" descr="Chart, bar chart&#10;&#10;Description automatically generated">
            <a:extLst>
              <a:ext uri="{FF2B5EF4-FFF2-40B4-BE49-F238E27FC236}">
                <a16:creationId xmlns:a16="http://schemas.microsoft.com/office/drawing/2014/main" id="{04C6CD65-8BE7-4816-B87E-1D2F29A9DD97}"/>
              </a:ext>
            </a:extLst>
          </p:cNvPr>
          <p:cNvPicPr>
            <a:picLocks noChangeAspect="1"/>
          </p:cNvPicPr>
          <p:nvPr/>
        </p:nvPicPr>
        <p:blipFill>
          <a:blip r:embed="rId4"/>
          <a:stretch>
            <a:fillRect/>
          </a:stretch>
        </p:blipFill>
        <p:spPr>
          <a:xfrm>
            <a:off x="1940170" y="3500786"/>
            <a:ext cx="8272583" cy="2650427"/>
          </a:xfrm>
          <a:prstGeom prst="rect">
            <a:avLst/>
          </a:prstGeom>
        </p:spPr>
      </p:pic>
    </p:spTree>
    <p:extLst>
      <p:ext uri="{BB962C8B-B14F-4D97-AF65-F5344CB8AC3E}">
        <p14:creationId xmlns:p14="http://schemas.microsoft.com/office/powerpoint/2010/main" val="32499794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8DCF6162-C90D-43BF-B7E4-A7B29A1619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5" name="Rectangle 54">
              <a:extLst>
                <a:ext uri="{FF2B5EF4-FFF2-40B4-BE49-F238E27FC236}">
                  <a16:creationId xmlns:a16="http://schemas.microsoft.com/office/drawing/2014/main" id="{A6895F9A-4951-41A7-988E-E4426D51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Oval 55">
              <a:extLst>
                <a:ext uri="{FF2B5EF4-FFF2-40B4-BE49-F238E27FC236}">
                  <a16:creationId xmlns:a16="http://schemas.microsoft.com/office/drawing/2014/main" id="{973CCBF7-E635-45F0-9262-B1378FECE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A95F2453-17DE-4864-ADA2-6D234F95C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Oval 57">
              <a:extLst>
                <a:ext uri="{FF2B5EF4-FFF2-40B4-BE49-F238E27FC236}">
                  <a16:creationId xmlns:a16="http://schemas.microsoft.com/office/drawing/2014/main" id="{044DD539-16E2-48D1-9557-24281434B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Oval 58">
              <a:extLst>
                <a:ext uri="{FF2B5EF4-FFF2-40B4-BE49-F238E27FC236}">
                  <a16:creationId xmlns:a16="http://schemas.microsoft.com/office/drawing/2014/main" id="{025EA950-BF18-4722-B2FD-04D357983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0" name="Oval 59">
              <a:extLst>
                <a:ext uri="{FF2B5EF4-FFF2-40B4-BE49-F238E27FC236}">
                  <a16:creationId xmlns:a16="http://schemas.microsoft.com/office/drawing/2014/main" id="{7E71AB5E-77FB-4315-8B22-845D24C70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Oval 60">
              <a:extLst>
                <a:ext uri="{FF2B5EF4-FFF2-40B4-BE49-F238E27FC236}">
                  <a16:creationId xmlns:a16="http://schemas.microsoft.com/office/drawing/2014/main" id="{27ED4165-1756-4A80-90B1-FFF8AD7F2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2" name="Freeform 5">
              <a:extLst>
                <a:ext uri="{FF2B5EF4-FFF2-40B4-BE49-F238E27FC236}">
                  <a16:creationId xmlns:a16="http://schemas.microsoft.com/office/drawing/2014/main" id="{0C1FF9ED-0EB6-4CEF-83F7-B579129778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4" name="Rectangle 63">
            <a:extLst>
              <a:ext uri="{FF2B5EF4-FFF2-40B4-BE49-F238E27FC236}">
                <a16:creationId xmlns:a16="http://schemas.microsoft.com/office/drawing/2014/main" id="{3F4860A4-6A75-4E92-905D-FA03EEDB8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TextBox 19">
            <a:extLst>
              <a:ext uri="{FF2B5EF4-FFF2-40B4-BE49-F238E27FC236}">
                <a16:creationId xmlns:a16="http://schemas.microsoft.com/office/drawing/2014/main" id="{4D3A3257-B1EA-45AC-AF59-22F1146A8C9F}"/>
              </a:ext>
            </a:extLst>
          </p:cNvPr>
          <p:cNvSpPr txBox="1"/>
          <p:nvPr/>
        </p:nvSpPr>
        <p:spPr>
          <a:xfrm>
            <a:off x="8196440" y="1241266"/>
            <a:ext cx="3346631" cy="3153753"/>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5400" dirty="0">
                <a:solidFill>
                  <a:schemeClr val="bg2"/>
                </a:solidFill>
                <a:latin typeface="+mj-lt"/>
                <a:ea typeface="+mj-ea"/>
                <a:cs typeface="+mj-cs"/>
              </a:rPr>
              <a:t>Hospital stays tend to decrease.</a:t>
            </a:r>
            <a:endParaRPr lang="en-US" sz="5400" dirty="0">
              <a:solidFill>
                <a:schemeClr val="bg2"/>
              </a:solidFill>
              <a:ea typeface="+mj-ea"/>
              <a:cs typeface="+mj-cs"/>
            </a:endParaRPr>
          </a:p>
        </p:txBody>
      </p:sp>
      <p:grpSp>
        <p:nvGrpSpPr>
          <p:cNvPr id="66" name="Group 65">
            <a:extLst>
              <a:ext uri="{FF2B5EF4-FFF2-40B4-BE49-F238E27FC236}">
                <a16:creationId xmlns:a16="http://schemas.microsoft.com/office/drawing/2014/main" id="{1BCDA284-4169-467B-80C1-BBDF26B20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67" name="Rectangle 66">
              <a:extLst>
                <a:ext uri="{FF2B5EF4-FFF2-40B4-BE49-F238E27FC236}">
                  <a16:creationId xmlns:a16="http://schemas.microsoft.com/office/drawing/2014/main" id="{CD5268F1-2FCC-42C8-B308-9F8744796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8" name="Freeform 5">
              <a:extLst>
                <a:ext uri="{FF2B5EF4-FFF2-40B4-BE49-F238E27FC236}">
                  <a16:creationId xmlns:a16="http://schemas.microsoft.com/office/drawing/2014/main" id="{71C38273-377C-4D45-98FA-F4BAFBCA8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9" name="Freeform 5">
              <a:extLst>
                <a:ext uri="{FF2B5EF4-FFF2-40B4-BE49-F238E27FC236}">
                  <a16:creationId xmlns:a16="http://schemas.microsoft.com/office/drawing/2014/main" id="{A4617A93-13E2-4F76-AB78-7A0210391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4" descr="Chart, scatter chart&#10;&#10;Description automatically generated">
            <a:extLst>
              <a:ext uri="{FF2B5EF4-FFF2-40B4-BE49-F238E27FC236}">
                <a16:creationId xmlns:a16="http://schemas.microsoft.com/office/drawing/2014/main" id="{05AFDF3E-C7E0-43F7-AB1A-B6E10277F60F}"/>
              </a:ext>
            </a:extLst>
          </p:cNvPr>
          <p:cNvPicPr>
            <a:picLocks noChangeAspect="1"/>
          </p:cNvPicPr>
          <p:nvPr/>
        </p:nvPicPr>
        <p:blipFill>
          <a:blip r:embed="rId3"/>
          <a:stretch>
            <a:fillRect/>
          </a:stretch>
        </p:blipFill>
        <p:spPr>
          <a:xfrm>
            <a:off x="123073" y="1145173"/>
            <a:ext cx="7781563" cy="4557335"/>
          </a:xfrm>
          <a:prstGeom prst="rect">
            <a:avLst/>
          </a:prstGeom>
        </p:spPr>
      </p:pic>
    </p:spTree>
    <p:extLst>
      <p:ext uri="{BB962C8B-B14F-4D97-AF65-F5344CB8AC3E}">
        <p14:creationId xmlns:p14="http://schemas.microsoft.com/office/powerpoint/2010/main" val="202420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0CBCBCFE-B800-4708-BBF2-CEA7F980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a:extLst>
              <a:ext uri="{FF2B5EF4-FFF2-40B4-BE49-F238E27FC236}">
                <a16:creationId xmlns:a16="http://schemas.microsoft.com/office/drawing/2014/main" id="{166D8E11-AE2C-4D37-8C6F-218E8519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 name="TextBox 2">
            <a:extLst>
              <a:ext uri="{FF2B5EF4-FFF2-40B4-BE49-F238E27FC236}">
                <a16:creationId xmlns:a16="http://schemas.microsoft.com/office/drawing/2014/main" id="{9580EB9F-3FB1-49F4-88AF-30B1D6551489}"/>
              </a:ext>
            </a:extLst>
          </p:cNvPr>
          <p:cNvSpPr txBox="1"/>
          <p:nvPr/>
        </p:nvSpPr>
        <p:spPr>
          <a:xfrm>
            <a:off x="649975" y="4536674"/>
            <a:ext cx="10883326" cy="1516870"/>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800" dirty="0">
                <a:solidFill>
                  <a:schemeClr val="bg1"/>
                </a:solidFill>
                <a:ea typeface="+mn-lt"/>
                <a:cs typeface="+mn-lt"/>
              </a:rPr>
              <a:t>K-Means 3 clusters is best because it separates the high hospital stays. Hospital stay metric could be bad or good. </a:t>
            </a:r>
            <a:endParaRPr lang="en-US" sz="3800">
              <a:solidFill>
                <a:schemeClr val="bg1"/>
              </a:solidFill>
              <a:ea typeface="+mj-ea"/>
              <a:cs typeface="+mj-cs"/>
            </a:endParaRPr>
          </a:p>
        </p:txBody>
      </p:sp>
      <p:pic>
        <p:nvPicPr>
          <p:cNvPr id="5" name="Picture 5" descr="Chart, scatter chart&#10;&#10;Description automatically generated">
            <a:extLst>
              <a:ext uri="{FF2B5EF4-FFF2-40B4-BE49-F238E27FC236}">
                <a16:creationId xmlns:a16="http://schemas.microsoft.com/office/drawing/2014/main" id="{34592DD6-C61A-47F9-95E5-7074D2A464AA}"/>
              </a:ext>
            </a:extLst>
          </p:cNvPr>
          <p:cNvPicPr>
            <a:picLocks noChangeAspect="1"/>
          </p:cNvPicPr>
          <p:nvPr/>
        </p:nvPicPr>
        <p:blipFill>
          <a:blip r:embed="rId2"/>
          <a:stretch>
            <a:fillRect/>
          </a:stretch>
        </p:blipFill>
        <p:spPr>
          <a:xfrm>
            <a:off x="4208436" y="859186"/>
            <a:ext cx="3557016" cy="2464024"/>
          </a:xfrm>
          <a:prstGeom prst="roundRect">
            <a:avLst>
              <a:gd name="adj" fmla="val 1858"/>
            </a:avLst>
          </a:prstGeom>
          <a:effectLst/>
        </p:spPr>
      </p:pic>
      <p:pic>
        <p:nvPicPr>
          <p:cNvPr id="4" name="Picture 4" descr="Chart, scatter chart&#10;&#10;Description automatically generated">
            <a:extLst>
              <a:ext uri="{FF2B5EF4-FFF2-40B4-BE49-F238E27FC236}">
                <a16:creationId xmlns:a16="http://schemas.microsoft.com/office/drawing/2014/main" id="{62D1F5EF-8FA1-4C18-8F59-D7DD0397FA54}"/>
              </a:ext>
            </a:extLst>
          </p:cNvPr>
          <p:cNvPicPr>
            <a:picLocks noChangeAspect="1"/>
          </p:cNvPicPr>
          <p:nvPr/>
        </p:nvPicPr>
        <p:blipFill>
          <a:blip r:embed="rId3"/>
          <a:stretch>
            <a:fillRect/>
          </a:stretch>
        </p:blipFill>
        <p:spPr>
          <a:xfrm>
            <a:off x="422747" y="857206"/>
            <a:ext cx="3557016" cy="2415026"/>
          </a:xfrm>
          <a:prstGeom prst="roundRect">
            <a:avLst>
              <a:gd name="adj" fmla="val 1858"/>
            </a:avLst>
          </a:prstGeom>
          <a:effectLst/>
        </p:spPr>
      </p:pic>
      <p:sp>
        <p:nvSpPr>
          <p:cNvPr id="15" name="Rectangle 14">
            <a:extLst>
              <a:ext uri="{FF2B5EF4-FFF2-40B4-BE49-F238E27FC236}">
                <a16:creationId xmlns:a16="http://schemas.microsoft.com/office/drawing/2014/main" id="{3D92859B-C8CC-4B38-9011-C005265E0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6092E9F-EAE0-45CC-8B0D-544CEB9EB756}"/>
              </a:ext>
            </a:extLst>
          </p:cNvPr>
          <p:cNvSpPr txBox="1"/>
          <p:nvPr/>
        </p:nvSpPr>
        <p:spPr>
          <a:xfrm>
            <a:off x="1299681" y="332246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0.4149</a:t>
            </a:r>
          </a:p>
        </p:txBody>
      </p:sp>
      <p:sp>
        <p:nvSpPr>
          <p:cNvPr id="9" name="TextBox 8">
            <a:extLst>
              <a:ext uri="{FF2B5EF4-FFF2-40B4-BE49-F238E27FC236}">
                <a16:creationId xmlns:a16="http://schemas.microsoft.com/office/drawing/2014/main" id="{ACDE6762-2966-47AF-A1C0-E1F28DC2A388}"/>
              </a:ext>
            </a:extLst>
          </p:cNvPr>
          <p:cNvSpPr txBox="1"/>
          <p:nvPr/>
        </p:nvSpPr>
        <p:spPr>
          <a:xfrm>
            <a:off x="5087577" y="330771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0.4139</a:t>
            </a:r>
          </a:p>
        </p:txBody>
      </p:sp>
      <p:pic>
        <p:nvPicPr>
          <p:cNvPr id="6" name="Picture 6" descr="Chart, scatter chart&#10;&#10;Description automatically generated">
            <a:extLst>
              <a:ext uri="{FF2B5EF4-FFF2-40B4-BE49-F238E27FC236}">
                <a16:creationId xmlns:a16="http://schemas.microsoft.com/office/drawing/2014/main" id="{89D556CA-8F7E-4060-848A-091D5A7D30B0}"/>
              </a:ext>
            </a:extLst>
          </p:cNvPr>
          <p:cNvPicPr>
            <a:picLocks noChangeAspect="1"/>
          </p:cNvPicPr>
          <p:nvPr/>
        </p:nvPicPr>
        <p:blipFill>
          <a:blip r:embed="rId4"/>
          <a:stretch>
            <a:fillRect/>
          </a:stretch>
        </p:blipFill>
        <p:spPr>
          <a:xfrm>
            <a:off x="7977825" y="882544"/>
            <a:ext cx="3557016" cy="2312981"/>
          </a:xfrm>
          <a:prstGeom prst="roundRect">
            <a:avLst>
              <a:gd name="adj" fmla="val 1858"/>
            </a:avLst>
          </a:prstGeom>
          <a:effectLst/>
        </p:spPr>
      </p:pic>
      <p:sp>
        <p:nvSpPr>
          <p:cNvPr id="2" name="TextBox 1">
            <a:extLst>
              <a:ext uri="{FF2B5EF4-FFF2-40B4-BE49-F238E27FC236}">
                <a16:creationId xmlns:a16="http://schemas.microsoft.com/office/drawing/2014/main" id="{73DD4E52-DC2E-423E-9B07-3C815249A4E8}"/>
              </a:ext>
            </a:extLst>
          </p:cNvPr>
          <p:cNvSpPr txBox="1"/>
          <p:nvPr/>
        </p:nvSpPr>
        <p:spPr>
          <a:xfrm>
            <a:off x="5375096" y="229455"/>
            <a:ext cx="14332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K-Means</a:t>
            </a:r>
          </a:p>
        </p:txBody>
      </p:sp>
      <p:sp>
        <p:nvSpPr>
          <p:cNvPr id="8" name="TextBox 7">
            <a:extLst>
              <a:ext uri="{FF2B5EF4-FFF2-40B4-BE49-F238E27FC236}">
                <a16:creationId xmlns:a16="http://schemas.microsoft.com/office/drawing/2014/main" id="{0A414193-3CA8-4FF2-AAE3-C61885C5E0D1}"/>
              </a:ext>
            </a:extLst>
          </p:cNvPr>
          <p:cNvSpPr txBox="1"/>
          <p:nvPr/>
        </p:nvSpPr>
        <p:spPr>
          <a:xfrm>
            <a:off x="8728646" y="327478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0.3411</a:t>
            </a:r>
          </a:p>
        </p:txBody>
      </p:sp>
    </p:spTree>
    <p:extLst>
      <p:ext uri="{BB962C8B-B14F-4D97-AF65-F5344CB8AC3E}">
        <p14:creationId xmlns:p14="http://schemas.microsoft.com/office/powerpoint/2010/main" val="129006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4C852A-CDF4-42CB-A8E1-E8B8655B6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19DE0A3A-706B-4AA1-BCB2-839AD15DA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364655AC-248B-4C9E-9C89-8C6E58CCAA1A}"/>
              </a:ext>
            </a:extLst>
          </p:cNvPr>
          <p:cNvSpPr>
            <a:spLocks noGrp="1"/>
          </p:cNvSpPr>
          <p:nvPr>
            <p:ph type="title"/>
          </p:nvPr>
        </p:nvSpPr>
        <p:spPr>
          <a:xfrm>
            <a:off x="1154954" y="947920"/>
            <a:ext cx="9088084" cy="728480"/>
          </a:xfrm>
        </p:spPr>
        <p:txBody>
          <a:bodyPr>
            <a:normAutofit/>
          </a:bodyPr>
          <a:lstStyle/>
          <a:p>
            <a:r>
              <a:rPr lang="en-US" dirty="0">
                <a:solidFill>
                  <a:srgbClr val="FFFFFF"/>
                </a:solidFill>
              </a:rPr>
              <a:t>K-Means Cluster Labels  </a:t>
            </a:r>
          </a:p>
        </p:txBody>
      </p:sp>
      <p:sp>
        <p:nvSpPr>
          <p:cNvPr id="23" name="Rectangle 22">
            <a:extLst>
              <a:ext uri="{FF2B5EF4-FFF2-40B4-BE49-F238E27FC236}">
                <a16:creationId xmlns:a16="http://schemas.microsoft.com/office/drawing/2014/main" id="{FE1D3F1A-ACDE-4DAB-9A2C-79A4F06CC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1CC7642-3291-4DC8-B712-DA5C31D4E892}"/>
              </a:ext>
            </a:extLst>
          </p:cNvPr>
          <p:cNvGraphicFramePr>
            <a:graphicFrameLocks noGrp="1"/>
          </p:cNvGraphicFramePr>
          <p:nvPr>
            <p:ph idx="1"/>
            <p:extLst>
              <p:ext uri="{D42A27DB-BD31-4B8C-83A1-F6EECF244321}">
                <p14:modId xmlns:p14="http://schemas.microsoft.com/office/powerpoint/2010/main" val="289808491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9334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0CBCBCFE-B800-4708-BBF2-CEA7F980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a:extLst>
              <a:ext uri="{FF2B5EF4-FFF2-40B4-BE49-F238E27FC236}">
                <a16:creationId xmlns:a16="http://schemas.microsoft.com/office/drawing/2014/main" id="{166D8E11-AE2C-4D37-8C6F-218E8519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 name="TextBox 2">
            <a:extLst>
              <a:ext uri="{FF2B5EF4-FFF2-40B4-BE49-F238E27FC236}">
                <a16:creationId xmlns:a16="http://schemas.microsoft.com/office/drawing/2014/main" id="{9580EB9F-3FB1-49F4-88AF-30B1D6551489}"/>
              </a:ext>
            </a:extLst>
          </p:cNvPr>
          <p:cNvSpPr txBox="1"/>
          <p:nvPr/>
        </p:nvSpPr>
        <p:spPr>
          <a:xfrm>
            <a:off x="649975" y="4759280"/>
            <a:ext cx="10883326" cy="12942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dirty="0">
                <a:solidFill>
                  <a:schemeClr val="bg1"/>
                </a:solidFill>
                <a:ea typeface="+mn-lt"/>
                <a:cs typeface="+mn-lt"/>
              </a:rPr>
              <a:t>Using Hierarchical clustering with 5 clusters using Ward Linkage.</a:t>
            </a:r>
            <a:endParaRPr lang="en-US" dirty="0">
              <a:solidFill>
                <a:schemeClr val="bg1"/>
              </a:solidFill>
              <a:ea typeface="+mj-ea"/>
              <a:cs typeface="+mj-cs"/>
            </a:endParaRPr>
          </a:p>
        </p:txBody>
      </p:sp>
      <p:sp>
        <p:nvSpPr>
          <p:cNvPr id="15" name="Rectangle 14">
            <a:extLst>
              <a:ext uri="{FF2B5EF4-FFF2-40B4-BE49-F238E27FC236}">
                <a16:creationId xmlns:a16="http://schemas.microsoft.com/office/drawing/2014/main" id="{3D92859B-C8CC-4B38-9011-C005265E0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6092E9F-EAE0-45CC-8B0D-544CEB9EB756}"/>
              </a:ext>
            </a:extLst>
          </p:cNvPr>
          <p:cNvSpPr txBox="1"/>
          <p:nvPr/>
        </p:nvSpPr>
        <p:spPr>
          <a:xfrm>
            <a:off x="4724400" y="335670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0.4135</a:t>
            </a:r>
          </a:p>
          <a:p>
            <a:r>
              <a:rPr lang="en-US" dirty="0"/>
              <a:t>Average Linkage</a:t>
            </a:r>
          </a:p>
        </p:txBody>
      </p:sp>
      <p:sp>
        <p:nvSpPr>
          <p:cNvPr id="9" name="TextBox 8">
            <a:extLst>
              <a:ext uri="{FF2B5EF4-FFF2-40B4-BE49-F238E27FC236}">
                <a16:creationId xmlns:a16="http://schemas.microsoft.com/office/drawing/2014/main" id="{ACDE6762-2966-47AF-A1C0-E1F28DC2A388}"/>
              </a:ext>
            </a:extLst>
          </p:cNvPr>
          <p:cNvSpPr txBox="1"/>
          <p:nvPr/>
        </p:nvSpPr>
        <p:spPr>
          <a:xfrm>
            <a:off x="969352" y="3401891"/>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0.3174</a:t>
            </a:r>
          </a:p>
          <a:p>
            <a:r>
              <a:rPr lang="en-US" dirty="0"/>
              <a:t>Complete Linkage</a:t>
            </a:r>
          </a:p>
        </p:txBody>
      </p:sp>
      <p:sp>
        <p:nvSpPr>
          <p:cNvPr id="12" name="TextBox 11">
            <a:extLst>
              <a:ext uri="{FF2B5EF4-FFF2-40B4-BE49-F238E27FC236}">
                <a16:creationId xmlns:a16="http://schemas.microsoft.com/office/drawing/2014/main" id="{721A1C23-B27B-4BBD-88C4-8C661299E330}"/>
              </a:ext>
            </a:extLst>
          </p:cNvPr>
          <p:cNvSpPr txBox="1"/>
          <p:nvPr/>
        </p:nvSpPr>
        <p:spPr>
          <a:xfrm>
            <a:off x="8514861" y="342509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0.3218</a:t>
            </a:r>
          </a:p>
          <a:p>
            <a:r>
              <a:rPr lang="en-US" dirty="0"/>
              <a:t>Ward Linkage</a:t>
            </a:r>
          </a:p>
        </p:txBody>
      </p:sp>
      <p:sp>
        <p:nvSpPr>
          <p:cNvPr id="4" name="TextBox 3">
            <a:extLst>
              <a:ext uri="{FF2B5EF4-FFF2-40B4-BE49-F238E27FC236}">
                <a16:creationId xmlns:a16="http://schemas.microsoft.com/office/drawing/2014/main" id="{E722C88B-02ED-484E-A6F6-47F23715B360}"/>
              </a:ext>
            </a:extLst>
          </p:cNvPr>
          <p:cNvSpPr txBox="1"/>
          <p:nvPr/>
        </p:nvSpPr>
        <p:spPr>
          <a:xfrm>
            <a:off x="4792894" y="25514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Hierarchical Clustering</a:t>
            </a:r>
          </a:p>
        </p:txBody>
      </p:sp>
      <p:pic>
        <p:nvPicPr>
          <p:cNvPr id="5" name="Picture 5" descr="Chart, scatter chart&#10;&#10;Description automatically generated">
            <a:extLst>
              <a:ext uri="{FF2B5EF4-FFF2-40B4-BE49-F238E27FC236}">
                <a16:creationId xmlns:a16="http://schemas.microsoft.com/office/drawing/2014/main" id="{8944CE68-313A-4094-A392-FC3305C11BBA}"/>
              </a:ext>
            </a:extLst>
          </p:cNvPr>
          <p:cNvPicPr>
            <a:picLocks noChangeAspect="1"/>
          </p:cNvPicPr>
          <p:nvPr/>
        </p:nvPicPr>
        <p:blipFill>
          <a:blip r:embed="rId2"/>
          <a:stretch>
            <a:fillRect/>
          </a:stretch>
        </p:blipFill>
        <p:spPr>
          <a:xfrm>
            <a:off x="8027037" y="936431"/>
            <a:ext cx="3641968" cy="2377858"/>
          </a:xfrm>
          <a:prstGeom prst="rect">
            <a:avLst/>
          </a:prstGeom>
        </p:spPr>
      </p:pic>
      <p:pic>
        <p:nvPicPr>
          <p:cNvPr id="6" name="Picture 13" descr="Chart, scatter chart&#10;&#10;Description automatically generated">
            <a:extLst>
              <a:ext uri="{FF2B5EF4-FFF2-40B4-BE49-F238E27FC236}">
                <a16:creationId xmlns:a16="http://schemas.microsoft.com/office/drawing/2014/main" id="{5F140528-D1C7-4187-A0C9-68D79BB5C77E}"/>
              </a:ext>
            </a:extLst>
          </p:cNvPr>
          <p:cNvPicPr>
            <a:picLocks noChangeAspect="1"/>
          </p:cNvPicPr>
          <p:nvPr/>
        </p:nvPicPr>
        <p:blipFill>
          <a:blip r:embed="rId3"/>
          <a:stretch>
            <a:fillRect/>
          </a:stretch>
        </p:blipFill>
        <p:spPr>
          <a:xfrm>
            <a:off x="4265246" y="964063"/>
            <a:ext cx="3554046" cy="2350796"/>
          </a:xfrm>
          <a:prstGeom prst="rect">
            <a:avLst/>
          </a:prstGeom>
        </p:spPr>
      </p:pic>
      <p:pic>
        <p:nvPicPr>
          <p:cNvPr id="14" name="Picture 15" descr="Chart, scatter chart&#10;&#10;Description automatically generated">
            <a:extLst>
              <a:ext uri="{FF2B5EF4-FFF2-40B4-BE49-F238E27FC236}">
                <a16:creationId xmlns:a16="http://schemas.microsoft.com/office/drawing/2014/main" id="{71A51AC8-A6FB-4B82-8291-9DDB47620567}"/>
              </a:ext>
            </a:extLst>
          </p:cNvPr>
          <p:cNvPicPr>
            <a:picLocks noChangeAspect="1"/>
          </p:cNvPicPr>
          <p:nvPr/>
        </p:nvPicPr>
        <p:blipFill>
          <a:blip r:embed="rId4"/>
          <a:stretch>
            <a:fillRect/>
          </a:stretch>
        </p:blipFill>
        <p:spPr>
          <a:xfrm>
            <a:off x="543169" y="1011086"/>
            <a:ext cx="3407507" cy="2227444"/>
          </a:xfrm>
          <a:prstGeom prst="rect">
            <a:avLst/>
          </a:prstGeom>
        </p:spPr>
      </p:pic>
    </p:spTree>
    <p:extLst>
      <p:ext uri="{BB962C8B-B14F-4D97-AF65-F5344CB8AC3E}">
        <p14:creationId xmlns:p14="http://schemas.microsoft.com/office/powerpoint/2010/main" val="2460099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9517786F0D704FBF20BE55443F9E94" ma:contentTypeVersion="11" ma:contentTypeDescription="Create a new document." ma:contentTypeScope="" ma:versionID="9688b6ec6d11f8018339c00b43710a22">
  <xsd:schema xmlns:xsd="http://www.w3.org/2001/XMLSchema" xmlns:xs="http://www.w3.org/2001/XMLSchema" xmlns:p="http://schemas.microsoft.com/office/2006/metadata/properties" xmlns:ns1="http://schemas.microsoft.com/sharepoint/v3" xmlns:ns3="432fa3b2-3203-4ff8-99db-3d58ebaced9f" targetNamespace="http://schemas.microsoft.com/office/2006/metadata/properties" ma:root="true" ma:fieldsID="5d14e6ecc266d3a339347298096b7da8" ns1:_="" ns3:_="">
    <xsd:import namespace="http://schemas.microsoft.com/sharepoint/v3"/>
    <xsd:import namespace="432fa3b2-3203-4ff8-99db-3d58ebaced9f"/>
    <xsd:element name="properties">
      <xsd:complexType>
        <xsd:sequence>
          <xsd:element name="documentManagement">
            <xsd:complexType>
              <xsd:all>
                <xsd:element ref="ns3:MediaServiceMetadata" minOccurs="0"/>
                <xsd:element ref="ns3:MediaServiceFastMetadata" minOccurs="0"/>
                <xsd:element ref="ns1:_ip_UnifiedCompliancePolicyProperties" minOccurs="0"/>
                <xsd:element ref="ns1:_ip_UnifiedCompliancePolicyUIAction"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2fa3b2-3203-4ff8-99db-3d58ebaced9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17DA68-7976-4C66-A725-C1E6A2F6B8E4}">
  <ds:schemaRefs>
    <ds:schemaRef ds:uri="432fa3b2-3203-4ff8-99db-3d58ebaced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12B4B56-0820-4AA6-B94C-9F35D9570448}">
  <ds:schemaRefs>
    <ds:schemaRef ds:uri="http://schemas.microsoft.com/sharepoint/v3/contenttype/forms"/>
  </ds:schemaRefs>
</ds:datastoreItem>
</file>

<file path=customXml/itemProps3.xml><?xml version="1.0" encoding="utf-8"?>
<ds:datastoreItem xmlns:ds="http://schemas.openxmlformats.org/officeDocument/2006/customXml" ds:itemID="{BE5C3BA5-3886-49AE-BC29-7F1A0E5A427B}">
  <ds:schemaRefs>
    <ds:schemaRef ds:uri="432fa3b2-3203-4ff8-99db-3d58ebaced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 Boardroom</vt:lpstr>
      <vt:lpstr>  Clustering International Healthcare Data</vt:lpstr>
      <vt:lpstr>Using data from the Organization for Economic Co-operation &amp; Development:</vt:lpstr>
      <vt:lpstr>Metrics get better over time.</vt:lpstr>
      <vt:lpstr>PowerPoint Presentation</vt:lpstr>
      <vt:lpstr>PowerPoint Presentation</vt:lpstr>
      <vt:lpstr>PowerPoint Presentation</vt:lpstr>
      <vt:lpstr>PowerPoint Presentation</vt:lpstr>
      <vt:lpstr>K-Means Cluster Labels  </vt:lpstr>
      <vt:lpstr>PowerPoint Presentation</vt:lpstr>
      <vt:lpstr>Hierarchical Clustering Cluster Labels  </vt:lpstr>
      <vt:lpstr>PowerPoint Presentation</vt:lpstr>
      <vt:lpstr>DBSCAN Cluster Labels  </vt:lpstr>
      <vt:lpstr>Findings</vt:lpstr>
      <vt:lpstr>Conclusions</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Patient  No-Shows</dc:title>
  <dc:creator>Mike Galaviz</dc:creator>
  <cp:revision>453</cp:revision>
  <dcterms:created xsi:type="dcterms:W3CDTF">2021-01-09T01:33:18Z</dcterms:created>
  <dcterms:modified xsi:type="dcterms:W3CDTF">2021-02-05T03:01:41Z</dcterms:modified>
</cp:coreProperties>
</file>