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D6E71-FDD8-C0A4-3E79-2CF06ABD02A1}" v="288" dt="2024-11-06T12:41:26.409"/>
    <p1510:client id="{37F62D1D-D126-C028-3324-45187D801A44}" v="226" dt="2024-11-06T15:16:37.692"/>
    <p1510:client id="{FD003FE5-B534-9F1F-A552-18C9EE63B6B2}" v="127" dt="2024-11-06T12:16:49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ECED8-C94C-4F4A-BD27-3637EC819A98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701CC0-F6B3-4C2E-A275-0241C59291FB}">
      <dgm:prSet/>
      <dgm:spPr/>
      <dgm:t>
        <a:bodyPr/>
        <a:lstStyle/>
        <a:p>
          <a:r>
            <a:rPr lang="pl-PL" b="1"/>
            <a:t>Testy jednostkowe (Unit Tests):</a:t>
          </a:r>
          <a:r>
            <a:rPr lang="pl-PL"/>
            <a:t> Testowanie pojedynczych funkcji w izolacji, aby upewnić się, że każda z nich działa poprawnie.</a:t>
          </a:r>
          <a:endParaRPr lang="en-US"/>
        </a:p>
      </dgm:t>
    </dgm:pt>
    <dgm:pt modelId="{2B2BA6D8-E31E-4934-8A9B-6C9389C95EC1}" type="parTrans" cxnId="{EE1F7FB2-D140-47F5-B6C8-A98E71C5996D}">
      <dgm:prSet/>
      <dgm:spPr/>
      <dgm:t>
        <a:bodyPr/>
        <a:lstStyle/>
        <a:p>
          <a:endParaRPr lang="en-US"/>
        </a:p>
      </dgm:t>
    </dgm:pt>
    <dgm:pt modelId="{38D102D4-AFF3-43E4-A7AB-264031361CE6}" type="sibTrans" cxnId="{EE1F7FB2-D140-47F5-B6C8-A98E71C5996D}">
      <dgm:prSet/>
      <dgm:spPr/>
      <dgm:t>
        <a:bodyPr/>
        <a:lstStyle/>
        <a:p>
          <a:endParaRPr lang="en-US"/>
        </a:p>
      </dgm:t>
    </dgm:pt>
    <dgm:pt modelId="{676657D4-8BA6-4334-B070-3E13E1336018}">
      <dgm:prSet/>
      <dgm:spPr/>
      <dgm:t>
        <a:bodyPr/>
        <a:lstStyle/>
        <a:p>
          <a:r>
            <a:rPr lang="pl-PL" b="1"/>
            <a:t>Testy integracyjne (Integration Tests):</a:t>
          </a:r>
          <a:r>
            <a:rPr lang="pl-PL"/>
            <a:t> Testowanie, czy poszczególne moduły aplikacji (np. logowanie, wybór boiska, potwierdzenie uczestnictwa) współpracują ze sobą poprawnie.</a:t>
          </a:r>
          <a:endParaRPr lang="en-US"/>
        </a:p>
      </dgm:t>
    </dgm:pt>
    <dgm:pt modelId="{EC3509AF-E759-4608-B594-B9B30817BED0}" type="parTrans" cxnId="{ABE10D7A-59CD-4F8C-8B72-95717A88A8A6}">
      <dgm:prSet/>
      <dgm:spPr/>
      <dgm:t>
        <a:bodyPr/>
        <a:lstStyle/>
        <a:p>
          <a:endParaRPr lang="en-US"/>
        </a:p>
      </dgm:t>
    </dgm:pt>
    <dgm:pt modelId="{BC297D10-3B86-4C96-AB41-A998228AC954}" type="sibTrans" cxnId="{ABE10D7A-59CD-4F8C-8B72-95717A88A8A6}">
      <dgm:prSet/>
      <dgm:spPr/>
      <dgm:t>
        <a:bodyPr/>
        <a:lstStyle/>
        <a:p>
          <a:endParaRPr lang="en-US"/>
        </a:p>
      </dgm:t>
    </dgm:pt>
    <dgm:pt modelId="{567EBAEF-05E0-45E8-9E74-5B757F55B21C}">
      <dgm:prSet/>
      <dgm:spPr/>
      <dgm:t>
        <a:bodyPr/>
        <a:lstStyle/>
        <a:p>
          <a:r>
            <a:rPr lang="pl-PL" b="1"/>
            <a:t>Testy akceptacyjne użytkownika (User Acceptance Tests - UAT):</a:t>
          </a:r>
          <a:r>
            <a:rPr lang="pl-PL"/>
            <a:t> Testowanie funkcjonalności z perspektywy końcowego użytkownika, aby zweryfikować, czy aplikacja spełnia wszystkie wymagania biznesowe i jest intuicyjna w obsłudze.</a:t>
          </a:r>
          <a:endParaRPr lang="en-US"/>
        </a:p>
      </dgm:t>
    </dgm:pt>
    <dgm:pt modelId="{E3979E1C-0BF6-465B-BCE4-650F8D64B416}" type="parTrans" cxnId="{BAD302A4-0B0C-4D3E-A4C9-F3328543E775}">
      <dgm:prSet/>
      <dgm:spPr/>
      <dgm:t>
        <a:bodyPr/>
        <a:lstStyle/>
        <a:p>
          <a:endParaRPr lang="en-US"/>
        </a:p>
      </dgm:t>
    </dgm:pt>
    <dgm:pt modelId="{A269EC84-0B76-47A8-BEE0-7DFE8B5BF226}" type="sibTrans" cxnId="{BAD302A4-0B0C-4D3E-A4C9-F3328543E775}">
      <dgm:prSet/>
      <dgm:spPr/>
      <dgm:t>
        <a:bodyPr/>
        <a:lstStyle/>
        <a:p>
          <a:endParaRPr lang="en-US"/>
        </a:p>
      </dgm:t>
    </dgm:pt>
    <dgm:pt modelId="{DF10DDAA-4045-482A-9037-1042143AB563}" type="pres">
      <dgm:prSet presAssocID="{5E9ECED8-C94C-4F4A-BD27-3637EC819A98}" presName="linear" presStyleCnt="0">
        <dgm:presLayoutVars>
          <dgm:animLvl val="lvl"/>
          <dgm:resizeHandles val="exact"/>
        </dgm:presLayoutVars>
      </dgm:prSet>
      <dgm:spPr/>
    </dgm:pt>
    <dgm:pt modelId="{88388AEB-CFEF-4E6A-9A9F-CCC7FADA5B75}" type="pres">
      <dgm:prSet presAssocID="{1D701CC0-F6B3-4C2E-A275-0241C59291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ADF3A5-1006-4DB5-9771-25939A624A1F}" type="pres">
      <dgm:prSet presAssocID="{38D102D4-AFF3-43E4-A7AB-264031361CE6}" presName="spacer" presStyleCnt="0"/>
      <dgm:spPr/>
    </dgm:pt>
    <dgm:pt modelId="{F22FE777-AB3E-487F-8D53-8DF3D49CBD51}" type="pres">
      <dgm:prSet presAssocID="{676657D4-8BA6-4334-B070-3E13E13360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198310-F220-4B6C-A54E-11FB2C356768}" type="pres">
      <dgm:prSet presAssocID="{BC297D10-3B86-4C96-AB41-A998228AC954}" presName="spacer" presStyleCnt="0"/>
      <dgm:spPr/>
    </dgm:pt>
    <dgm:pt modelId="{F133E025-CBEB-45FB-8676-98018F9B96B3}" type="pres">
      <dgm:prSet presAssocID="{567EBAEF-05E0-45E8-9E74-5B757F55B2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272221-81CF-48BD-8D52-CE2C92AA895D}" type="presOf" srcId="{1D701CC0-F6B3-4C2E-A275-0241C59291FB}" destId="{88388AEB-CFEF-4E6A-9A9F-CCC7FADA5B75}" srcOrd="0" destOrd="0" presId="urn:microsoft.com/office/officeart/2005/8/layout/vList2"/>
    <dgm:cxn modelId="{ABE10D7A-59CD-4F8C-8B72-95717A88A8A6}" srcId="{5E9ECED8-C94C-4F4A-BD27-3637EC819A98}" destId="{676657D4-8BA6-4334-B070-3E13E1336018}" srcOrd="1" destOrd="0" parTransId="{EC3509AF-E759-4608-B594-B9B30817BED0}" sibTransId="{BC297D10-3B86-4C96-AB41-A998228AC954}"/>
    <dgm:cxn modelId="{BAD302A4-0B0C-4D3E-A4C9-F3328543E775}" srcId="{5E9ECED8-C94C-4F4A-BD27-3637EC819A98}" destId="{567EBAEF-05E0-45E8-9E74-5B757F55B21C}" srcOrd="2" destOrd="0" parTransId="{E3979E1C-0BF6-465B-BCE4-650F8D64B416}" sibTransId="{A269EC84-0B76-47A8-BEE0-7DFE8B5BF226}"/>
    <dgm:cxn modelId="{EE1F7FB2-D140-47F5-B6C8-A98E71C5996D}" srcId="{5E9ECED8-C94C-4F4A-BD27-3637EC819A98}" destId="{1D701CC0-F6B3-4C2E-A275-0241C59291FB}" srcOrd="0" destOrd="0" parTransId="{2B2BA6D8-E31E-4934-8A9B-6C9389C95EC1}" sibTransId="{38D102D4-AFF3-43E4-A7AB-264031361CE6}"/>
    <dgm:cxn modelId="{DBA129B6-3C60-489D-A0C4-EB5171D427A1}" type="presOf" srcId="{5E9ECED8-C94C-4F4A-BD27-3637EC819A98}" destId="{DF10DDAA-4045-482A-9037-1042143AB563}" srcOrd="0" destOrd="0" presId="urn:microsoft.com/office/officeart/2005/8/layout/vList2"/>
    <dgm:cxn modelId="{BEC38BC4-8BB3-42D6-AE53-6C774CAC0B0A}" type="presOf" srcId="{676657D4-8BA6-4334-B070-3E13E1336018}" destId="{F22FE777-AB3E-487F-8D53-8DF3D49CBD51}" srcOrd="0" destOrd="0" presId="urn:microsoft.com/office/officeart/2005/8/layout/vList2"/>
    <dgm:cxn modelId="{178B12D5-4BE7-4E2F-A2AA-39F63A5AFD75}" type="presOf" srcId="{567EBAEF-05E0-45E8-9E74-5B757F55B21C}" destId="{F133E025-CBEB-45FB-8676-98018F9B96B3}" srcOrd="0" destOrd="0" presId="urn:microsoft.com/office/officeart/2005/8/layout/vList2"/>
    <dgm:cxn modelId="{69E83B8F-17A5-4E98-BC75-8630C7D9E18C}" type="presParOf" srcId="{DF10DDAA-4045-482A-9037-1042143AB563}" destId="{88388AEB-CFEF-4E6A-9A9F-CCC7FADA5B75}" srcOrd="0" destOrd="0" presId="urn:microsoft.com/office/officeart/2005/8/layout/vList2"/>
    <dgm:cxn modelId="{E969ACD9-34FD-46DC-B1A0-C09FBA57EFBD}" type="presParOf" srcId="{DF10DDAA-4045-482A-9037-1042143AB563}" destId="{B3ADF3A5-1006-4DB5-9771-25939A624A1F}" srcOrd="1" destOrd="0" presId="urn:microsoft.com/office/officeart/2005/8/layout/vList2"/>
    <dgm:cxn modelId="{46D45117-7AAF-4818-AE54-F88E78BC5CBA}" type="presParOf" srcId="{DF10DDAA-4045-482A-9037-1042143AB563}" destId="{F22FE777-AB3E-487F-8D53-8DF3D49CBD51}" srcOrd="2" destOrd="0" presId="urn:microsoft.com/office/officeart/2005/8/layout/vList2"/>
    <dgm:cxn modelId="{2837A19A-604A-4983-9152-96E1BB932864}" type="presParOf" srcId="{DF10DDAA-4045-482A-9037-1042143AB563}" destId="{BB198310-F220-4B6C-A54E-11FB2C356768}" srcOrd="3" destOrd="0" presId="urn:microsoft.com/office/officeart/2005/8/layout/vList2"/>
    <dgm:cxn modelId="{299AE01C-05EE-4A3D-8CAF-E220F878099B}" type="presParOf" srcId="{DF10DDAA-4045-482A-9037-1042143AB563}" destId="{F133E025-CBEB-45FB-8676-98018F9B96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598C7-0393-408F-BC58-70174E2863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F4D2B-73E4-466C-B76B-EB3C7A35050B}">
      <dgm:prSet/>
      <dgm:spPr/>
      <dgm:t>
        <a:bodyPr/>
        <a:lstStyle/>
        <a:p>
          <a:r>
            <a:rPr lang="pl-PL" b="1"/>
            <a:t>Scenariusz testowy:</a:t>
          </a:r>
          <a:r>
            <a:rPr lang="pl-PL"/>
            <a:t> Użytkownik tworzy nowe wydarzenie sportowe, wybierając boisko, datę, godzinę, oraz zapraszając znajomych.</a:t>
          </a:r>
          <a:endParaRPr lang="en-US"/>
        </a:p>
      </dgm:t>
    </dgm:pt>
    <dgm:pt modelId="{970EE69E-8C3E-4134-BD39-6BD47DDD768B}" type="parTrans" cxnId="{1C70E5C6-9C3D-4BD5-BF84-3F345871A1D7}">
      <dgm:prSet/>
      <dgm:spPr/>
      <dgm:t>
        <a:bodyPr/>
        <a:lstStyle/>
        <a:p>
          <a:endParaRPr lang="en-US"/>
        </a:p>
      </dgm:t>
    </dgm:pt>
    <dgm:pt modelId="{2B29E036-5C39-419D-9D07-7EEF74AA34B5}" type="sibTrans" cxnId="{1C70E5C6-9C3D-4BD5-BF84-3F345871A1D7}">
      <dgm:prSet/>
      <dgm:spPr/>
      <dgm:t>
        <a:bodyPr/>
        <a:lstStyle/>
        <a:p>
          <a:endParaRPr lang="en-US"/>
        </a:p>
      </dgm:t>
    </dgm:pt>
    <dgm:pt modelId="{3920ABE7-AA69-4FF7-B6B9-4D02FC029520}">
      <dgm:prSet/>
      <dgm:spPr/>
      <dgm:t>
        <a:bodyPr/>
        <a:lstStyle/>
        <a:p>
          <a:r>
            <a:rPr lang="pl-PL" b="1"/>
            <a:t>Oczekiwany wynik:</a:t>
          </a:r>
          <a:r>
            <a:rPr lang="pl-PL"/>
            <a:t> Wydarzenie zostaje poprawnie dodane do kalendarza aplikacji i pojawia się powiadomienie dla zaproszonych osób. Wszystkie dane są zapisane i widoczne na ekranie wydarzenia.</a:t>
          </a:r>
          <a:endParaRPr lang="en-US"/>
        </a:p>
      </dgm:t>
    </dgm:pt>
    <dgm:pt modelId="{62A2B125-6914-4828-9FB1-363B6E59643B}" type="parTrans" cxnId="{F230AADF-36AA-407C-B744-FDE2AF23B444}">
      <dgm:prSet/>
      <dgm:spPr/>
      <dgm:t>
        <a:bodyPr/>
        <a:lstStyle/>
        <a:p>
          <a:endParaRPr lang="en-US"/>
        </a:p>
      </dgm:t>
    </dgm:pt>
    <dgm:pt modelId="{72B11394-12E9-454C-BCD4-5C1DF8066AEE}" type="sibTrans" cxnId="{F230AADF-36AA-407C-B744-FDE2AF23B444}">
      <dgm:prSet/>
      <dgm:spPr/>
      <dgm:t>
        <a:bodyPr/>
        <a:lstStyle/>
        <a:p>
          <a:endParaRPr lang="en-US"/>
        </a:p>
      </dgm:t>
    </dgm:pt>
    <dgm:pt modelId="{FC5D4F02-C87F-480D-B439-0E33E0ED1E91}">
      <dgm:prSet/>
      <dgm:spPr/>
      <dgm:t>
        <a:bodyPr/>
        <a:lstStyle/>
        <a:p>
          <a:r>
            <a:rPr lang="pl-PL" b="1"/>
            <a:t>Typ testu:</a:t>
          </a:r>
          <a:r>
            <a:rPr lang="pl-PL"/>
            <a:t> Test integracyjny</a:t>
          </a:r>
          <a:endParaRPr lang="en-US"/>
        </a:p>
      </dgm:t>
    </dgm:pt>
    <dgm:pt modelId="{44F2FE57-AC26-4CF0-B8FB-35FFA0E58433}" type="parTrans" cxnId="{45D65A2F-C831-4D02-AEC5-82741D0C7C82}">
      <dgm:prSet/>
      <dgm:spPr/>
      <dgm:t>
        <a:bodyPr/>
        <a:lstStyle/>
        <a:p>
          <a:endParaRPr lang="en-US"/>
        </a:p>
      </dgm:t>
    </dgm:pt>
    <dgm:pt modelId="{D0199DAC-D295-41CE-9FFF-F1E1316E931E}" type="sibTrans" cxnId="{45D65A2F-C831-4D02-AEC5-82741D0C7C82}">
      <dgm:prSet/>
      <dgm:spPr/>
      <dgm:t>
        <a:bodyPr/>
        <a:lstStyle/>
        <a:p>
          <a:endParaRPr lang="en-US"/>
        </a:p>
      </dgm:t>
    </dgm:pt>
    <dgm:pt modelId="{44CD2FD5-9D12-4CF3-9FC0-E9FAD00BF4DB}">
      <dgm:prSet/>
      <dgm:spPr/>
      <dgm:t>
        <a:bodyPr/>
        <a:lstStyle/>
        <a:p>
          <a:r>
            <a:rPr lang="pl-PL" b="1"/>
            <a:t>Narzędzia:</a:t>
          </a:r>
          <a:r>
            <a:rPr lang="pl-PL"/>
            <a:t> Postman (do testowania API), Selenium (do testowania front-endu).</a:t>
          </a:r>
          <a:endParaRPr lang="en-US"/>
        </a:p>
      </dgm:t>
    </dgm:pt>
    <dgm:pt modelId="{4541A369-F36A-4C86-9429-6F3BC56813B4}" type="parTrans" cxnId="{D3324947-81D1-45E9-A7CC-8AC4DE5E0066}">
      <dgm:prSet/>
      <dgm:spPr/>
      <dgm:t>
        <a:bodyPr/>
        <a:lstStyle/>
        <a:p>
          <a:endParaRPr lang="en-US"/>
        </a:p>
      </dgm:t>
    </dgm:pt>
    <dgm:pt modelId="{C006B999-D395-4030-A091-109F857474B3}" type="sibTrans" cxnId="{D3324947-81D1-45E9-A7CC-8AC4DE5E0066}">
      <dgm:prSet/>
      <dgm:spPr/>
      <dgm:t>
        <a:bodyPr/>
        <a:lstStyle/>
        <a:p>
          <a:endParaRPr lang="en-US"/>
        </a:p>
      </dgm:t>
    </dgm:pt>
    <dgm:pt modelId="{737A564D-442B-4B9F-B9DA-74B56F228B6F}" type="pres">
      <dgm:prSet presAssocID="{E45598C7-0393-408F-BC58-70174E28637C}" presName="root" presStyleCnt="0">
        <dgm:presLayoutVars>
          <dgm:dir/>
          <dgm:resizeHandles val="exact"/>
        </dgm:presLayoutVars>
      </dgm:prSet>
      <dgm:spPr/>
    </dgm:pt>
    <dgm:pt modelId="{A247216C-FEEB-4956-9B7C-C33D180E257E}" type="pres">
      <dgm:prSet presAssocID="{15FF4D2B-73E4-466C-B76B-EB3C7A35050B}" presName="compNode" presStyleCnt="0"/>
      <dgm:spPr/>
    </dgm:pt>
    <dgm:pt modelId="{B23987B3-DFFE-4164-95FF-54E513B4443D}" type="pres">
      <dgm:prSet presAssocID="{15FF4D2B-73E4-466C-B76B-EB3C7A35050B}" presName="bgRect" presStyleLbl="bgShp" presStyleIdx="0" presStyleCnt="4"/>
      <dgm:spPr/>
    </dgm:pt>
    <dgm:pt modelId="{7BD2E3CC-7C3F-4E50-B569-10486D404BBD}" type="pres">
      <dgm:prSet presAssocID="{15FF4D2B-73E4-466C-B76B-EB3C7A3505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982224D2-E0AA-42E3-B865-FA11636DDE29}" type="pres">
      <dgm:prSet presAssocID="{15FF4D2B-73E4-466C-B76B-EB3C7A35050B}" presName="spaceRect" presStyleCnt="0"/>
      <dgm:spPr/>
    </dgm:pt>
    <dgm:pt modelId="{41B39DBD-EF49-4690-81B3-C4EA14289AA9}" type="pres">
      <dgm:prSet presAssocID="{15FF4D2B-73E4-466C-B76B-EB3C7A35050B}" presName="parTx" presStyleLbl="revTx" presStyleIdx="0" presStyleCnt="4">
        <dgm:presLayoutVars>
          <dgm:chMax val="0"/>
          <dgm:chPref val="0"/>
        </dgm:presLayoutVars>
      </dgm:prSet>
      <dgm:spPr/>
    </dgm:pt>
    <dgm:pt modelId="{B9B4FD6D-8D2D-491E-B1B1-00D08CAFCC83}" type="pres">
      <dgm:prSet presAssocID="{2B29E036-5C39-419D-9D07-7EEF74AA34B5}" presName="sibTrans" presStyleCnt="0"/>
      <dgm:spPr/>
    </dgm:pt>
    <dgm:pt modelId="{55A042E6-76F0-46B2-8A81-4A878CB12A1D}" type="pres">
      <dgm:prSet presAssocID="{3920ABE7-AA69-4FF7-B6B9-4D02FC029520}" presName="compNode" presStyleCnt="0"/>
      <dgm:spPr/>
    </dgm:pt>
    <dgm:pt modelId="{F2C41A57-D098-4529-97FE-0598E3FA7D00}" type="pres">
      <dgm:prSet presAssocID="{3920ABE7-AA69-4FF7-B6B9-4D02FC029520}" presName="bgRect" presStyleLbl="bgShp" presStyleIdx="1" presStyleCnt="4"/>
      <dgm:spPr/>
    </dgm:pt>
    <dgm:pt modelId="{76ED14C6-C653-42E6-923A-04DDB51AFC30}" type="pres">
      <dgm:prSet presAssocID="{3920ABE7-AA69-4FF7-B6B9-4D02FC0295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15AD3F2-89CA-4B78-BB62-0E0DFBF9096D}" type="pres">
      <dgm:prSet presAssocID="{3920ABE7-AA69-4FF7-B6B9-4D02FC029520}" presName="spaceRect" presStyleCnt="0"/>
      <dgm:spPr/>
    </dgm:pt>
    <dgm:pt modelId="{12131659-5482-4DAC-AF82-3017082916A5}" type="pres">
      <dgm:prSet presAssocID="{3920ABE7-AA69-4FF7-B6B9-4D02FC029520}" presName="parTx" presStyleLbl="revTx" presStyleIdx="1" presStyleCnt="4">
        <dgm:presLayoutVars>
          <dgm:chMax val="0"/>
          <dgm:chPref val="0"/>
        </dgm:presLayoutVars>
      </dgm:prSet>
      <dgm:spPr/>
    </dgm:pt>
    <dgm:pt modelId="{892825E3-174F-4F4B-AFC2-2C75AFB2D965}" type="pres">
      <dgm:prSet presAssocID="{72B11394-12E9-454C-BCD4-5C1DF8066AEE}" presName="sibTrans" presStyleCnt="0"/>
      <dgm:spPr/>
    </dgm:pt>
    <dgm:pt modelId="{68269BE3-51A9-4385-ABB0-51B5F83BC066}" type="pres">
      <dgm:prSet presAssocID="{FC5D4F02-C87F-480D-B439-0E33E0ED1E91}" presName="compNode" presStyleCnt="0"/>
      <dgm:spPr/>
    </dgm:pt>
    <dgm:pt modelId="{96EE20E6-6E78-4BAA-85F5-7C226C5DD973}" type="pres">
      <dgm:prSet presAssocID="{FC5D4F02-C87F-480D-B439-0E33E0ED1E91}" presName="bgRect" presStyleLbl="bgShp" presStyleIdx="2" presStyleCnt="4"/>
      <dgm:spPr/>
    </dgm:pt>
    <dgm:pt modelId="{1D6A015A-4C21-4D36-B37D-A6F734BAB547}" type="pres">
      <dgm:prSet presAssocID="{FC5D4F02-C87F-480D-B439-0E33E0ED1E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8528C41-4B4C-4500-A0B8-75CEB6877472}" type="pres">
      <dgm:prSet presAssocID="{FC5D4F02-C87F-480D-B439-0E33E0ED1E91}" presName="spaceRect" presStyleCnt="0"/>
      <dgm:spPr/>
    </dgm:pt>
    <dgm:pt modelId="{3DF3E62C-8696-44BD-9C9D-E09C8E37AF7F}" type="pres">
      <dgm:prSet presAssocID="{FC5D4F02-C87F-480D-B439-0E33E0ED1E91}" presName="parTx" presStyleLbl="revTx" presStyleIdx="2" presStyleCnt="4">
        <dgm:presLayoutVars>
          <dgm:chMax val="0"/>
          <dgm:chPref val="0"/>
        </dgm:presLayoutVars>
      </dgm:prSet>
      <dgm:spPr/>
    </dgm:pt>
    <dgm:pt modelId="{C76A0E1F-7AB0-4540-B5FC-4FAB61646A41}" type="pres">
      <dgm:prSet presAssocID="{D0199DAC-D295-41CE-9FFF-F1E1316E931E}" presName="sibTrans" presStyleCnt="0"/>
      <dgm:spPr/>
    </dgm:pt>
    <dgm:pt modelId="{20C4FC54-C431-4E1C-8900-F457AAE66E23}" type="pres">
      <dgm:prSet presAssocID="{44CD2FD5-9D12-4CF3-9FC0-E9FAD00BF4DB}" presName="compNode" presStyleCnt="0"/>
      <dgm:spPr/>
    </dgm:pt>
    <dgm:pt modelId="{D2644ABE-63DB-4BD3-9B7B-545A8CFC3413}" type="pres">
      <dgm:prSet presAssocID="{44CD2FD5-9D12-4CF3-9FC0-E9FAD00BF4DB}" presName="bgRect" presStyleLbl="bgShp" presStyleIdx="3" presStyleCnt="4"/>
      <dgm:spPr/>
    </dgm:pt>
    <dgm:pt modelId="{50D3BF23-4CFB-4650-A27B-50EFA9066846}" type="pres">
      <dgm:prSet presAssocID="{44CD2FD5-9D12-4CF3-9FC0-E9FAD00BF4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561A47E-8E3C-4DED-87C7-1344FEE8611B}" type="pres">
      <dgm:prSet presAssocID="{44CD2FD5-9D12-4CF3-9FC0-E9FAD00BF4DB}" presName="spaceRect" presStyleCnt="0"/>
      <dgm:spPr/>
    </dgm:pt>
    <dgm:pt modelId="{9E6C7C0B-1579-4692-81AF-EFB7A141AFC0}" type="pres">
      <dgm:prSet presAssocID="{44CD2FD5-9D12-4CF3-9FC0-E9FAD00BF4D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29D5F14-3737-4A7D-9B92-5EB906101485}" type="presOf" srcId="{3920ABE7-AA69-4FF7-B6B9-4D02FC029520}" destId="{12131659-5482-4DAC-AF82-3017082916A5}" srcOrd="0" destOrd="0" presId="urn:microsoft.com/office/officeart/2018/2/layout/IconVerticalSolidList"/>
    <dgm:cxn modelId="{45D65A2F-C831-4D02-AEC5-82741D0C7C82}" srcId="{E45598C7-0393-408F-BC58-70174E28637C}" destId="{FC5D4F02-C87F-480D-B439-0E33E0ED1E91}" srcOrd="2" destOrd="0" parTransId="{44F2FE57-AC26-4CF0-B8FB-35FFA0E58433}" sibTransId="{D0199DAC-D295-41CE-9FFF-F1E1316E931E}"/>
    <dgm:cxn modelId="{56873963-B4D8-4244-BDF3-EBAE7435FE47}" type="presOf" srcId="{E45598C7-0393-408F-BC58-70174E28637C}" destId="{737A564D-442B-4B9F-B9DA-74B56F228B6F}" srcOrd="0" destOrd="0" presId="urn:microsoft.com/office/officeart/2018/2/layout/IconVerticalSolidList"/>
    <dgm:cxn modelId="{D3324947-81D1-45E9-A7CC-8AC4DE5E0066}" srcId="{E45598C7-0393-408F-BC58-70174E28637C}" destId="{44CD2FD5-9D12-4CF3-9FC0-E9FAD00BF4DB}" srcOrd="3" destOrd="0" parTransId="{4541A369-F36A-4C86-9429-6F3BC56813B4}" sibTransId="{C006B999-D395-4030-A091-109F857474B3}"/>
    <dgm:cxn modelId="{63E97F57-DEBB-4B76-B067-11F25C500521}" type="presOf" srcId="{15FF4D2B-73E4-466C-B76B-EB3C7A35050B}" destId="{41B39DBD-EF49-4690-81B3-C4EA14289AA9}" srcOrd="0" destOrd="0" presId="urn:microsoft.com/office/officeart/2018/2/layout/IconVerticalSolidList"/>
    <dgm:cxn modelId="{4A7503BC-7B9B-441E-A5D2-610C273C79EE}" type="presOf" srcId="{FC5D4F02-C87F-480D-B439-0E33E0ED1E91}" destId="{3DF3E62C-8696-44BD-9C9D-E09C8E37AF7F}" srcOrd="0" destOrd="0" presId="urn:microsoft.com/office/officeart/2018/2/layout/IconVerticalSolidList"/>
    <dgm:cxn modelId="{1C70E5C6-9C3D-4BD5-BF84-3F345871A1D7}" srcId="{E45598C7-0393-408F-BC58-70174E28637C}" destId="{15FF4D2B-73E4-466C-B76B-EB3C7A35050B}" srcOrd="0" destOrd="0" parTransId="{970EE69E-8C3E-4134-BD39-6BD47DDD768B}" sibTransId="{2B29E036-5C39-419D-9D07-7EEF74AA34B5}"/>
    <dgm:cxn modelId="{F230AADF-36AA-407C-B744-FDE2AF23B444}" srcId="{E45598C7-0393-408F-BC58-70174E28637C}" destId="{3920ABE7-AA69-4FF7-B6B9-4D02FC029520}" srcOrd="1" destOrd="0" parTransId="{62A2B125-6914-4828-9FB1-363B6E59643B}" sibTransId="{72B11394-12E9-454C-BCD4-5C1DF8066AEE}"/>
    <dgm:cxn modelId="{A78B8FE7-49A8-4370-89B7-0971835C4269}" type="presOf" srcId="{44CD2FD5-9D12-4CF3-9FC0-E9FAD00BF4DB}" destId="{9E6C7C0B-1579-4692-81AF-EFB7A141AFC0}" srcOrd="0" destOrd="0" presId="urn:microsoft.com/office/officeart/2018/2/layout/IconVerticalSolidList"/>
    <dgm:cxn modelId="{B01CE046-5404-47AA-883C-15C90512909A}" type="presParOf" srcId="{737A564D-442B-4B9F-B9DA-74B56F228B6F}" destId="{A247216C-FEEB-4956-9B7C-C33D180E257E}" srcOrd="0" destOrd="0" presId="urn:microsoft.com/office/officeart/2018/2/layout/IconVerticalSolidList"/>
    <dgm:cxn modelId="{F2C60239-84EF-421C-835C-BB70B5C06102}" type="presParOf" srcId="{A247216C-FEEB-4956-9B7C-C33D180E257E}" destId="{B23987B3-DFFE-4164-95FF-54E513B4443D}" srcOrd="0" destOrd="0" presId="urn:microsoft.com/office/officeart/2018/2/layout/IconVerticalSolidList"/>
    <dgm:cxn modelId="{4EE812BA-7552-4F53-BEA5-AEE754D8364B}" type="presParOf" srcId="{A247216C-FEEB-4956-9B7C-C33D180E257E}" destId="{7BD2E3CC-7C3F-4E50-B569-10486D404BBD}" srcOrd="1" destOrd="0" presId="urn:microsoft.com/office/officeart/2018/2/layout/IconVerticalSolidList"/>
    <dgm:cxn modelId="{EE0DA920-F25A-4A3A-B046-FC69F51F694B}" type="presParOf" srcId="{A247216C-FEEB-4956-9B7C-C33D180E257E}" destId="{982224D2-E0AA-42E3-B865-FA11636DDE29}" srcOrd="2" destOrd="0" presId="urn:microsoft.com/office/officeart/2018/2/layout/IconVerticalSolidList"/>
    <dgm:cxn modelId="{AA0D3472-AB55-4C6C-B143-598FDB350769}" type="presParOf" srcId="{A247216C-FEEB-4956-9B7C-C33D180E257E}" destId="{41B39DBD-EF49-4690-81B3-C4EA14289AA9}" srcOrd="3" destOrd="0" presId="urn:microsoft.com/office/officeart/2018/2/layout/IconVerticalSolidList"/>
    <dgm:cxn modelId="{89421B4D-BBAD-4918-981A-E5BB9D515753}" type="presParOf" srcId="{737A564D-442B-4B9F-B9DA-74B56F228B6F}" destId="{B9B4FD6D-8D2D-491E-B1B1-00D08CAFCC83}" srcOrd="1" destOrd="0" presId="urn:microsoft.com/office/officeart/2018/2/layout/IconVerticalSolidList"/>
    <dgm:cxn modelId="{034F2F85-D651-4F11-B6E1-AC0F5A547191}" type="presParOf" srcId="{737A564D-442B-4B9F-B9DA-74B56F228B6F}" destId="{55A042E6-76F0-46B2-8A81-4A878CB12A1D}" srcOrd="2" destOrd="0" presId="urn:microsoft.com/office/officeart/2018/2/layout/IconVerticalSolidList"/>
    <dgm:cxn modelId="{6CFC78F6-0F85-4A8B-B3F7-4D3551E9951E}" type="presParOf" srcId="{55A042E6-76F0-46B2-8A81-4A878CB12A1D}" destId="{F2C41A57-D098-4529-97FE-0598E3FA7D00}" srcOrd="0" destOrd="0" presId="urn:microsoft.com/office/officeart/2018/2/layout/IconVerticalSolidList"/>
    <dgm:cxn modelId="{018C8072-9B9A-453F-9ECE-BF45BFA190DB}" type="presParOf" srcId="{55A042E6-76F0-46B2-8A81-4A878CB12A1D}" destId="{76ED14C6-C653-42E6-923A-04DDB51AFC30}" srcOrd="1" destOrd="0" presId="urn:microsoft.com/office/officeart/2018/2/layout/IconVerticalSolidList"/>
    <dgm:cxn modelId="{D7B841D5-12DE-456E-B591-88E62463A417}" type="presParOf" srcId="{55A042E6-76F0-46B2-8A81-4A878CB12A1D}" destId="{315AD3F2-89CA-4B78-BB62-0E0DFBF9096D}" srcOrd="2" destOrd="0" presId="urn:microsoft.com/office/officeart/2018/2/layout/IconVerticalSolidList"/>
    <dgm:cxn modelId="{EDB60670-8B4A-413A-93C4-0B186679D69B}" type="presParOf" srcId="{55A042E6-76F0-46B2-8A81-4A878CB12A1D}" destId="{12131659-5482-4DAC-AF82-3017082916A5}" srcOrd="3" destOrd="0" presId="urn:microsoft.com/office/officeart/2018/2/layout/IconVerticalSolidList"/>
    <dgm:cxn modelId="{5863DE58-4377-4C42-8E85-D3E3774B8356}" type="presParOf" srcId="{737A564D-442B-4B9F-B9DA-74B56F228B6F}" destId="{892825E3-174F-4F4B-AFC2-2C75AFB2D965}" srcOrd="3" destOrd="0" presId="urn:microsoft.com/office/officeart/2018/2/layout/IconVerticalSolidList"/>
    <dgm:cxn modelId="{B10BBF2D-713A-4159-8AB9-9E046B37C547}" type="presParOf" srcId="{737A564D-442B-4B9F-B9DA-74B56F228B6F}" destId="{68269BE3-51A9-4385-ABB0-51B5F83BC066}" srcOrd="4" destOrd="0" presId="urn:microsoft.com/office/officeart/2018/2/layout/IconVerticalSolidList"/>
    <dgm:cxn modelId="{F727A0B1-C5F5-4C23-8468-4DFC8B2B23E5}" type="presParOf" srcId="{68269BE3-51A9-4385-ABB0-51B5F83BC066}" destId="{96EE20E6-6E78-4BAA-85F5-7C226C5DD973}" srcOrd="0" destOrd="0" presId="urn:microsoft.com/office/officeart/2018/2/layout/IconVerticalSolidList"/>
    <dgm:cxn modelId="{E2C4325F-3977-4EB9-9C43-DD1A70F05F43}" type="presParOf" srcId="{68269BE3-51A9-4385-ABB0-51B5F83BC066}" destId="{1D6A015A-4C21-4D36-B37D-A6F734BAB547}" srcOrd="1" destOrd="0" presId="urn:microsoft.com/office/officeart/2018/2/layout/IconVerticalSolidList"/>
    <dgm:cxn modelId="{93D7A4CC-085E-495F-BEB6-563EA4D406A9}" type="presParOf" srcId="{68269BE3-51A9-4385-ABB0-51B5F83BC066}" destId="{48528C41-4B4C-4500-A0B8-75CEB6877472}" srcOrd="2" destOrd="0" presId="urn:microsoft.com/office/officeart/2018/2/layout/IconVerticalSolidList"/>
    <dgm:cxn modelId="{5DD6B281-CD99-4168-8C3B-0E0753BB99F3}" type="presParOf" srcId="{68269BE3-51A9-4385-ABB0-51B5F83BC066}" destId="{3DF3E62C-8696-44BD-9C9D-E09C8E37AF7F}" srcOrd="3" destOrd="0" presId="urn:microsoft.com/office/officeart/2018/2/layout/IconVerticalSolidList"/>
    <dgm:cxn modelId="{2BDC8F7D-30B1-4ABF-968F-C37629F78D52}" type="presParOf" srcId="{737A564D-442B-4B9F-B9DA-74B56F228B6F}" destId="{C76A0E1F-7AB0-4540-B5FC-4FAB61646A41}" srcOrd="5" destOrd="0" presId="urn:microsoft.com/office/officeart/2018/2/layout/IconVerticalSolidList"/>
    <dgm:cxn modelId="{B310C9E3-FF03-45C1-A44C-082556B581CA}" type="presParOf" srcId="{737A564D-442B-4B9F-B9DA-74B56F228B6F}" destId="{20C4FC54-C431-4E1C-8900-F457AAE66E23}" srcOrd="6" destOrd="0" presId="urn:microsoft.com/office/officeart/2018/2/layout/IconVerticalSolidList"/>
    <dgm:cxn modelId="{51D6A839-E0E3-4F1E-9662-BB5F4AE51E95}" type="presParOf" srcId="{20C4FC54-C431-4E1C-8900-F457AAE66E23}" destId="{D2644ABE-63DB-4BD3-9B7B-545A8CFC3413}" srcOrd="0" destOrd="0" presId="urn:microsoft.com/office/officeart/2018/2/layout/IconVerticalSolidList"/>
    <dgm:cxn modelId="{2A886141-2E94-4E83-B874-7C9ED5B3F38B}" type="presParOf" srcId="{20C4FC54-C431-4E1C-8900-F457AAE66E23}" destId="{50D3BF23-4CFB-4650-A27B-50EFA9066846}" srcOrd="1" destOrd="0" presId="urn:microsoft.com/office/officeart/2018/2/layout/IconVerticalSolidList"/>
    <dgm:cxn modelId="{0403B484-C409-4D1E-AB59-8E61844F6F9E}" type="presParOf" srcId="{20C4FC54-C431-4E1C-8900-F457AAE66E23}" destId="{2561A47E-8E3C-4DED-87C7-1344FEE8611B}" srcOrd="2" destOrd="0" presId="urn:microsoft.com/office/officeart/2018/2/layout/IconVerticalSolidList"/>
    <dgm:cxn modelId="{1A371796-6AAC-46AE-912B-9BD9EF048D83}" type="presParOf" srcId="{20C4FC54-C431-4E1C-8900-F457AAE66E23}" destId="{9E6C7C0B-1579-4692-81AF-EFB7A141AF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14E41B-2834-4B51-84C1-C762A37A0D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3CCD310-2712-451B-AEF6-485C081FE424}">
      <dgm:prSet/>
      <dgm:spPr/>
      <dgm:t>
        <a:bodyPr/>
        <a:lstStyle/>
        <a:p>
          <a:pPr>
            <a:defRPr cap="all"/>
          </a:pPr>
          <a:r>
            <a:rPr lang="pl-PL" b="1"/>
            <a:t>Scenariusz testowy:</a:t>
          </a:r>
          <a:r>
            <a:rPr lang="pl-PL"/>
            <a:t> Użytkownik tworzy wydarzenie i zaprasza innych użytkowników. Zaproszeni użytkownicy otrzymują powiadomienie o nowym wydarzeniu.</a:t>
          </a:r>
          <a:endParaRPr lang="en-US"/>
        </a:p>
      </dgm:t>
    </dgm:pt>
    <dgm:pt modelId="{9F4C6856-D5F6-4768-8A8C-2FA2DD40DD31}" type="parTrans" cxnId="{B8A0A763-822A-4217-B2E7-6D67F1DD81FD}">
      <dgm:prSet/>
      <dgm:spPr/>
      <dgm:t>
        <a:bodyPr/>
        <a:lstStyle/>
        <a:p>
          <a:endParaRPr lang="en-US"/>
        </a:p>
      </dgm:t>
    </dgm:pt>
    <dgm:pt modelId="{00C7B947-B5E3-4A49-96E3-0504F268D660}" type="sibTrans" cxnId="{B8A0A763-822A-4217-B2E7-6D67F1DD81FD}">
      <dgm:prSet/>
      <dgm:spPr/>
      <dgm:t>
        <a:bodyPr/>
        <a:lstStyle/>
        <a:p>
          <a:endParaRPr lang="en-US"/>
        </a:p>
      </dgm:t>
    </dgm:pt>
    <dgm:pt modelId="{F1DB1587-68E9-4C6D-B6CE-6E7E6179E289}">
      <dgm:prSet/>
      <dgm:spPr/>
      <dgm:t>
        <a:bodyPr/>
        <a:lstStyle/>
        <a:p>
          <a:pPr>
            <a:defRPr cap="all"/>
          </a:pPr>
          <a:r>
            <a:rPr lang="pl-PL" b="1"/>
            <a:t>Oczekiwany wynik:</a:t>
          </a:r>
          <a:r>
            <a:rPr lang="pl-PL"/>
            <a:t> Zaproszeni użytkownicy otrzymują powiadomienie w aplikacji (lub powiadomienie push) oraz e-mail z informacjami o wydarzeniu.</a:t>
          </a:r>
          <a:endParaRPr lang="en-US"/>
        </a:p>
      </dgm:t>
    </dgm:pt>
    <dgm:pt modelId="{1D33A552-1D23-404D-9101-57728F25EC4D}" type="parTrans" cxnId="{73308EAC-6D03-4EAA-869C-95142812198B}">
      <dgm:prSet/>
      <dgm:spPr/>
      <dgm:t>
        <a:bodyPr/>
        <a:lstStyle/>
        <a:p>
          <a:endParaRPr lang="en-US"/>
        </a:p>
      </dgm:t>
    </dgm:pt>
    <dgm:pt modelId="{69DADDF3-56EE-42B5-8B42-E3CF6D02917E}" type="sibTrans" cxnId="{73308EAC-6D03-4EAA-869C-95142812198B}">
      <dgm:prSet/>
      <dgm:spPr/>
      <dgm:t>
        <a:bodyPr/>
        <a:lstStyle/>
        <a:p>
          <a:endParaRPr lang="en-US"/>
        </a:p>
      </dgm:t>
    </dgm:pt>
    <dgm:pt modelId="{0DFC8222-D586-406C-95DC-25461AD8D4D8}">
      <dgm:prSet/>
      <dgm:spPr/>
      <dgm:t>
        <a:bodyPr/>
        <a:lstStyle/>
        <a:p>
          <a:pPr>
            <a:defRPr cap="all"/>
          </a:pPr>
          <a:r>
            <a:rPr lang="pl-PL" b="1"/>
            <a:t>Typ testu:</a:t>
          </a:r>
          <a:r>
            <a:rPr lang="pl-PL"/>
            <a:t> Test integracyjny, test akceptacyjny użytkownika</a:t>
          </a:r>
          <a:endParaRPr lang="en-US"/>
        </a:p>
      </dgm:t>
    </dgm:pt>
    <dgm:pt modelId="{CB931A5C-D7D4-492C-8755-265DFED2E1A7}" type="parTrans" cxnId="{CAAEE5F8-1C73-4575-86C2-67C9BA4FA2F4}">
      <dgm:prSet/>
      <dgm:spPr/>
      <dgm:t>
        <a:bodyPr/>
        <a:lstStyle/>
        <a:p>
          <a:endParaRPr lang="en-US"/>
        </a:p>
      </dgm:t>
    </dgm:pt>
    <dgm:pt modelId="{3110D4B8-9733-49B4-8B1C-941DB7A89EDF}" type="sibTrans" cxnId="{CAAEE5F8-1C73-4575-86C2-67C9BA4FA2F4}">
      <dgm:prSet/>
      <dgm:spPr/>
      <dgm:t>
        <a:bodyPr/>
        <a:lstStyle/>
        <a:p>
          <a:endParaRPr lang="en-US"/>
        </a:p>
      </dgm:t>
    </dgm:pt>
    <dgm:pt modelId="{CA9C503E-726B-453A-977F-623BB0D80FC8}">
      <dgm:prSet/>
      <dgm:spPr/>
      <dgm:t>
        <a:bodyPr/>
        <a:lstStyle/>
        <a:p>
          <a:pPr>
            <a:defRPr cap="all"/>
          </a:pPr>
          <a:r>
            <a:rPr lang="pl-PL" b="1"/>
            <a:t>Narzędzia:</a:t>
          </a:r>
          <a:r>
            <a:rPr lang="pl-PL"/>
            <a:t> Firebase Test Lab (do testów na różnych urządzeniach), Selenium.</a:t>
          </a:r>
          <a:endParaRPr lang="en-US"/>
        </a:p>
      </dgm:t>
    </dgm:pt>
    <dgm:pt modelId="{A53DCD92-B939-44E2-8E3F-32FA03C75533}" type="parTrans" cxnId="{4D0879E2-DCE4-4A2D-971C-E724570AC117}">
      <dgm:prSet/>
      <dgm:spPr/>
      <dgm:t>
        <a:bodyPr/>
        <a:lstStyle/>
        <a:p>
          <a:endParaRPr lang="en-US"/>
        </a:p>
      </dgm:t>
    </dgm:pt>
    <dgm:pt modelId="{921E29C5-E525-4AEC-B4E1-ABE96CBFC4BC}" type="sibTrans" cxnId="{4D0879E2-DCE4-4A2D-971C-E724570AC117}">
      <dgm:prSet/>
      <dgm:spPr/>
      <dgm:t>
        <a:bodyPr/>
        <a:lstStyle/>
        <a:p>
          <a:endParaRPr lang="en-US"/>
        </a:p>
      </dgm:t>
    </dgm:pt>
    <dgm:pt modelId="{480DAE56-1647-4101-963B-FBB492D959EB}" type="pres">
      <dgm:prSet presAssocID="{6E14E41B-2834-4B51-84C1-C762A37A0DC4}" presName="root" presStyleCnt="0">
        <dgm:presLayoutVars>
          <dgm:dir/>
          <dgm:resizeHandles val="exact"/>
        </dgm:presLayoutVars>
      </dgm:prSet>
      <dgm:spPr/>
    </dgm:pt>
    <dgm:pt modelId="{D5E0F6CC-8F38-498F-A6B8-07C24407C9DF}" type="pres">
      <dgm:prSet presAssocID="{D3CCD310-2712-451B-AEF6-485C081FE424}" presName="compNode" presStyleCnt="0"/>
      <dgm:spPr/>
    </dgm:pt>
    <dgm:pt modelId="{48E8C231-A094-492A-BD2E-3CF905AF8394}" type="pres">
      <dgm:prSet presAssocID="{D3CCD310-2712-451B-AEF6-485C081FE424}" presName="iconBgRect" presStyleLbl="bgShp" presStyleIdx="0" presStyleCnt="4"/>
      <dgm:spPr/>
    </dgm:pt>
    <dgm:pt modelId="{F89A8A68-71E0-4EFA-90A5-C3CC956A06FE}" type="pres">
      <dgm:prSet presAssocID="{D3CCD310-2712-451B-AEF6-485C081FE4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86AD4D59-5500-4515-AFB2-B60E2B782911}" type="pres">
      <dgm:prSet presAssocID="{D3CCD310-2712-451B-AEF6-485C081FE424}" presName="spaceRect" presStyleCnt="0"/>
      <dgm:spPr/>
    </dgm:pt>
    <dgm:pt modelId="{0DD1F45B-338C-498C-902E-FE07EE1C7911}" type="pres">
      <dgm:prSet presAssocID="{D3CCD310-2712-451B-AEF6-485C081FE424}" presName="textRect" presStyleLbl="revTx" presStyleIdx="0" presStyleCnt="4">
        <dgm:presLayoutVars>
          <dgm:chMax val="1"/>
          <dgm:chPref val="1"/>
        </dgm:presLayoutVars>
      </dgm:prSet>
      <dgm:spPr/>
    </dgm:pt>
    <dgm:pt modelId="{9A9CE6C1-1313-4686-A809-3A05089F08E1}" type="pres">
      <dgm:prSet presAssocID="{00C7B947-B5E3-4A49-96E3-0504F268D660}" presName="sibTrans" presStyleCnt="0"/>
      <dgm:spPr/>
    </dgm:pt>
    <dgm:pt modelId="{B86F21D2-957F-4966-9AEA-AB7FBE0F8C52}" type="pres">
      <dgm:prSet presAssocID="{F1DB1587-68E9-4C6D-B6CE-6E7E6179E289}" presName="compNode" presStyleCnt="0"/>
      <dgm:spPr/>
    </dgm:pt>
    <dgm:pt modelId="{730DCDB8-942E-4F59-9155-DF48B548B1BB}" type="pres">
      <dgm:prSet presAssocID="{F1DB1587-68E9-4C6D-B6CE-6E7E6179E289}" presName="iconBgRect" presStyleLbl="bgShp" presStyleIdx="1" presStyleCnt="4"/>
      <dgm:spPr/>
    </dgm:pt>
    <dgm:pt modelId="{ED4DDF86-789D-414F-8B07-967E16A8923A}" type="pres">
      <dgm:prSet presAssocID="{F1DB1587-68E9-4C6D-B6CE-6E7E6179E2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perta"/>
        </a:ext>
      </dgm:extLst>
    </dgm:pt>
    <dgm:pt modelId="{2E0C7898-39ED-42F2-ADF9-D89DE2C2C4E1}" type="pres">
      <dgm:prSet presAssocID="{F1DB1587-68E9-4C6D-B6CE-6E7E6179E289}" presName="spaceRect" presStyleCnt="0"/>
      <dgm:spPr/>
    </dgm:pt>
    <dgm:pt modelId="{FC290251-A41D-49AD-AE80-8849A3862466}" type="pres">
      <dgm:prSet presAssocID="{F1DB1587-68E9-4C6D-B6CE-6E7E6179E289}" presName="textRect" presStyleLbl="revTx" presStyleIdx="1" presStyleCnt="4">
        <dgm:presLayoutVars>
          <dgm:chMax val="1"/>
          <dgm:chPref val="1"/>
        </dgm:presLayoutVars>
      </dgm:prSet>
      <dgm:spPr/>
    </dgm:pt>
    <dgm:pt modelId="{F5CEE0E9-F708-4B4E-B6F7-4D0EB9288FDD}" type="pres">
      <dgm:prSet presAssocID="{69DADDF3-56EE-42B5-8B42-E3CF6D02917E}" presName="sibTrans" presStyleCnt="0"/>
      <dgm:spPr/>
    </dgm:pt>
    <dgm:pt modelId="{8689D7B1-EA4C-4A76-AE59-0761476F4A5B}" type="pres">
      <dgm:prSet presAssocID="{0DFC8222-D586-406C-95DC-25461AD8D4D8}" presName="compNode" presStyleCnt="0"/>
      <dgm:spPr/>
    </dgm:pt>
    <dgm:pt modelId="{016D1B34-092F-47F9-A5A3-616E7BD36411}" type="pres">
      <dgm:prSet presAssocID="{0DFC8222-D586-406C-95DC-25461AD8D4D8}" presName="iconBgRect" presStyleLbl="bgShp" presStyleIdx="2" presStyleCnt="4"/>
      <dgm:spPr/>
    </dgm:pt>
    <dgm:pt modelId="{04A73707-D5F3-471D-9B22-0D35B68FEAD9}" type="pres">
      <dgm:prSet presAssocID="{0DFC8222-D586-406C-95DC-25461AD8D4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6DEE31E-762C-472E-AB5E-16B47F1C67BF}" type="pres">
      <dgm:prSet presAssocID="{0DFC8222-D586-406C-95DC-25461AD8D4D8}" presName="spaceRect" presStyleCnt="0"/>
      <dgm:spPr/>
    </dgm:pt>
    <dgm:pt modelId="{4A382A82-3F65-4A0A-BDE1-4635E0CC5219}" type="pres">
      <dgm:prSet presAssocID="{0DFC8222-D586-406C-95DC-25461AD8D4D8}" presName="textRect" presStyleLbl="revTx" presStyleIdx="2" presStyleCnt="4">
        <dgm:presLayoutVars>
          <dgm:chMax val="1"/>
          <dgm:chPref val="1"/>
        </dgm:presLayoutVars>
      </dgm:prSet>
      <dgm:spPr/>
    </dgm:pt>
    <dgm:pt modelId="{60FA8DB2-EAD2-47C3-B49A-42DE616BACAA}" type="pres">
      <dgm:prSet presAssocID="{3110D4B8-9733-49B4-8B1C-941DB7A89EDF}" presName="sibTrans" presStyleCnt="0"/>
      <dgm:spPr/>
    </dgm:pt>
    <dgm:pt modelId="{D71EE03A-C225-493E-9C61-79772EC195AF}" type="pres">
      <dgm:prSet presAssocID="{CA9C503E-726B-453A-977F-623BB0D80FC8}" presName="compNode" presStyleCnt="0"/>
      <dgm:spPr/>
    </dgm:pt>
    <dgm:pt modelId="{157F442F-757B-4DFA-9326-E22834CC2E6D}" type="pres">
      <dgm:prSet presAssocID="{CA9C503E-726B-453A-977F-623BB0D80FC8}" presName="iconBgRect" presStyleLbl="bgShp" presStyleIdx="3" presStyleCnt="4"/>
      <dgm:spPr/>
    </dgm:pt>
    <dgm:pt modelId="{B79FBE5F-5F40-49E3-95FB-03E3E28E1852}" type="pres">
      <dgm:prSet presAssocID="{CA9C503E-726B-453A-977F-623BB0D80F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"/>
        </a:ext>
      </dgm:extLst>
    </dgm:pt>
    <dgm:pt modelId="{34C09062-EB7A-4041-BA44-3D29C9C74B8A}" type="pres">
      <dgm:prSet presAssocID="{CA9C503E-726B-453A-977F-623BB0D80FC8}" presName="spaceRect" presStyleCnt="0"/>
      <dgm:spPr/>
    </dgm:pt>
    <dgm:pt modelId="{340634A4-1A92-4D4D-991E-503188B59DAA}" type="pres">
      <dgm:prSet presAssocID="{CA9C503E-726B-453A-977F-623BB0D80F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A0A763-822A-4217-B2E7-6D67F1DD81FD}" srcId="{6E14E41B-2834-4B51-84C1-C762A37A0DC4}" destId="{D3CCD310-2712-451B-AEF6-485C081FE424}" srcOrd="0" destOrd="0" parTransId="{9F4C6856-D5F6-4768-8A8C-2FA2DD40DD31}" sibTransId="{00C7B947-B5E3-4A49-96E3-0504F268D660}"/>
    <dgm:cxn modelId="{E7EDA77E-1713-4D70-98E3-E396B563067B}" type="presOf" srcId="{CA9C503E-726B-453A-977F-623BB0D80FC8}" destId="{340634A4-1A92-4D4D-991E-503188B59DAA}" srcOrd="0" destOrd="0" presId="urn:microsoft.com/office/officeart/2018/5/layout/IconCircleLabelList"/>
    <dgm:cxn modelId="{15A32DA9-841A-4A4F-AB62-A3F2545A09DA}" type="presOf" srcId="{F1DB1587-68E9-4C6D-B6CE-6E7E6179E289}" destId="{FC290251-A41D-49AD-AE80-8849A3862466}" srcOrd="0" destOrd="0" presId="urn:microsoft.com/office/officeart/2018/5/layout/IconCircleLabelList"/>
    <dgm:cxn modelId="{73308EAC-6D03-4EAA-869C-95142812198B}" srcId="{6E14E41B-2834-4B51-84C1-C762A37A0DC4}" destId="{F1DB1587-68E9-4C6D-B6CE-6E7E6179E289}" srcOrd="1" destOrd="0" parTransId="{1D33A552-1D23-404D-9101-57728F25EC4D}" sibTransId="{69DADDF3-56EE-42B5-8B42-E3CF6D02917E}"/>
    <dgm:cxn modelId="{396845BB-3872-479F-80CA-E904E3C7D6DE}" type="presOf" srcId="{6E14E41B-2834-4B51-84C1-C762A37A0DC4}" destId="{480DAE56-1647-4101-963B-FBB492D959EB}" srcOrd="0" destOrd="0" presId="urn:microsoft.com/office/officeart/2018/5/layout/IconCircleLabelList"/>
    <dgm:cxn modelId="{C00357C2-7224-46E2-A463-F1C035B59920}" type="presOf" srcId="{D3CCD310-2712-451B-AEF6-485C081FE424}" destId="{0DD1F45B-338C-498C-902E-FE07EE1C7911}" srcOrd="0" destOrd="0" presId="urn:microsoft.com/office/officeart/2018/5/layout/IconCircleLabelList"/>
    <dgm:cxn modelId="{190D14DA-E8D7-47AD-A203-71FB0A2318B5}" type="presOf" srcId="{0DFC8222-D586-406C-95DC-25461AD8D4D8}" destId="{4A382A82-3F65-4A0A-BDE1-4635E0CC5219}" srcOrd="0" destOrd="0" presId="urn:microsoft.com/office/officeart/2018/5/layout/IconCircleLabelList"/>
    <dgm:cxn modelId="{4D0879E2-DCE4-4A2D-971C-E724570AC117}" srcId="{6E14E41B-2834-4B51-84C1-C762A37A0DC4}" destId="{CA9C503E-726B-453A-977F-623BB0D80FC8}" srcOrd="3" destOrd="0" parTransId="{A53DCD92-B939-44E2-8E3F-32FA03C75533}" sibTransId="{921E29C5-E525-4AEC-B4E1-ABE96CBFC4BC}"/>
    <dgm:cxn modelId="{CAAEE5F8-1C73-4575-86C2-67C9BA4FA2F4}" srcId="{6E14E41B-2834-4B51-84C1-C762A37A0DC4}" destId="{0DFC8222-D586-406C-95DC-25461AD8D4D8}" srcOrd="2" destOrd="0" parTransId="{CB931A5C-D7D4-492C-8755-265DFED2E1A7}" sibTransId="{3110D4B8-9733-49B4-8B1C-941DB7A89EDF}"/>
    <dgm:cxn modelId="{78CFDF14-C148-41AA-92A2-E4A85507943D}" type="presParOf" srcId="{480DAE56-1647-4101-963B-FBB492D959EB}" destId="{D5E0F6CC-8F38-498F-A6B8-07C24407C9DF}" srcOrd="0" destOrd="0" presId="urn:microsoft.com/office/officeart/2018/5/layout/IconCircleLabelList"/>
    <dgm:cxn modelId="{5D8704DF-02D0-42D9-ABBB-2C515D7648DB}" type="presParOf" srcId="{D5E0F6CC-8F38-498F-A6B8-07C24407C9DF}" destId="{48E8C231-A094-492A-BD2E-3CF905AF8394}" srcOrd="0" destOrd="0" presId="urn:microsoft.com/office/officeart/2018/5/layout/IconCircleLabelList"/>
    <dgm:cxn modelId="{69F32FC4-78B7-4E89-A90C-F657BFC48AEC}" type="presParOf" srcId="{D5E0F6CC-8F38-498F-A6B8-07C24407C9DF}" destId="{F89A8A68-71E0-4EFA-90A5-C3CC956A06FE}" srcOrd="1" destOrd="0" presId="urn:microsoft.com/office/officeart/2018/5/layout/IconCircleLabelList"/>
    <dgm:cxn modelId="{48AEA71F-B152-4773-9C84-BBB8EDE4B350}" type="presParOf" srcId="{D5E0F6CC-8F38-498F-A6B8-07C24407C9DF}" destId="{86AD4D59-5500-4515-AFB2-B60E2B782911}" srcOrd="2" destOrd="0" presId="urn:microsoft.com/office/officeart/2018/5/layout/IconCircleLabelList"/>
    <dgm:cxn modelId="{DA4E8BC4-9CBB-436B-8D83-6B17FBDF08E0}" type="presParOf" srcId="{D5E0F6CC-8F38-498F-A6B8-07C24407C9DF}" destId="{0DD1F45B-338C-498C-902E-FE07EE1C7911}" srcOrd="3" destOrd="0" presId="urn:microsoft.com/office/officeart/2018/5/layout/IconCircleLabelList"/>
    <dgm:cxn modelId="{F1C7C6A0-03A1-4D3D-9953-1FDCE54507B6}" type="presParOf" srcId="{480DAE56-1647-4101-963B-FBB492D959EB}" destId="{9A9CE6C1-1313-4686-A809-3A05089F08E1}" srcOrd="1" destOrd="0" presId="urn:microsoft.com/office/officeart/2018/5/layout/IconCircleLabelList"/>
    <dgm:cxn modelId="{5DB5FF87-62D1-4E7E-A8E4-F5AB807195D5}" type="presParOf" srcId="{480DAE56-1647-4101-963B-FBB492D959EB}" destId="{B86F21D2-957F-4966-9AEA-AB7FBE0F8C52}" srcOrd="2" destOrd="0" presId="urn:microsoft.com/office/officeart/2018/5/layout/IconCircleLabelList"/>
    <dgm:cxn modelId="{EA56D44E-E684-4F00-986B-3B6F25C6C8A8}" type="presParOf" srcId="{B86F21D2-957F-4966-9AEA-AB7FBE0F8C52}" destId="{730DCDB8-942E-4F59-9155-DF48B548B1BB}" srcOrd="0" destOrd="0" presId="urn:microsoft.com/office/officeart/2018/5/layout/IconCircleLabelList"/>
    <dgm:cxn modelId="{D684F0C6-5A4B-4E67-98FC-78A25E17BE66}" type="presParOf" srcId="{B86F21D2-957F-4966-9AEA-AB7FBE0F8C52}" destId="{ED4DDF86-789D-414F-8B07-967E16A8923A}" srcOrd="1" destOrd="0" presId="urn:microsoft.com/office/officeart/2018/5/layout/IconCircleLabelList"/>
    <dgm:cxn modelId="{FE15496F-3AD3-4D98-BB7A-6E3750F015AE}" type="presParOf" srcId="{B86F21D2-957F-4966-9AEA-AB7FBE0F8C52}" destId="{2E0C7898-39ED-42F2-ADF9-D89DE2C2C4E1}" srcOrd="2" destOrd="0" presId="urn:microsoft.com/office/officeart/2018/5/layout/IconCircleLabelList"/>
    <dgm:cxn modelId="{B2D0D120-6524-41C5-8576-A562CD0A7C19}" type="presParOf" srcId="{B86F21D2-957F-4966-9AEA-AB7FBE0F8C52}" destId="{FC290251-A41D-49AD-AE80-8849A3862466}" srcOrd="3" destOrd="0" presId="urn:microsoft.com/office/officeart/2018/5/layout/IconCircleLabelList"/>
    <dgm:cxn modelId="{DA6349E4-407A-4462-8947-2AAD68A4AA25}" type="presParOf" srcId="{480DAE56-1647-4101-963B-FBB492D959EB}" destId="{F5CEE0E9-F708-4B4E-B6F7-4D0EB9288FDD}" srcOrd="3" destOrd="0" presId="urn:microsoft.com/office/officeart/2018/5/layout/IconCircleLabelList"/>
    <dgm:cxn modelId="{E2182B19-CB64-436B-B512-94A405ADAC4D}" type="presParOf" srcId="{480DAE56-1647-4101-963B-FBB492D959EB}" destId="{8689D7B1-EA4C-4A76-AE59-0761476F4A5B}" srcOrd="4" destOrd="0" presId="urn:microsoft.com/office/officeart/2018/5/layout/IconCircleLabelList"/>
    <dgm:cxn modelId="{957CBC9F-88D4-4455-84D8-4CEC2BA00E9E}" type="presParOf" srcId="{8689D7B1-EA4C-4A76-AE59-0761476F4A5B}" destId="{016D1B34-092F-47F9-A5A3-616E7BD36411}" srcOrd="0" destOrd="0" presId="urn:microsoft.com/office/officeart/2018/5/layout/IconCircleLabelList"/>
    <dgm:cxn modelId="{FE312D87-0979-4010-A00C-9378C8C6B266}" type="presParOf" srcId="{8689D7B1-EA4C-4A76-AE59-0761476F4A5B}" destId="{04A73707-D5F3-471D-9B22-0D35B68FEAD9}" srcOrd="1" destOrd="0" presId="urn:microsoft.com/office/officeart/2018/5/layout/IconCircleLabelList"/>
    <dgm:cxn modelId="{DF61435D-7A48-4540-A4B6-DBCAFA35E56D}" type="presParOf" srcId="{8689D7B1-EA4C-4A76-AE59-0761476F4A5B}" destId="{36DEE31E-762C-472E-AB5E-16B47F1C67BF}" srcOrd="2" destOrd="0" presId="urn:microsoft.com/office/officeart/2018/5/layout/IconCircleLabelList"/>
    <dgm:cxn modelId="{363658C1-B55D-4B90-A9FA-D78C41D492A7}" type="presParOf" srcId="{8689D7B1-EA4C-4A76-AE59-0761476F4A5B}" destId="{4A382A82-3F65-4A0A-BDE1-4635E0CC5219}" srcOrd="3" destOrd="0" presId="urn:microsoft.com/office/officeart/2018/5/layout/IconCircleLabelList"/>
    <dgm:cxn modelId="{3B31CD11-2C07-4702-8B9B-4757998CC7B3}" type="presParOf" srcId="{480DAE56-1647-4101-963B-FBB492D959EB}" destId="{60FA8DB2-EAD2-47C3-B49A-42DE616BACAA}" srcOrd="5" destOrd="0" presId="urn:microsoft.com/office/officeart/2018/5/layout/IconCircleLabelList"/>
    <dgm:cxn modelId="{149919DA-1A2E-43A7-9D34-6CA3D7EEA428}" type="presParOf" srcId="{480DAE56-1647-4101-963B-FBB492D959EB}" destId="{D71EE03A-C225-493E-9C61-79772EC195AF}" srcOrd="6" destOrd="0" presId="urn:microsoft.com/office/officeart/2018/5/layout/IconCircleLabelList"/>
    <dgm:cxn modelId="{E31C07DE-277D-4980-B28E-A8A390EAF84E}" type="presParOf" srcId="{D71EE03A-C225-493E-9C61-79772EC195AF}" destId="{157F442F-757B-4DFA-9326-E22834CC2E6D}" srcOrd="0" destOrd="0" presId="urn:microsoft.com/office/officeart/2018/5/layout/IconCircleLabelList"/>
    <dgm:cxn modelId="{44D045C9-12A0-45B3-9D17-F75F62F460EF}" type="presParOf" srcId="{D71EE03A-C225-493E-9C61-79772EC195AF}" destId="{B79FBE5F-5F40-49E3-95FB-03E3E28E1852}" srcOrd="1" destOrd="0" presId="urn:microsoft.com/office/officeart/2018/5/layout/IconCircleLabelList"/>
    <dgm:cxn modelId="{5FF32CEB-851C-44C3-83F1-69F8EE44C494}" type="presParOf" srcId="{D71EE03A-C225-493E-9C61-79772EC195AF}" destId="{34C09062-EB7A-4041-BA44-3D29C9C74B8A}" srcOrd="2" destOrd="0" presId="urn:microsoft.com/office/officeart/2018/5/layout/IconCircleLabelList"/>
    <dgm:cxn modelId="{33722E17-0A7D-4198-902E-A2C276F2C733}" type="presParOf" srcId="{D71EE03A-C225-493E-9C61-79772EC195AF}" destId="{340634A4-1A92-4D4D-991E-503188B59D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58299C-3356-49BA-AE48-5C0D945F0FD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BE7D083-36DA-4B17-BD8F-30C559734186}">
      <dgm:prSet/>
      <dgm:spPr/>
      <dgm:t>
        <a:bodyPr/>
        <a:lstStyle/>
        <a:p>
          <a:r>
            <a:rPr lang="pl-PL" b="1"/>
            <a:t>Scenariusz testowy:</a:t>
          </a:r>
          <a:r>
            <a:rPr lang="pl-PL"/>
            <a:t> Użytkownik próbuje zarezerwować boisko w godzinach, które są już zajęte przez inne wydarzenie.</a:t>
          </a:r>
          <a:endParaRPr lang="en-US"/>
        </a:p>
      </dgm:t>
    </dgm:pt>
    <dgm:pt modelId="{48959E21-05C5-4B57-9F0E-F2B29BA9AAB4}" type="parTrans" cxnId="{24B937C2-4BE6-4179-9679-931725C9522B}">
      <dgm:prSet/>
      <dgm:spPr/>
      <dgm:t>
        <a:bodyPr/>
        <a:lstStyle/>
        <a:p>
          <a:endParaRPr lang="en-US"/>
        </a:p>
      </dgm:t>
    </dgm:pt>
    <dgm:pt modelId="{B6A1688E-2217-452C-9970-779FDAF0EB2A}" type="sibTrans" cxnId="{24B937C2-4BE6-4179-9679-931725C9522B}">
      <dgm:prSet/>
      <dgm:spPr/>
      <dgm:t>
        <a:bodyPr/>
        <a:lstStyle/>
        <a:p>
          <a:endParaRPr lang="en-US"/>
        </a:p>
      </dgm:t>
    </dgm:pt>
    <dgm:pt modelId="{4997E202-1076-4568-8A57-FEAB716D297C}">
      <dgm:prSet/>
      <dgm:spPr/>
      <dgm:t>
        <a:bodyPr/>
        <a:lstStyle/>
        <a:p>
          <a:r>
            <a:rPr lang="pl-PL" b="1"/>
            <a:t>Oczekiwany wynik:</a:t>
          </a:r>
          <a:r>
            <a:rPr lang="pl-PL"/>
            <a:t> Aplikacja informuje użytkownika, że boisko jest niedostępne i proponuje inne godziny lub daty.</a:t>
          </a:r>
          <a:endParaRPr lang="en-US"/>
        </a:p>
      </dgm:t>
    </dgm:pt>
    <dgm:pt modelId="{140D465B-2B3E-4F7E-9B95-1EDE2880E725}" type="parTrans" cxnId="{B4F7F9B1-9DB2-487A-9C63-C22C397F7B95}">
      <dgm:prSet/>
      <dgm:spPr/>
      <dgm:t>
        <a:bodyPr/>
        <a:lstStyle/>
        <a:p>
          <a:endParaRPr lang="en-US"/>
        </a:p>
      </dgm:t>
    </dgm:pt>
    <dgm:pt modelId="{0EB44766-AE5F-47B2-BE08-DF8034530E4D}" type="sibTrans" cxnId="{B4F7F9B1-9DB2-487A-9C63-C22C397F7B95}">
      <dgm:prSet/>
      <dgm:spPr/>
      <dgm:t>
        <a:bodyPr/>
        <a:lstStyle/>
        <a:p>
          <a:endParaRPr lang="en-US"/>
        </a:p>
      </dgm:t>
    </dgm:pt>
    <dgm:pt modelId="{E6176C2C-4D7A-4928-8C49-4215DB3D7215}">
      <dgm:prSet/>
      <dgm:spPr/>
      <dgm:t>
        <a:bodyPr/>
        <a:lstStyle/>
        <a:p>
          <a:r>
            <a:rPr lang="pl-PL" b="1"/>
            <a:t>Typ testu:</a:t>
          </a:r>
          <a:r>
            <a:rPr lang="pl-PL"/>
            <a:t> Test jednostkowy (dla funkcji walidacji), test integracyjny (dla sprawdzenia rezerwacji z bazą danych).</a:t>
          </a:r>
          <a:endParaRPr lang="en-US"/>
        </a:p>
      </dgm:t>
    </dgm:pt>
    <dgm:pt modelId="{33669EC6-D7D5-4C75-8D7C-9F349369A26C}" type="parTrans" cxnId="{04F8D13D-2BF0-46D7-A41D-FF15CD691841}">
      <dgm:prSet/>
      <dgm:spPr/>
      <dgm:t>
        <a:bodyPr/>
        <a:lstStyle/>
        <a:p>
          <a:endParaRPr lang="en-US"/>
        </a:p>
      </dgm:t>
    </dgm:pt>
    <dgm:pt modelId="{E372E28B-24E2-464B-B122-EF6EC93F512D}" type="sibTrans" cxnId="{04F8D13D-2BF0-46D7-A41D-FF15CD691841}">
      <dgm:prSet/>
      <dgm:spPr/>
      <dgm:t>
        <a:bodyPr/>
        <a:lstStyle/>
        <a:p>
          <a:endParaRPr lang="en-US"/>
        </a:p>
      </dgm:t>
    </dgm:pt>
    <dgm:pt modelId="{BDAE17CB-FC56-4974-816B-295BA1C20FEB}">
      <dgm:prSet/>
      <dgm:spPr/>
      <dgm:t>
        <a:bodyPr/>
        <a:lstStyle/>
        <a:p>
          <a:r>
            <a:rPr lang="pl-PL" b="1"/>
            <a:t>Narzędzia:</a:t>
          </a:r>
          <a:r>
            <a:rPr lang="pl-PL"/>
            <a:t> Mocha (do testów jednostkowych w backendzie), Postman (do testowania walidacji API).</a:t>
          </a:r>
          <a:endParaRPr lang="en-US"/>
        </a:p>
      </dgm:t>
    </dgm:pt>
    <dgm:pt modelId="{22D13653-4291-4E60-8E32-237CD6977288}" type="parTrans" cxnId="{9DF83345-F2FE-4062-9FBF-198E1C16B912}">
      <dgm:prSet/>
      <dgm:spPr/>
      <dgm:t>
        <a:bodyPr/>
        <a:lstStyle/>
        <a:p>
          <a:endParaRPr lang="en-US"/>
        </a:p>
      </dgm:t>
    </dgm:pt>
    <dgm:pt modelId="{85B5E054-E92A-4710-BEBA-EF8E39D00758}" type="sibTrans" cxnId="{9DF83345-F2FE-4062-9FBF-198E1C16B912}">
      <dgm:prSet/>
      <dgm:spPr/>
      <dgm:t>
        <a:bodyPr/>
        <a:lstStyle/>
        <a:p>
          <a:endParaRPr lang="en-US"/>
        </a:p>
      </dgm:t>
    </dgm:pt>
    <dgm:pt modelId="{3ADA3C1A-EC64-49EC-BBD9-3B4F9E414C7F}" type="pres">
      <dgm:prSet presAssocID="{BA58299C-3356-49BA-AE48-5C0D945F0FDD}" presName="matrix" presStyleCnt="0">
        <dgm:presLayoutVars>
          <dgm:chMax val="1"/>
          <dgm:dir/>
          <dgm:resizeHandles val="exact"/>
        </dgm:presLayoutVars>
      </dgm:prSet>
      <dgm:spPr/>
    </dgm:pt>
    <dgm:pt modelId="{A61F82E4-6A08-4DE5-802E-7C5147C2846A}" type="pres">
      <dgm:prSet presAssocID="{BA58299C-3356-49BA-AE48-5C0D945F0FDD}" presName="diamond" presStyleLbl="bgShp" presStyleIdx="0" presStyleCnt="1"/>
      <dgm:spPr/>
    </dgm:pt>
    <dgm:pt modelId="{8539BBB5-8C1F-40EE-8FD4-152CFD4F967E}" type="pres">
      <dgm:prSet presAssocID="{BA58299C-3356-49BA-AE48-5C0D945F0FD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CC0283-526C-4BBC-A6AF-A552396A0202}" type="pres">
      <dgm:prSet presAssocID="{BA58299C-3356-49BA-AE48-5C0D945F0FD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ED1490-600B-4A35-92EC-D4DA407AFFEB}" type="pres">
      <dgm:prSet presAssocID="{BA58299C-3356-49BA-AE48-5C0D945F0FD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6E833FC-0247-4794-8A83-180653E9DF6F}" type="pres">
      <dgm:prSet presAssocID="{BA58299C-3356-49BA-AE48-5C0D945F0FD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DDC2302-C956-491B-A6B7-B94F0DFDB4F9}" type="presOf" srcId="{E6176C2C-4D7A-4928-8C49-4215DB3D7215}" destId="{34ED1490-600B-4A35-92EC-D4DA407AFFEB}" srcOrd="0" destOrd="0" presId="urn:microsoft.com/office/officeart/2005/8/layout/matrix3"/>
    <dgm:cxn modelId="{2F082D1B-6499-4F90-9949-4FB2A855FF4C}" type="presOf" srcId="{4997E202-1076-4568-8A57-FEAB716D297C}" destId="{2FCC0283-526C-4BBC-A6AF-A552396A0202}" srcOrd="0" destOrd="0" presId="urn:microsoft.com/office/officeart/2005/8/layout/matrix3"/>
    <dgm:cxn modelId="{04F8D13D-2BF0-46D7-A41D-FF15CD691841}" srcId="{BA58299C-3356-49BA-AE48-5C0D945F0FDD}" destId="{E6176C2C-4D7A-4928-8C49-4215DB3D7215}" srcOrd="2" destOrd="0" parTransId="{33669EC6-D7D5-4C75-8D7C-9F349369A26C}" sibTransId="{E372E28B-24E2-464B-B122-EF6EC93F512D}"/>
    <dgm:cxn modelId="{9DF83345-F2FE-4062-9FBF-198E1C16B912}" srcId="{BA58299C-3356-49BA-AE48-5C0D945F0FDD}" destId="{BDAE17CB-FC56-4974-816B-295BA1C20FEB}" srcOrd="3" destOrd="0" parTransId="{22D13653-4291-4E60-8E32-237CD6977288}" sibTransId="{85B5E054-E92A-4710-BEBA-EF8E39D00758}"/>
    <dgm:cxn modelId="{63898F4E-F624-466C-B517-D27DD5B7ECAB}" type="presOf" srcId="{BDAE17CB-FC56-4974-816B-295BA1C20FEB}" destId="{46E833FC-0247-4794-8A83-180653E9DF6F}" srcOrd="0" destOrd="0" presId="urn:microsoft.com/office/officeart/2005/8/layout/matrix3"/>
    <dgm:cxn modelId="{63C4BB75-623F-43CA-9C83-2DE5043B27E7}" type="presOf" srcId="{BA58299C-3356-49BA-AE48-5C0D945F0FDD}" destId="{3ADA3C1A-EC64-49EC-BBD9-3B4F9E414C7F}" srcOrd="0" destOrd="0" presId="urn:microsoft.com/office/officeart/2005/8/layout/matrix3"/>
    <dgm:cxn modelId="{B4F7F9B1-9DB2-487A-9C63-C22C397F7B95}" srcId="{BA58299C-3356-49BA-AE48-5C0D945F0FDD}" destId="{4997E202-1076-4568-8A57-FEAB716D297C}" srcOrd="1" destOrd="0" parTransId="{140D465B-2B3E-4F7E-9B95-1EDE2880E725}" sibTransId="{0EB44766-AE5F-47B2-BE08-DF8034530E4D}"/>
    <dgm:cxn modelId="{24B937C2-4BE6-4179-9679-931725C9522B}" srcId="{BA58299C-3356-49BA-AE48-5C0D945F0FDD}" destId="{BBE7D083-36DA-4B17-BD8F-30C559734186}" srcOrd="0" destOrd="0" parTransId="{48959E21-05C5-4B57-9F0E-F2B29BA9AAB4}" sibTransId="{B6A1688E-2217-452C-9970-779FDAF0EB2A}"/>
    <dgm:cxn modelId="{CEF4ACC4-1D88-4373-BEC9-7D3B615E9EFF}" type="presOf" srcId="{BBE7D083-36DA-4B17-BD8F-30C559734186}" destId="{8539BBB5-8C1F-40EE-8FD4-152CFD4F967E}" srcOrd="0" destOrd="0" presId="urn:microsoft.com/office/officeart/2005/8/layout/matrix3"/>
    <dgm:cxn modelId="{49F27299-7DE6-4F38-A721-1F9AA4BF75B7}" type="presParOf" srcId="{3ADA3C1A-EC64-49EC-BBD9-3B4F9E414C7F}" destId="{A61F82E4-6A08-4DE5-802E-7C5147C2846A}" srcOrd="0" destOrd="0" presId="urn:microsoft.com/office/officeart/2005/8/layout/matrix3"/>
    <dgm:cxn modelId="{A569265C-6EC0-4D5C-A8DB-786A6226A84E}" type="presParOf" srcId="{3ADA3C1A-EC64-49EC-BBD9-3B4F9E414C7F}" destId="{8539BBB5-8C1F-40EE-8FD4-152CFD4F967E}" srcOrd="1" destOrd="0" presId="urn:microsoft.com/office/officeart/2005/8/layout/matrix3"/>
    <dgm:cxn modelId="{40A8FB3B-959E-4F01-83B4-0090B1B0BAD6}" type="presParOf" srcId="{3ADA3C1A-EC64-49EC-BBD9-3B4F9E414C7F}" destId="{2FCC0283-526C-4BBC-A6AF-A552396A0202}" srcOrd="2" destOrd="0" presId="urn:microsoft.com/office/officeart/2005/8/layout/matrix3"/>
    <dgm:cxn modelId="{5FC228A8-E481-45D4-BEBF-00E5FA7B3D77}" type="presParOf" srcId="{3ADA3C1A-EC64-49EC-BBD9-3B4F9E414C7F}" destId="{34ED1490-600B-4A35-92EC-D4DA407AFFEB}" srcOrd="3" destOrd="0" presId="urn:microsoft.com/office/officeart/2005/8/layout/matrix3"/>
    <dgm:cxn modelId="{A1B105B7-809A-4144-9448-36D34C23CC9C}" type="presParOf" srcId="{3ADA3C1A-EC64-49EC-BBD9-3B4F9E414C7F}" destId="{46E833FC-0247-4794-8A83-180653E9DF6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11D74B-C751-4CFE-8A44-484631EA12E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3CAEEF-71E2-4220-A966-9F56BE781353}">
      <dgm:prSet/>
      <dgm:spPr/>
      <dgm:t>
        <a:bodyPr/>
        <a:lstStyle/>
        <a:p>
          <a:r>
            <a:rPr lang="pl-PL" b="1"/>
            <a:t>Postman</a:t>
          </a:r>
          <a:r>
            <a:rPr lang="pl-PL"/>
            <a:t> - Do testowania i weryfikacji API, zwłaszcza funkcji związanych z tworzeniem i zapraszaniem na wydarzenia.</a:t>
          </a:r>
          <a:endParaRPr lang="en-US"/>
        </a:p>
      </dgm:t>
    </dgm:pt>
    <dgm:pt modelId="{1D2D4F83-0D89-41B8-8D80-6F98E648E796}" type="parTrans" cxnId="{CE38A5DE-D0AC-47B7-857E-A9F6703A7E33}">
      <dgm:prSet/>
      <dgm:spPr/>
      <dgm:t>
        <a:bodyPr/>
        <a:lstStyle/>
        <a:p>
          <a:endParaRPr lang="en-US"/>
        </a:p>
      </dgm:t>
    </dgm:pt>
    <dgm:pt modelId="{1A0561C6-6ADC-4488-9651-02DA12BD815E}" type="sibTrans" cxnId="{CE38A5DE-D0AC-47B7-857E-A9F6703A7E33}">
      <dgm:prSet/>
      <dgm:spPr/>
      <dgm:t>
        <a:bodyPr/>
        <a:lstStyle/>
        <a:p>
          <a:endParaRPr lang="en-US"/>
        </a:p>
      </dgm:t>
    </dgm:pt>
    <dgm:pt modelId="{DF30E6E0-F031-4C0B-8F33-D13930D11310}">
      <dgm:prSet/>
      <dgm:spPr/>
      <dgm:t>
        <a:bodyPr/>
        <a:lstStyle/>
        <a:p>
          <a:r>
            <a:rPr lang="pl-PL" b="1"/>
            <a:t>Selenium</a:t>
          </a:r>
          <a:r>
            <a:rPr lang="pl-PL"/>
            <a:t> - Do automatyzacji testów UI, takich jak tworzenie wydarzenia przez użytkownika i sprawdzanie, czy zaproszeni użytkownicy widzą poprawne powiadomienia.</a:t>
          </a:r>
          <a:endParaRPr lang="en-US"/>
        </a:p>
      </dgm:t>
    </dgm:pt>
    <dgm:pt modelId="{ACD6C213-750F-4E07-B0F1-A4C285151946}" type="parTrans" cxnId="{2CB3471F-A774-446D-8DB7-EAF3C3304ABB}">
      <dgm:prSet/>
      <dgm:spPr/>
      <dgm:t>
        <a:bodyPr/>
        <a:lstStyle/>
        <a:p>
          <a:endParaRPr lang="en-US"/>
        </a:p>
      </dgm:t>
    </dgm:pt>
    <dgm:pt modelId="{5116952B-5163-4E72-B8D7-DF73D0A72073}" type="sibTrans" cxnId="{2CB3471F-A774-446D-8DB7-EAF3C3304ABB}">
      <dgm:prSet/>
      <dgm:spPr/>
      <dgm:t>
        <a:bodyPr/>
        <a:lstStyle/>
        <a:p>
          <a:endParaRPr lang="en-US"/>
        </a:p>
      </dgm:t>
    </dgm:pt>
    <dgm:pt modelId="{9C8E7DDD-D9E8-4DF0-A590-57D4031DED88}">
      <dgm:prSet/>
      <dgm:spPr/>
      <dgm:t>
        <a:bodyPr/>
        <a:lstStyle/>
        <a:p>
          <a:r>
            <a:rPr lang="pl-PL" b="1"/>
            <a:t>Firebase Test Lab</a:t>
          </a:r>
          <a:r>
            <a:rPr lang="pl-PL"/>
            <a:t> - Testowanie aplikacji mobilnej na różnych urządzeniach z systemem Android i iOS, aby sprawdzić jej działanie w różnych środowiskach.</a:t>
          </a:r>
          <a:endParaRPr lang="en-US"/>
        </a:p>
      </dgm:t>
    </dgm:pt>
    <dgm:pt modelId="{03A5D92B-2E0F-45F3-90BE-155CAFCEC1E5}" type="parTrans" cxnId="{998AD14C-0846-4671-87CC-77D579983E25}">
      <dgm:prSet/>
      <dgm:spPr/>
      <dgm:t>
        <a:bodyPr/>
        <a:lstStyle/>
        <a:p>
          <a:endParaRPr lang="en-US"/>
        </a:p>
      </dgm:t>
    </dgm:pt>
    <dgm:pt modelId="{97793500-224D-47D8-88F1-8491F7E23A5F}" type="sibTrans" cxnId="{998AD14C-0846-4671-87CC-77D579983E25}">
      <dgm:prSet/>
      <dgm:spPr/>
      <dgm:t>
        <a:bodyPr/>
        <a:lstStyle/>
        <a:p>
          <a:endParaRPr lang="en-US"/>
        </a:p>
      </dgm:t>
    </dgm:pt>
    <dgm:pt modelId="{E210C819-E217-4DD4-B9A2-C5D9CE743A71}">
      <dgm:prSet/>
      <dgm:spPr/>
      <dgm:t>
        <a:bodyPr/>
        <a:lstStyle/>
        <a:p>
          <a:r>
            <a:rPr lang="pl-PL" b="1"/>
            <a:t>Mocha</a:t>
          </a:r>
          <a:r>
            <a:rPr lang="pl-PL"/>
            <a:t> - Framework testowy do testów jednostkowych dla backendu, zapewniający, że pojedyncze funkcje, jak walidacja dostępności boiska, działają poprawnie.</a:t>
          </a:r>
          <a:endParaRPr lang="en-US"/>
        </a:p>
      </dgm:t>
    </dgm:pt>
    <dgm:pt modelId="{BB30264E-54E2-4188-B8E8-83E93BEFA9EB}" type="parTrans" cxnId="{EC261C9A-8546-4643-890F-F3EDF81B7AFD}">
      <dgm:prSet/>
      <dgm:spPr/>
      <dgm:t>
        <a:bodyPr/>
        <a:lstStyle/>
        <a:p>
          <a:endParaRPr lang="en-US"/>
        </a:p>
      </dgm:t>
    </dgm:pt>
    <dgm:pt modelId="{776336D6-3E5F-43FA-A327-3133DC2F2A85}" type="sibTrans" cxnId="{EC261C9A-8546-4643-890F-F3EDF81B7AFD}">
      <dgm:prSet/>
      <dgm:spPr/>
      <dgm:t>
        <a:bodyPr/>
        <a:lstStyle/>
        <a:p>
          <a:endParaRPr lang="en-US"/>
        </a:p>
      </dgm:t>
    </dgm:pt>
    <dgm:pt modelId="{6E0BF61C-41C7-4A38-9637-16E13596DC29}" type="pres">
      <dgm:prSet presAssocID="{2411D74B-C751-4CFE-8A44-484631EA12E8}" presName="vert0" presStyleCnt="0">
        <dgm:presLayoutVars>
          <dgm:dir/>
          <dgm:animOne val="branch"/>
          <dgm:animLvl val="lvl"/>
        </dgm:presLayoutVars>
      </dgm:prSet>
      <dgm:spPr/>
    </dgm:pt>
    <dgm:pt modelId="{E4170F59-653B-46FE-B28E-F28F22D95682}" type="pres">
      <dgm:prSet presAssocID="{9E3CAEEF-71E2-4220-A966-9F56BE781353}" presName="thickLine" presStyleLbl="alignNode1" presStyleIdx="0" presStyleCnt="4"/>
      <dgm:spPr/>
    </dgm:pt>
    <dgm:pt modelId="{33661F6C-920F-4303-9FF8-28EBCF675024}" type="pres">
      <dgm:prSet presAssocID="{9E3CAEEF-71E2-4220-A966-9F56BE781353}" presName="horz1" presStyleCnt="0"/>
      <dgm:spPr/>
    </dgm:pt>
    <dgm:pt modelId="{EC1CCB63-9A47-417E-AF9C-86197CEFF1CA}" type="pres">
      <dgm:prSet presAssocID="{9E3CAEEF-71E2-4220-A966-9F56BE781353}" presName="tx1" presStyleLbl="revTx" presStyleIdx="0" presStyleCnt="4"/>
      <dgm:spPr/>
    </dgm:pt>
    <dgm:pt modelId="{6DCFD30F-0526-45C1-BEE2-A3B52C76BF53}" type="pres">
      <dgm:prSet presAssocID="{9E3CAEEF-71E2-4220-A966-9F56BE781353}" presName="vert1" presStyleCnt="0"/>
      <dgm:spPr/>
    </dgm:pt>
    <dgm:pt modelId="{C59642DF-3FCC-4775-8552-871BED8781EB}" type="pres">
      <dgm:prSet presAssocID="{DF30E6E0-F031-4C0B-8F33-D13930D11310}" presName="thickLine" presStyleLbl="alignNode1" presStyleIdx="1" presStyleCnt="4"/>
      <dgm:spPr/>
    </dgm:pt>
    <dgm:pt modelId="{D358282A-E6C0-4C0C-8C64-35154A37262C}" type="pres">
      <dgm:prSet presAssocID="{DF30E6E0-F031-4C0B-8F33-D13930D11310}" presName="horz1" presStyleCnt="0"/>
      <dgm:spPr/>
    </dgm:pt>
    <dgm:pt modelId="{8C8C8388-52D3-454E-9DCC-4FB098B3256B}" type="pres">
      <dgm:prSet presAssocID="{DF30E6E0-F031-4C0B-8F33-D13930D11310}" presName="tx1" presStyleLbl="revTx" presStyleIdx="1" presStyleCnt="4"/>
      <dgm:spPr/>
    </dgm:pt>
    <dgm:pt modelId="{A64B74E7-D902-448E-9CF1-C303AE5D99ED}" type="pres">
      <dgm:prSet presAssocID="{DF30E6E0-F031-4C0B-8F33-D13930D11310}" presName="vert1" presStyleCnt="0"/>
      <dgm:spPr/>
    </dgm:pt>
    <dgm:pt modelId="{5C7AC871-DD5E-4A2D-BB3D-9F2E1E00DB4F}" type="pres">
      <dgm:prSet presAssocID="{9C8E7DDD-D9E8-4DF0-A590-57D4031DED88}" presName="thickLine" presStyleLbl="alignNode1" presStyleIdx="2" presStyleCnt="4"/>
      <dgm:spPr/>
    </dgm:pt>
    <dgm:pt modelId="{C0DC3AA0-28EE-42AD-89A2-D30D01B31928}" type="pres">
      <dgm:prSet presAssocID="{9C8E7DDD-D9E8-4DF0-A590-57D4031DED88}" presName="horz1" presStyleCnt="0"/>
      <dgm:spPr/>
    </dgm:pt>
    <dgm:pt modelId="{CA9E50AF-8F83-48F5-A25A-92362978FB39}" type="pres">
      <dgm:prSet presAssocID="{9C8E7DDD-D9E8-4DF0-A590-57D4031DED88}" presName="tx1" presStyleLbl="revTx" presStyleIdx="2" presStyleCnt="4"/>
      <dgm:spPr/>
    </dgm:pt>
    <dgm:pt modelId="{03B2DB65-89FD-4FB7-9CAF-0F88B349DCB9}" type="pres">
      <dgm:prSet presAssocID="{9C8E7DDD-D9E8-4DF0-A590-57D4031DED88}" presName="vert1" presStyleCnt="0"/>
      <dgm:spPr/>
    </dgm:pt>
    <dgm:pt modelId="{3B642789-898B-415E-BD7A-CA2C63E278F3}" type="pres">
      <dgm:prSet presAssocID="{E210C819-E217-4DD4-B9A2-C5D9CE743A71}" presName="thickLine" presStyleLbl="alignNode1" presStyleIdx="3" presStyleCnt="4"/>
      <dgm:spPr/>
    </dgm:pt>
    <dgm:pt modelId="{0088C932-22A1-4071-8494-61D229B0B83D}" type="pres">
      <dgm:prSet presAssocID="{E210C819-E217-4DD4-B9A2-C5D9CE743A71}" presName="horz1" presStyleCnt="0"/>
      <dgm:spPr/>
    </dgm:pt>
    <dgm:pt modelId="{5AB0B58D-222D-4BAD-B024-F913F386AFD0}" type="pres">
      <dgm:prSet presAssocID="{E210C819-E217-4DD4-B9A2-C5D9CE743A71}" presName="tx1" presStyleLbl="revTx" presStyleIdx="3" presStyleCnt="4"/>
      <dgm:spPr/>
    </dgm:pt>
    <dgm:pt modelId="{4AD6EE96-33B6-4AE3-9DD8-EF60252A99DE}" type="pres">
      <dgm:prSet presAssocID="{E210C819-E217-4DD4-B9A2-C5D9CE743A71}" presName="vert1" presStyleCnt="0"/>
      <dgm:spPr/>
    </dgm:pt>
  </dgm:ptLst>
  <dgm:cxnLst>
    <dgm:cxn modelId="{0F298E0E-AF28-4366-BB93-32038D1228BF}" type="presOf" srcId="{2411D74B-C751-4CFE-8A44-484631EA12E8}" destId="{6E0BF61C-41C7-4A38-9637-16E13596DC29}" srcOrd="0" destOrd="0" presId="urn:microsoft.com/office/officeart/2008/layout/LinedList"/>
    <dgm:cxn modelId="{2CB3471F-A774-446D-8DB7-EAF3C3304ABB}" srcId="{2411D74B-C751-4CFE-8A44-484631EA12E8}" destId="{DF30E6E0-F031-4C0B-8F33-D13930D11310}" srcOrd="1" destOrd="0" parTransId="{ACD6C213-750F-4E07-B0F1-A4C285151946}" sibTransId="{5116952B-5163-4E72-B8D7-DF73D0A72073}"/>
    <dgm:cxn modelId="{9CFE4129-80A5-4B0F-A912-30F6D08E8C59}" type="presOf" srcId="{9C8E7DDD-D9E8-4DF0-A590-57D4031DED88}" destId="{CA9E50AF-8F83-48F5-A25A-92362978FB39}" srcOrd="0" destOrd="0" presId="urn:microsoft.com/office/officeart/2008/layout/LinedList"/>
    <dgm:cxn modelId="{EE997B40-7837-4CE0-9365-1742472ED016}" type="presOf" srcId="{E210C819-E217-4DD4-B9A2-C5D9CE743A71}" destId="{5AB0B58D-222D-4BAD-B024-F913F386AFD0}" srcOrd="0" destOrd="0" presId="urn:microsoft.com/office/officeart/2008/layout/LinedList"/>
    <dgm:cxn modelId="{998AD14C-0846-4671-87CC-77D579983E25}" srcId="{2411D74B-C751-4CFE-8A44-484631EA12E8}" destId="{9C8E7DDD-D9E8-4DF0-A590-57D4031DED88}" srcOrd="2" destOrd="0" parTransId="{03A5D92B-2E0F-45F3-90BE-155CAFCEC1E5}" sibTransId="{97793500-224D-47D8-88F1-8491F7E23A5F}"/>
    <dgm:cxn modelId="{D34C0A75-ED59-44A3-A9E4-6D631E0E7989}" type="presOf" srcId="{9E3CAEEF-71E2-4220-A966-9F56BE781353}" destId="{EC1CCB63-9A47-417E-AF9C-86197CEFF1CA}" srcOrd="0" destOrd="0" presId="urn:microsoft.com/office/officeart/2008/layout/LinedList"/>
    <dgm:cxn modelId="{EC261C9A-8546-4643-890F-F3EDF81B7AFD}" srcId="{2411D74B-C751-4CFE-8A44-484631EA12E8}" destId="{E210C819-E217-4DD4-B9A2-C5D9CE743A71}" srcOrd="3" destOrd="0" parTransId="{BB30264E-54E2-4188-B8E8-83E93BEFA9EB}" sibTransId="{776336D6-3E5F-43FA-A327-3133DC2F2A85}"/>
    <dgm:cxn modelId="{CE38A5DE-D0AC-47B7-857E-A9F6703A7E33}" srcId="{2411D74B-C751-4CFE-8A44-484631EA12E8}" destId="{9E3CAEEF-71E2-4220-A966-9F56BE781353}" srcOrd="0" destOrd="0" parTransId="{1D2D4F83-0D89-41B8-8D80-6F98E648E796}" sibTransId="{1A0561C6-6ADC-4488-9651-02DA12BD815E}"/>
    <dgm:cxn modelId="{B3BA88EE-408A-483D-B0D2-34078BA71B5A}" type="presOf" srcId="{DF30E6E0-F031-4C0B-8F33-D13930D11310}" destId="{8C8C8388-52D3-454E-9DCC-4FB098B3256B}" srcOrd="0" destOrd="0" presId="urn:microsoft.com/office/officeart/2008/layout/LinedList"/>
    <dgm:cxn modelId="{E2396D01-6400-4B2F-82A0-1451D3C34552}" type="presParOf" srcId="{6E0BF61C-41C7-4A38-9637-16E13596DC29}" destId="{E4170F59-653B-46FE-B28E-F28F22D95682}" srcOrd="0" destOrd="0" presId="urn:microsoft.com/office/officeart/2008/layout/LinedList"/>
    <dgm:cxn modelId="{2E4063C0-7934-4F08-BDE7-B52574A55401}" type="presParOf" srcId="{6E0BF61C-41C7-4A38-9637-16E13596DC29}" destId="{33661F6C-920F-4303-9FF8-28EBCF675024}" srcOrd="1" destOrd="0" presId="urn:microsoft.com/office/officeart/2008/layout/LinedList"/>
    <dgm:cxn modelId="{BE5F7230-C89E-440F-B327-5FD276E28161}" type="presParOf" srcId="{33661F6C-920F-4303-9FF8-28EBCF675024}" destId="{EC1CCB63-9A47-417E-AF9C-86197CEFF1CA}" srcOrd="0" destOrd="0" presId="urn:microsoft.com/office/officeart/2008/layout/LinedList"/>
    <dgm:cxn modelId="{DF5EAE33-7C1E-46F2-AA97-594320C730AC}" type="presParOf" srcId="{33661F6C-920F-4303-9FF8-28EBCF675024}" destId="{6DCFD30F-0526-45C1-BEE2-A3B52C76BF53}" srcOrd="1" destOrd="0" presId="urn:microsoft.com/office/officeart/2008/layout/LinedList"/>
    <dgm:cxn modelId="{509674C3-B9A1-4995-AE90-331C8B57133B}" type="presParOf" srcId="{6E0BF61C-41C7-4A38-9637-16E13596DC29}" destId="{C59642DF-3FCC-4775-8552-871BED8781EB}" srcOrd="2" destOrd="0" presId="urn:microsoft.com/office/officeart/2008/layout/LinedList"/>
    <dgm:cxn modelId="{DCE0F7BA-445C-4FDA-8946-A2AF1BB142FD}" type="presParOf" srcId="{6E0BF61C-41C7-4A38-9637-16E13596DC29}" destId="{D358282A-E6C0-4C0C-8C64-35154A37262C}" srcOrd="3" destOrd="0" presId="urn:microsoft.com/office/officeart/2008/layout/LinedList"/>
    <dgm:cxn modelId="{F103BCA3-6C79-4279-93F2-C95BDAD07C44}" type="presParOf" srcId="{D358282A-E6C0-4C0C-8C64-35154A37262C}" destId="{8C8C8388-52D3-454E-9DCC-4FB098B3256B}" srcOrd="0" destOrd="0" presId="urn:microsoft.com/office/officeart/2008/layout/LinedList"/>
    <dgm:cxn modelId="{8ADB51AB-B777-4E20-A0F9-D260065905A3}" type="presParOf" srcId="{D358282A-E6C0-4C0C-8C64-35154A37262C}" destId="{A64B74E7-D902-448E-9CF1-C303AE5D99ED}" srcOrd="1" destOrd="0" presId="urn:microsoft.com/office/officeart/2008/layout/LinedList"/>
    <dgm:cxn modelId="{2A0ED897-127D-4F42-886B-D8FE398983C2}" type="presParOf" srcId="{6E0BF61C-41C7-4A38-9637-16E13596DC29}" destId="{5C7AC871-DD5E-4A2D-BB3D-9F2E1E00DB4F}" srcOrd="4" destOrd="0" presId="urn:microsoft.com/office/officeart/2008/layout/LinedList"/>
    <dgm:cxn modelId="{FDA5C1EF-B87E-43C8-ADB5-1D7DB7822320}" type="presParOf" srcId="{6E0BF61C-41C7-4A38-9637-16E13596DC29}" destId="{C0DC3AA0-28EE-42AD-89A2-D30D01B31928}" srcOrd="5" destOrd="0" presId="urn:microsoft.com/office/officeart/2008/layout/LinedList"/>
    <dgm:cxn modelId="{9A9723A6-F80C-4F17-B5A4-C5D471BD8843}" type="presParOf" srcId="{C0DC3AA0-28EE-42AD-89A2-D30D01B31928}" destId="{CA9E50AF-8F83-48F5-A25A-92362978FB39}" srcOrd="0" destOrd="0" presId="urn:microsoft.com/office/officeart/2008/layout/LinedList"/>
    <dgm:cxn modelId="{422A46AA-5D59-4A75-8B47-05A8A24E689E}" type="presParOf" srcId="{C0DC3AA0-28EE-42AD-89A2-D30D01B31928}" destId="{03B2DB65-89FD-4FB7-9CAF-0F88B349DCB9}" srcOrd="1" destOrd="0" presId="urn:microsoft.com/office/officeart/2008/layout/LinedList"/>
    <dgm:cxn modelId="{94227216-9A80-403E-A590-FFAA29A54323}" type="presParOf" srcId="{6E0BF61C-41C7-4A38-9637-16E13596DC29}" destId="{3B642789-898B-415E-BD7A-CA2C63E278F3}" srcOrd="6" destOrd="0" presId="urn:microsoft.com/office/officeart/2008/layout/LinedList"/>
    <dgm:cxn modelId="{82C8D461-3F93-43DA-8D49-D0BFD378A29E}" type="presParOf" srcId="{6E0BF61C-41C7-4A38-9637-16E13596DC29}" destId="{0088C932-22A1-4071-8494-61D229B0B83D}" srcOrd="7" destOrd="0" presId="urn:microsoft.com/office/officeart/2008/layout/LinedList"/>
    <dgm:cxn modelId="{E327B508-7B7A-43B1-84FA-E453B445D630}" type="presParOf" srcId="{0088C932-22A1-4071-8494-61D229B0B83D}" destId="{5AB0B58D-222D-4BAD-B024-F913F386AFD0}" srcOrd="0" destOrd="0" presId="urn:microsoft.com/office/officeart/2008/layout/LinedList"/>
    <dgm:cxn modelId="{D1E10F0D-B816-4441-A0FA-368A5595AE49}" type="presParOf" srcId="{0088C932-22A1-4071-8494-61D229B0B83D}" destId="{4AD6EE96-33B6-4AE3-9DD8-EF60252A99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88AEB-CFEF-4E6A-9A9F-CCC7FADA5B75}">
      <dsp:nvSpPr>
        <dsp:cNvPr id="0" name=""/>
        <dsp:cNvSpPr/>
      </dsp:nvSpPr>
      <dsp:spPr>
        <a:xfrm>
          <a:off x="0" y="5895"/>
          <a:ext cx="10515600" cy="13985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kern="1200"/>
            <a:t>Testy jednostkowe (Unit Tests):</a:t>
          </a:r>
          <a:r>
            <a:rPr lang="pl-PL" sz="2500" kern="1200"/>
            <a:t> Testowanie pojedynczych funkcji w izolacji, aby upewnić się, że każda z nich działa poprawnie.</a:t>
          </a:r>
          <a:endParaRPr lang="en-US" sz="2500" kern="1200"/>
        </a:p>
      </dsp:txBody>
      <dsp:txXfrm>
        <a:off x="68270" y="74165"/>
        <a:ext cx="10379060" cy="1261975"/>
      </dsp:txXfrm>
    </dsp:sp>
    <dsp:sp modelId="{F22FE777-AB3E-487F-8D53-8DF3D49CBD51}">
      <dsp:nvSpPr>
        <dsp:cNvPr id="0" name=""/>
        <dsp:cNvSpPr/>
      </dsp:nvSpPr>
      <dsp:spPr>
        <a:xfrm>
          <a:off x="0" y="1476411"/>
          <a:ext cx="10515600" cy="13985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kern="1200"/>
            <a:t>Testy integracyjne (Integration Tests):</a:t>
          </a:r>
          <a:r>
            <a:rPr lang="pl-PL" sz="2500" kern="1200"/>
            <a:t> Testowanie, czy poszczególne moduły aplikacji (np. logowanie, wybór boiska, potwierdzenie uczestnictwa) współpracują ze sobą poprawnie.</a:t>
          </a:r>
          <a:endParaRPr lang="en-US" sz="2500" kern="1200"/>
        </a:p>
      </dsp:txBody>
      <dsp:txXfrm>
        <a:off x="68270" y="1544681"/>
        <a:ext cx="10379060" cy="1261975"/>
      </dsp:txXfrm>
    </dsp:sp>
    <dsp:sp modelId="{F133E025-CBEB-45FB-8676-98018F9B96B3}">
      <dsp:nvSpPr>
        <dsp:cNvPr id="0" name=""/>
        <dsp:cNvSpPr/>
      </dsp:nvSpPr>
      <dsp:spPr>
        <a:xfrm>
          <a:off x="0" y="2946926"/>
          <a:ext cx="10515600" cy="13985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kern="1200"/>
            <a:t>Testy akceptacyjne użytkownika (User Acceptance Tests - UAT):</a:t>
          </a:r>
          <a:r>
            <a:rPr lang="pl-PL" sz="2500" kern="1200"/>
            <a:t> Testowanie funkcjonalności z perspektywy końcowego użytkownika, aby zweryfikować, czy aplikacja spełnia wszystkie wymagania biznesowe i jest intuicyjna w obsłudze.</a:t>
          </a:r>
          <a:endParaRPr lang="en-US" sz="2500" kern="1200"/>
        </a:p>
      </dsp:txBody>
      <dsp:txXfrm>
        <a:off x="68270" y="3015196"/>
        <a:ext cx="10379060" cy="126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87B3-DFFE-4164-95FF-54E513B4443D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2E3CC-7C3F-4E50-B569-10486D404BBD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39DBD-EF49-4690-81B3-C4EA14289AA9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kern="1200"/>
            <a:t>Scenariusz testowy:</a:t>
          </a:r>
          <a:r>
            <a:rPr lang="pl-PL" sz="1700" kern="1200"/>
            <a:t> Użytkownik tworzy nowe wydarzenie sportowe, wybierając boisko, datę, godzinę, oraz zapraszając znajomych.</a:t>
          </a:r>
          <a:endParaRPr lang="en-US" sz="1700" kern="1200"/>
        </a:p>
      </dsp:txBody>
      <dsp:txXfrm>
        <a:off x="1058686" y="1808"/>
        <a:ext cx="9456913" cy="916611"/>
      </dsp:txXfrm>
    </dsp:sp>
    <dsp:sp modelId="{F2C41A57-D098-4529-97FE-0598E3FA7D00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D14C6-C653-42E6-923A-04DDB51AFC30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31659-5482-4DAC-AF82-3017082916A5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kern="1200"/>
            <a:t>Oczekiwany wynik:</a:t>
          </a:r>
          <a:r>
            <a:rPr lang="pl-PL" sz="1700" kern="1200"/>
            <a:t> Wydarzenie zostaje poprawnie dodane do kalendarza aplikacji i pojawia się powiadomienie dla zaproszonych osób. Wszystkie dane są zapisane i widoczne na ekranie wydarzenia.</a:t>
          </a:r>
          <a:endParaRPr lang="en-US" sz="1700" kern="1200"/>
        </a:p>
      </dsp:txBody>
      <dsp:txXfrm>
        <a:off x="1058686" y="1147573"/>
        <a:ext cx="9456913" cy="916611"/>
      </dsp:txXfrm>
    </dsp:sp>
    <dsp:sp modelId="{96EE20E6-6E78-4BAA-85F5-7C226C5DD973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A015A-4C21-4D36-B37D-A6F734BAB547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3E62C-8696-44BD-9C9D-E09C8E37AF7F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kern="1200"/>
            <a:t>Typ testu:</a:t>
          </a:r>
          <a:r>
            <a:rPr lang="pl-PL" sz="1700" kern="1200"/>
            <a:t> Test integracyjny</a:t>
          </a:r>
          <a:endParaRPr lang="en-US" sz="1700" kern="1200"/>
        </a:p>
      </dsp:txBody>
      <dsp:txXfrm>
        <a:off x="1058686" y="2293338"/>
        <a:ext cx="9456913" cy="916611"/>
      </dsp:txXfrm>
    </dsp:sp>
    <dsp:sp modelId="{D2644ABE-63DB-4BD3-9B7B-545A8CFC3413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3BF23-4CFB-4650-A27B-50EFA9066846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C7C0B-1579-4692-81AF-EFB7A141AFC0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kern="1200"/>
            <a:t>Narzędzia:</a:t>
          </a:r>
          <a:r>
            <a:rPr lang="pl-PL" sz="1700" kern="1200"/>
            <a:t> Postman (do testowania API), Selenium (do testowania front-endu).</a:t>
          </a:r>
          <a:endParaRPr lang="en-US" sz="1700" kern="1200"/>
        </a:p>
      </dsp:txBody>
      <dsp:txXfrm>
        <a:off x="1058686" y="3439103"/>
        <a:ext cx="9456913" cy="916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8C231-A094-492A-BD2E-3CF905AF8394}">
      <dsp:nvSpPr>
        <dsp:cNvPr id="0" name=""/>
        <dsp:cNvSpPr/>
      </dsp:nvSpPr>
      <dsp:spPr>
        <a:xfrm>
          <a:off x="562927" y="68695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A8A68-71E0-4EFA-90A5-C3CC956A06FE}">
      <dsp:nvSpPr>
        <dsp:cNvPr id="0" name=""/>
        <dsp:cNvSpPr/>
      </dsp:nvSpPr>
      <dsp:spPr>
        <a:xfrm>
          <a:off x="871091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1F45B-338C-498C-902E-FE07EE1C7911}">
      <dsp:nvSpPr>
        <dsp:cNvPr id="0" name=""/>
        <dsp:cNvSpPr/>
      </dsp:nvSpPr>
      <dsp:spPr>
        <a:xfrm>
          <a:off x="100682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/>
            <a:t>Scenariusz testowy:</a:t>
          </a:r>
          <a:r>
            <a:rPr lang="pl-PL" sz="1100" kern="1200"/>
            <a:t> Użytkownik tworzy wydarzenie i zaprasza innych użytkowników. Zaproszeni użytkownicy otrzymują powiadomienie o nowym wydarzeniu.</a:t>
          </a:r>
          <a:endParaRPr lang="en-US" sz="1100" kern="1200"/>
        </a:p>
      </dsp:txBody>
      <dsp:txXfrm>
        <a:off x="100682" y="2583348"/>
        <a:ext cx="2370489" cy="922500"/>
      </dsp:txXfrm>
    </dsp:sp>
    <dsp:sp modelId="{730DCDB8-942E-4F59-9155-DF48B548B1BB}">
      <dsp:nvSpPr>
        <dsp:cNvPr id="0" name=""/>
        <dsp:cNvSpPr/>
      </dsp:nvSpPr>
      <dsp:spPr>
        <a:xfrm>
          <a:off x="3348252" y="68695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DDF86-789D-414F-8B07-967E16A8923A}">
      <dsp:nvSpPr>
        <dsp:cNvPr id="0" name=""/>
        <dsp:cNvSpPr/>
      </dsp:nvSpPr>
      <dsp:spPr>
        <a:xfrm>
          <a:off x="3656416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90251-A41D-49AD-AE80-8849A3862466}">
      <dsp:nvSpPr>
        <dsp:cNvPr id="0" name=""/>
        <dsp:cNvSpPr/>
      </dsp:nvSpPr>
      <dsp:spPr>
        <a:xfrm>
          <a:off x="2886007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/>
            <a:t>Oczekiwany wynik:</a:t>
          </a:r>
          <a:r>
            <a:rPr lang="pl-PL" sz="1100" kern="1200"/>
            <a:t> Zaproszeni użytkownicy otrzymują powiadomienie w aplikacji (lub powiadomienie push) oraz e-mail z informacjami o wydarzeniu.</a:t>
          </a:r>
          <a:endParaRPr lang="en-US" sz="1100" kern="1200"/>
        </a:p>
      </dsp:txBody>
      <dsp:txXfrm>
        <a:off x="2886007" y="2583348"/>
        <a:ext cx="2370489" cy="922500"/>
      </dsp:txXfrm>
    </dsp:sp>
    <dsp:sp modelId="{016D1B34-092F-47F9-A5A3-616E7BD36411}">
      <dsp:nvSpPr>
        <dsp:cNvPr id="0" name=""/>
        <dsp:cNvSpPr/>
      </dsp:nvSpPr>
      <dsp:spPr>
        <a:xfrm>
          <a:off x="6133577" y="68695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73707-D5F3-471D-9B22-0D35B68FEAD9}">
      <dsp:nvSpPr>
        <dsp:cNvPr id="0" name=""/>
        <dsp:cNvSpPr/>
      </dsp:nvSpPr>
      <dsp:spPr>
        <a:xfrm>
          <a:off x="6441741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82A82-3F65-4A0A-BDE1-4635E0CC5219}">
      <dsp:nvSpPr>
        <dsp:cNvPr id="0" name=""/>
        <dsp:cNvSpPr/>
      </dsp:nvSpPr>
      <dsp:spPr>
        <a:xfrm>
          <a:off x="5671332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/>
            <a:t>Typ testu:</a:t>
          </a:r>
          <a:r>
            <a:rPr lang="pl-PL" sz="1100" kern="1200"/>
            <a:t> Test integracyjny, test akceptacyjny użytkownika</a:t>
          </a:r>
          <a:endParaRPr lang="en-US" sz="1100" kern="1200"/>
        </a:p>
      </dsp:txBody>
      <dsp:txXfrm>
        <a:off x="5671332" y="2583348"/>
        <a:ext cx="2370489" cy="922500"/>
      </dsp:txXfrm>
    </dsp:sp>
    <dsp:sp modelId="{157F442F-757B-4DFA-9326-E22834CC2E6D}">
      <dsp:nvSpPr>
        <dsp:cNvPr id="0" name=""/>
        <dsp:cNvSpPr/>
      </dsp:nvSpPr>
      <dsp:spPr>
        <a:xfrm>
          <a:off x="8918902" y="68695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FBE5F-5F40-49E3-95FB-03E3E28E1852}">
      <dsp:nvSpPr>
        <dsp:cNvPr id="0" name=""/>
        <dsp:cNvSpPr/>
      </dsp:nvSpPr>
      <dsp:spPr>
        <a:xfrm>
          <a:off x="9227066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634A4-1A92-4D4D-991E-503188B59DAA}">
      <dsp:nvSpPr>
        <dsp:cNvPr id="0" name=""/>
        <dsp:cNvSpPr/>
      </dsp:nvSpPr>
      <dsp:spPr>
        <a:xfrm>
          <a:off x="8456657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/>
            <a:t>Narzędzia:</a:t>
          </a:r>
          <a:r>
            <a:rPr lang="pl-PL" sz="1100" kern="1200"/>
            <a:t> Firebase Test Lab (do testów na różnych urządzeniach), Selenium.</a:t>
          </a:r>
          <a:endParaRPr lang="en-US" sz="1100" kern="1200"/>
        </a:p>
      </dsp:txBody>
      <dsp:txXfrm>
        <a:off x="8456657" y="2583348"/>
        <a:ext cx="2370489" cy="92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F82E4-6A08-4DE5-802E-7C5147C2846A}">
      <dsp:nvSpPr>
        <dsp:cNvPr id="0" name=""/>
        <dsp:cNvSpPr/>
      </dsp:nvSpPr>
      <dsp:spPr>
        <a:xfrm>
          <a:off x="3367512" y="0"/>
          <a:ext cx="4192805" cy="41928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9BBB5-8C1F-40EE-8FD4-152CFD4F967E}">
      <dsp:nvSpPr>
        <dsp:cNvPr id="0" name=""/>
        <dsp:cNvSpPr/>
      </dsp:nvSpPr>
      <dsp:spPr>
        <a:xfrm>
          <a:off x="3765828" y="398316"/>
          <a:ext cx="1635193" cy="16351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b="1" kern="1200"/>
            <a:t>Scenariusz testowy:</a:t>
          </a:r>
          <a:r>
            <a:rPr lang="pl-PL" sz="1300" kern="1200"/>
            <a:t> Użytkownik próbuje zarezerwować boisko w godzinach, które są już zajęte przez inne wydarzenie.</a:t>
          </a:r>
          <a:endParaRPr lang="en-US" sz="1300" kern="1200"/>
        </a:p>
      </dsp:txBody>
      <dsp:txXfrm>
        <a:off x="3845652" y="478140"/>
        <a:ext cx="1475545" cy="1475545"/>
      </dsp:txXfrm>
    </dsp:sp>
    <dsp:sp modelId="{2FCC0283-526C-4BBC-A6AF-A552396A0202}">
      <dsp:nvSpPr>
        <dsp:cNvPr id="0" name=""/>
        <dsp:cNvSpPr/>
      </dsp:nvSpPr>
      <dsp:spPr>
        <a:xfrm>
          <a:off x="5526806" y="398316"/>
          <a:ext cx="1635193" cy="16351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b="1" kern="1200"/>
            <a:t>Oczekiwany wynik:</a:t>
          </a:r>
          <a:r>
            <a:rPr lang="pl-PL" sz="1300" kern="1200"/>
            <a:t> Aplikacja informuje użytkownika, że boisko jest niedostępne i proponuje inne godziny lub daty.</a:t>
          </a:r>
          <a:endParaRPr lang="en-US" sz="1300" kern="1200"/>
        </a:p>
      </dsp:txBody>
      <dsp:txXfrm>
        <a:off x="5606630" y="478140"/>
        <a:ext cx="1475545" cy="1475545"/>
      </dsp:txXfrm>
    </dsp:sp>
    <dsp:sp modelId="{34ED1490-600B-4A35-92EC-D4DA407AFFEB}">
      <dsp:nvSpPr>
        <dsp:cNvPr id="0" name=""/>
        <dsp:cNvSpPr/>
      </dsp:nvSpPr>
      <dsp:spPr>
        <a:xfrm>
          <a:off x="3765828" y="2159294"/>
          <a:ext cx="1635193" cy="16351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b="1" kern="1200"/>
            <a:t>Typ testu:</a:t>
          </a:r>
          <a:r>
            <a:rPr lang="pl-PL" sz="1300" kern="1200"/>
            <a:t> Test jednostkowy (dla funkcji walidacji), test integracyjny (dla sprawdzenia rezerwacji z bazą danych).</a:t>
          </a:r>
          <a:endParaRPr lang="en-US" sz="1300" kern="1200"/>
        </a:p>
      </dsp:txBody>
      <dsp:txXfrm>
        <a:off x="3845652" y="2239118"/>
        <a:ext cx="1475545" cy="1475545"/>
      </dsp:txXfrm>
    </dsp:sp>
    <dsp:sp modelId="{46E833FC-0247-4794-8A83-180653E9DF6F}">
      <dsp:nvSpPr>
        <dsp:cNvPr id="0" name=""/>
        <dsp:cNvSpPr/>
      </dsp:nvSpPr>
      <dsp:spPr>
        <a:xfrm>
          <a:off x="5526806" y="2159294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b="1" kern="1200"/>
            <a:t>Narzędzia:</a:t>
          </a:r>
          <a:r>
            <a:rPr lang="pl-PL" sz="1300" kern="1200"/>
            <a:t> Mocha (do testów jednostkowych w backendzie), Postman (do testowania walidacji API).</a:t>
          </a:r>
          <a:endParaRPr lang="en-US" sz="1300" kern="1200"/>
        </a:p>
      </dsp:txBody>
      <dsp:txXfrm>
        <a:off x="5606630" y="2239118"/>
        <a:ext cx="1475545" cy="14755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70F59-653B-46FE-B28E-F28F22D9568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CCB63-9A47-417E-AF9C-86197CEFF1C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/>
            <a:t>Postman</a:t>
          </a:r>
          <a:r>
            <a:rPr lang="pl-PL" sz="2200" kern="1200"/>
            <a:t> - Do testowania i weryfikacji API, zwłaszcza funkcji związanych z tworzeniem i zapraszaniem na wydarzenia.</a:t>
          </a:r>
          <a:endParaRPr lang="en-US" sz="2200" kern="1200"/>
        </a:p>
      </dsp:txBody>
      <dsp:txXfrm>
        <a:off x="0" y="0"/>
        <a:ext cx="6900512" cy="1384035"/>
      </dsp:txXfrm>
    </dsp:sp>
    <dsp:sp modelId="{C59642DF-3FCC-4775-8552-871BED8781E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C8388-52D3-454E-9DCC-4FB098B3256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/>
            <a:t>Selenium</a:t>
          </a:r>
          <a:r>
            <a:rPr lang="pl-PL" sz="2200" kern="1200"/>
            <a:t> - Do automatyzacji testów UI, takich jak tworzenie wydarzenia przez użytkownika i sprawdzanie, czy zaproszeni użytkownicy widzą poprawne powiadomienia.</a:t>
          </a:r>
          <a:endParaRPr lang="en-US" sz="2200" kern="1200"/>
        </a:p>
      </dsp:txBody>
      <dsp:txXfrm>
        <a:off x="0" y="1384035"/>
        <a:ext cx="6900512" cy="1384035"/>
      </dsp:txXfrm>
    </dsp:sp>
    <dsp:sp modelId="{5C7AC871-DD5E-4A2D-BB3D-9F2E1E00DB4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E50AF-8F83-48F5-A25A-92362978FB39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/>
            <a:t>Firebase Test Lab</a:t>
          </a:r>
          <a:r>
            <a:rPr lang="pl-PL" sz="2200" kern="1200"/>
            <a:t> - Testowanie aplikacji mobilnej na różnych urządzeniach z systemem Android i iOS, aby sprawdzić jej działanie w różnych środowiskach.</a:t>
          </a:r>
          <a:endParaRPr lang="en-US" sz="2200" kern="1200"/>
        </a:p>
      </dsp:txBody>
      <dsp:txXfrm>
        <a:off x="0" y="2768070"/>
        <a:ext cx="6900512" cy="1384035"/>
      </dsp:txXfrm>
    </dsp:sp>
    <dsp:sp modelId="{3B642789-898B-415E-BD7A-CA2C63E278F3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0B58D-222D-4BAD-B024-F913F386AFD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/>
            <a:t>Mocha</a:t>
          </a:r>
          <a:r>
            <a:rPr lang="pl-PL" sz="2200" kern="1200"/>
            <a:t> - Framework testowy do testów jednostkowych dla backendu, zapewniający, że pojedyncze funkcje, jak walidacja dostępności boiska, działają poprawnie.</a:t>
          </a:r>
          <a:endParaRPr lang="en-US" sz="22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2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2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5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2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4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9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2FA6FDF-413E-988A-D103-53BD24D4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Strategia testowania TeamUp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D37D042-0242-078B-D4E2-E414A2BE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708" y="3866064"/>
            <a:ext cx="10558405" cy="22344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4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860EEA-ED49-B247-6876-71F822AE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725312" y="983777"/>
            <a:ext cx="22860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9213FEA-2765-4120-8636-D568173A6C2E}" type="datetime1">
              <a:rPr lang="en-US" sz="1000">
                <a:solidFill>
                  <a:schemeClr val="bg1"/>
                </a:solidFill>
              </a:rPr>
              <a:pPr algn="r">
                <a:spcAft>
                  <a:spcPts val="600"/>
                </a:spcAft>
              </a:pPr>
              <a:t>11/6/2024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54D480-6578-A1CF-383A-FA21F97A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39513" y="4033684"/>
            <a:ext cx="36576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2E889B4-BEE1-51DC-A034-831D559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272" y="6217920"/>
            <a:ext cx="64008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A65A5C87-DF58-40C8-B092-1DE63DB4547E}" type="slidenum">
              <a:rPr lang="en-US" sz="160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7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5C5E570-1BF7-B26C-D8F3-AB97C6B6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Objaśnienie kolumn</a:t>
            </a:r>
          </a:p>
        </p:txBody>
      </p:sp>
    </p:spTree>
    <p:extLst>
      <p:ext uri="{BB962C8B-B14F-4D97-AF65-F5344CB8AC3E}">
        <p14:creationId xmlns:p14="http://schemas.microsoft.com/office/powerpoint/2010/main" val="209540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6E3-EC13-DF81-0433-F4DDAA64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1">
                <a:solidFill>
                  <a:srgbClr val="FFFFFF"/>
                </a:solidFill>
                <a:ea typeface="+mj-lt"/>
                <a:cs typeface="+mj-lt"/>
              </a:rPr>
              <a:t>Test</a:t>
            </a:r>
            <a:r>
              <a:rPr lang="pl-PL" sz="4000">
                <a:solidFill>
                  <a:srgbClr val="FFFFFF"/>
                </a:solidFill>
                <a:ea typeface="+mj-lt"/>
                <a:cs typeface="+mj-lt"/>
              </a:rPr>
              <a:t> – Typ testu, który będzie przeprowadzany.</a:t>
            </a:r>
            <a:endParaRPr lang="pl-PL" sz="400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6F8176-1587-CAD2-45B8-03EFC5DC9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pl-PL" sz="2000"/>
          </a:p>
          <a:p>
            <a:r>
              <a:rPr lang="pl-PL" sz="2000" b="1">
                <a:ea typeface="+mn-lt"/>
                <a:cs typeface="+mn-lt"/>
              </a:rPr>
              <a:t>Testy jednostkowe</a:t>
            </a:r>
            <a:r>
              <a:rPr lang="pl-PL" sz="2000">
                <a:ea typeface="+mn-lt"/>
                <a:cs typeface="+mn-lt"/>
              </a:rPr>
              <a:t> sprawdzają działanie pojedynczych funkcji i komponentów aplikacji.</a:t>
            </a:r>
            <a:endParaRPr lang="pl-PL" sz="2000"/>
          </a:p>
          <a:p>
            <a:r>
              <a:rPr lang="pl-PL" sz="2000" b="1">
                <a:ea typeface="+mn-lt"/>
                <a:cs typeface="+mn-lt"/>
              </a:rPr>
              <a:t>Testy integracyjne</a:t>
            </a:r>
            <a:r>
              <a:rPr lang="pl-PL" sz="2000">
                <a:ea typeface="+mn-lt"/>
                <a:cs typeface="+mn-lt"/>
              </a:rPr>
              <a:t> oceniają, jak różne części aplikacji współpracują ze sobą.</a:t>
            </a:r>
            <a:endParaRPr lang="pl-PL" sz="2000"/>
          </a:p>
          <a:p>
            <a:r>
              <a:rPr lang="pl-PL" sz="2000" b="1">
                <a:ea typeface="+mn-lt"/>
                <a:cs typeface="+mn-lt"/>
              </a:rPr>
              <a:t>Testy akceptacyjne użytkownika (UAT)</a:t>
            </a:r>
            <a:r>
              <a:rPr lang="pl-PL" sz="2000">
                <a:ea typeface="+mn-lt"/>
                <a:cs typeface="+mn-lt"/>
              </a:rPr>
              <a:t> polegają na testowaniu aplikacji przez wybranych użytkowników lub testerów, aby upewnić się, że działa zgodnie z wymaganiami.</a:t>
            </a:r>
            <a:endParaRPr lang="pl-PL" sz="2000"/>
          </a:p>
          <a:p>
            <a:r>
              <a:rPr lang="pl-PL" sz="2000" b="1">
                <a:ea typeface="+mn-lt"/>
                <a:cs typeface="+mn-lt"/>
              </a:rPr>
              <a:t>Testy wydajnościowe</a:t>
            </a:r>
            <a:r>
              <a:rPr lang="pl-PL" sz="2000">
                <a:ea typeface="+mn-lt"/>
                <a:cs typeface="+mn-lt"/>
              </a:rPr>
              <a:t> są opcjonalne, ale pozwalają sprawdzić, jak aplikacja radzi sobie z dużym obciążeniem i różnymi warunkami systemowymi.</a:t>
            </a:r>
            <a:endParaRPr lang="pl-PL" sz="2000"/>
          </a:p>
          <a:p>
            <a:endParaRPr lang="pl-PL" sz="2000"/>
          </a:p>
          <a:p>
            <a:endParaRPr lang="pl-PL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668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702F50B-DBF8-697E-818B-33A9A48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3400" b="1">
                <a:solidFill>
                  <a:srgbClr val="FFFFFF"/>
                </a:solidFill>
                <a:ea typeface="+mj-lt"/>
                <a:cs typeface="+mj-lt"/>
              </a:rPr>
              <a:t>Kto</a:t>
            </a:r>
            <a:r>
              <a:rPr lang="pl-PL" sz="3400">
                <a:solidFill>
                  <a:srgbClr val="FFFFFF"/>
                </a:solidFill>
                <a:ea typeface="+mj-lt"/>
                <a:cs typeface="+mj-lt"/>
              </a:rPr>
              <a:t> – Osoby lub zespoły odpowiedzialne za przeprowadzenie danego testu.</a:t>
            </a:r>
            <a:endParaRPr lang="pl-PL" sz="340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07BB18-C178-46A4-5101-A18A9C707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 b="1">
                <a:ea typeface="+mn-lt"/>
                <a:cs typeface="+mn-lt"/>
              </a:rPr>
              <a:t>Developerzy backendu</a:t>
            </a:r>
            <a:r>
              <a:rPr lang="pl-PL" sz="2000">
                <a:ea typeface="+mn-lt"/>
                <a:cs typeface="+mn-lt"/>
              </a:rPr>
              <a:t> odpowiadają za testy jednostkowe swoich funkcji, np. walidacji rezerwacji boiska.</a:t>
            </a:r>
            <a:endParaRPr lang="pl-PL" sz="2000">
              <a:cs typeface="Calibri" panose="020F0502020204030204"/>
            </a:endParaRPr>
          </a:p>
          <a:p>
            <a:r>
              <a:rPr lang="pl-PL" sz="2000" b="1">
                <a:ea typeface="+mn-lt"/>
                <a:cs typeface="+mn-lt"/>
              </a:rPr>
              <a:t>Zespół QA</a:t>
            </a:r>
            <a:r>
              <a:rPr lang="pl-PL" sz="2000">
                <a:ea typeface="+mn-lt"/>
                <a:cs typeface="+mn-lt"/>
              </a:rPr>
              <a:t> (Quality Assurance) odpowiada za dokładne testowanie integracji komponentów i funkcji aplikacji.</a:t>
            </a:r>
            <a:endParaRPr lang="pl-PL" sz="2000"/>
          </a:p>
          <a:p>
            <a:r>
              <a:rPr lang="pl-PL" sz="2000" b="1">
                <a:ea typeface="+mn-lt"/>
                <a:cs typeface="+mn-lt"/>
              </a:rPr>
              <a:t>Wybrani użytkownicy i zespół QA</a:t>
            </a:r>
            <a:r>
              <a:rPr lang="pl-PL" sz="2000">
                <a:ea typeface="+mn-lt"/>
                <a:cs typeface="+mn-lt"/>
              </a:rPr>
              <a:t> – testerzy oraz potencjalnie rzeczywiści użytkownicy sprawdzają aplikację w testach akceptacyjnych.</a:t>
            </a:r>
            <a:endParaRPr lang="pl-PL" sz="2000"/>
          </a:p>
          <a:p>
            <a:r>
              <a:rPr lang="pl-PL" sz="2000" b="1">
                <a:ea typeface="+mn-lt"/>
                <a:cs typeface="+mn-lt"/>
              </a:rPr>
              <a:t>DevOps</a:t>
            </a:r>
            <a:r>
              <a:rPr lang="pl-PL" sz="2000">
                <a:ea typeface="+mn-lt"/>
                <a:cs typeface="+mn-lt"/>
              </a:rPr>
              <a:t> współpracuje z zespołem QA przy testach wydajnościowych, aby ocenić, jak aplikacja działa w środowiskach o różnym obciążeniu.</a:t>
            </a:r>
            <a:endParaRPr lang="pl-PL" sz="2000"/>
          </a:p>
          <a:p>
            <a:endParaRPr lang="pl-PL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95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DCF90B7-CCCA-FD57-A9C2-0789FE68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3400" b="1">
                <a:solidFill>
                  <a:srgbClr val="FFFFFF"/>
                </a:solidFill>
                <a:ea typeface="+mj-lt"/>
                <a:cs typeface="+mj-lt"/>
              </a:rPr>
              <a:t>Kiedy</a:t>
            </a:r>
            <a:r>
              <a:rPr lang="pl-PL" sz="3400">
                <a:solidFill>
                  <a:srgbClr val="FFFFFF"/>
                </a:solidFill>
                <a:ea typeface="+mj-lt"/>
                <a:cs typeface="+mj-lt"/>
              </a:rPr>
              <a:t> – Określa moment lub cykl, w którym dany typ testu będzie przeprowadzany.</a:t>
            </a:r>
            <a:endParaRPr lang="pl-PL" sz="340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A0413F-06A3-18F1-5260-CA324BC09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 b="1">
                <a:ea typeface="+mn-lt"/>
                <a:cs typeface="+mn-lt"/>
              </a:rPr>
              <a:t>Każda iteracja sprintu (co tydzień)</a:t>
            </a:r>
            <a:r>
              <a:rPr lang="pl-PL" sz="2000">
                <a:ea typeface="+mn-lt"/>
                <a:cs typeface="+mn-lt"/>
              </a:rPr>
              <a:t> dla testów jednostkowych – developerzy testują swoje funkcje co tydzień, aby wcześnie wychwycić błędy.</a:t>
            </a:r>
            <a:endParaRPr lang="pl-PL" sz="2000">
              <a:cs typeface="Calibri" panose="020F0502020204030204"/>
            </a:endParaRPr>
          </a:p>
          <a:p>
            <a:r>
              <a:rPr lang="pl-PL" sz="2000" b="1">
                <a:ea typeface="+mn-lt"/>
                <a:cs typeface="+mn-lt"/>
              </a:rPr>
              <a:t>Po zakończeniu funkcji</a:t>
            </a:r>
            <a:r>
              <a:rPr lang="pl-PL" sz="2000">
                <a:ea typeface="+mn-lt"/>
                <a:cs typeface="+mn-lt"/>
              </a:rPr>
              <a:t> – testy integracyjne są przeprowadzane po zakończeniu prac nad większymi modułami, aby zweryfikować, czy współpracują one zgodnie z założeniami.</a:t>
            </a:r>
            <a:endParaRPr lang="pl-PL" sz="2000"/>
          </a:p>
          <a:p>
            <a:r>
              <a:rPr lang="pl-PL" sz="2000" b="1">
                <a:ea typeface="+mn-lt"/>
                <a:cs typeface="+mn-lt"/>
              </a:rPr>
              <a:t>Na koniec sprintu</a:t>
            </a:r>
            <a:r>
              <a:rPr lang="pl-PL" sz="2000">
                <a:ea typeface="+mn-lt"/>
                <a:cs typeface="+mn-lt"/>
              </a:rPr>
              <a:t> – testy akceptacyjne są przeprowadzane przed wydaniem nowej wersji aplikacji, aby upewnić się, że spełnia wymagania użytkowników.</a:t>
            </a:r>
            <a:endParaRPr lang="pl-PL" sz="2000"/>
          </a:p>
          <a:p>
            <a:r>
              <a:rPr lang="pl-PL" sz="2000" b="1">
                <a:ea typeface="+mn-lt"/>
                <a:cs typeface="+mn-lt"/>
              </a:rPr>
              <a:t>Po wersji beta</a:t>
            </a:r>
            <a:r>
              <a:rPr lang="pl-PL" sz="2000">
                <a:ea typeface="+mn-lt"/>
                <a:cs typeface="+mn-lt"/>
              </a:rPr>
              <a:t> – testy wydajnościowe mogą być przeprowadzane na wersji beta, aby upewnić się, że aplikacja poradzi sobie z obciążeniem po wdrożeniu.</a:t>
            </a:r>
            <a:endParaRPr lang="pl-PL" sz="2000"/>
          </a:p>
          <a:p>
            <a:endParaRPr lang="pl-PL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98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53FB5A1-BEC6-6090-A62B-0A908DBF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3400" b="1">
                <a:solidFill>
                  <a:srgbClr val="FFFFFF"/>
                </a:solidFill>
                <a:ea typeface="+mj-lt"/>
                <a:cs typeface="+mj-lt"/>
              </a:rPr>
              <a:t>Czas trwania</a:t>
            </a:r>
            <a:r>
              <a:rPr lang="pl-PL" sz="3400">
                <a:solidFill>
                  <a:srgbClr val="FFFFFF"/>
                </a:solidFill>
                <a:ea typeface="+mj-lt"/>
                <a:cs typeface="+mj-lt"/>
              </a:rPr>
              <a:t> – Szacowany czas potrzebny na przeprowadzenie danego testu.</a:t>
            </a:r>
            <a:endParaRPr lang="pl-PL" sz="340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44359C-01B3-80E4-DED2-00B524CA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 b="1">
                <a:ea typeface="+mn-lt"/>
                <a:cs typeface="+mn-lt"/>
              </a:rPr>
              <a:t>2 dni</a:t>
            </a:r>
            <a:r>
              <a:rPr lang="pl-PL" sz="2000">
                <a:ea typeface="+mn-lt"/>
                <a:cs typeface="+mn-lt"/>
              </a:rPr>
              <a:t> dla testów jednostkowych oznacza, że developerzy potrzebują około dwóch dni na przetestowanie nowych funkcji i wprowadzenie poprawek.</a:t>
            </a:r>
            <a:endParaRPr lang="pl-PL" sz="2000">
              <a:cs typeface="Calibri" panose="020F0502020204030204"/>
            </a:endParaRPr>
          </a:p>
          <a:p>
            <a:r>
              <a:rPr lang="pl-PL" sz="2000" b="1">
                <a:ea typeface="+mn-lt"/>
                <a:cs typeface="+mn-lt"/>
              </a:rPr>
              <a:t>3 dni</a:t>
            </a:r>
            <a:r>
              <a:rPr lang="pl-PL" sz="2000">
                <a:ea typeface="+mn-lt"/>
                <a:cs typeface="+mn-lt"/>
              </a:rPr>
              <a:t> na testy integracyjne – ponieważ sprawdzanie współpracy różnych komponentów jest bardziej złożone, zajmuje więcej czasu.</a:t>
            </a:r>
            <a:endParaRPr lang="pl-PL" sz="2000"/>
          </a:p>
          <a:p>
            <a:r>
              <a:rPr lang="pl-PL" sz="2000" b="1">
                <a:ea typeface="+mn-lt"/>
                <a:cs typeface="+mn-lt"/>
              </a:rPr>
              <a:t>1-2 dni</a:t>
            </a:r>
            <a:r>
              <a:rPr lang="pl-PL" sz="2000">
                <a:ea typeface="+mn-lt"/>
                <a:cs typeface="+mn-lt"/>
              </a:rPr>
              <a:t> na testy akceptacyjne – użytkownicy i testerzy sprawdzają aplikację w krótkich sesjach.</a:t>
            </a:r>
            <a:endParaRPr lang="pl-PL" sz="2000"/>
          </a:p>
          <a:p>
            <a:r>
              <a:rPr lang="pl-PL" sz="2000" b="1">
                <a:ea typeface="+mn-lt"/>
                <a:cs typeface="+mn-lt"/>
              </a:rPr>
              <a:t>2 dni</a:t>
            </a:r>
            <a:r>
              <a:rPr lang="pl-PL" sz="2000">
                <a:ea typeface="+mn-lt"/>
                <a:cs typeface="+mn-lt"/>
              </a:rPr>
              <a:t> dla testów wydajnościowych – testy tego typu wymagają precyzyjnych scenariuszy i narzędzi monitorujących, więc ich przeprowadzenie trwa kilka dni.</a:t>
            </a:r>
            <a:endParaRPr lang="pl-PL" sz="2000"/>
          </a:p>
          <a:p>
            <a:endParaRPr lang="pl-PL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2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soba obserwująca pusty telefon">
            <a:extLst>
              <a:ext uri="{FF2B5EF4-FFF2-40B4-BE49-F238E27FC236}">
                <a16:creationId xmlns:a16="http://schemas.microsoft.com/office/drawing/2014/main" id="{13AC3003-7BAF-34E0-8956-4F3914A7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95" r="3680" b="-1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CC0007-A771-8769-866F-DED59C6D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pl-PL" sz="4000">
                <a:ea typeface="Calibri Light"/>
                <a:cs typeface="Calibri Light"/>
              </a:rPr>
              <a:t>Cel testów</a:t>
            </a:r>
            <a:endParaRPr lang="pl-PL" sz="400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36E18FF-5F16-E726-97D3-9D5683021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>
                <a:ea typeface="+mn-lt"/>
                <a:cs typeface="+mn-lt"/>
              </a:rPr>
              <a:t>Zapewnienie, że aplikacja TeamUp spełnia założone funkcje, jest intuicyjna dla użytkowników, działa niezawodnie oraz jest bezpieczna. Celem jest również minimalizacja błędów w czasie korzystania z aplikacji i zapewnienie, że użytkownicy będą mogli łatwo i szybko organizować wydarzenia sportowe.</a:t>
            </a:r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371196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BAC592-22FA-DEC6-5404-10FA06A8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5842608-C426-621D-07AC-84CAD165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>
                <a:ea typeface="Calibri Light"/>
                <a:cs typeface="Calibri Light"/>
              </a:rPr>
              <a:t>Typy testów</a:t>
            </a:r>
            <a:endParaRPr lang="pl-PL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EAC91BF-9FB6-3C2B-9235-A21172B58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6000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880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3D1AFD-E8F8-5F73-76B9-736171CB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Przykłady Szczegółowych Testów dla Kluczowych FunkPcji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FED9DD3-2FFE-43F5-5530-D25165C4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l-PL">
                <a:ea typeface="Calibri Light"/>
                <a:cs typeface="Calibri Light"/>
              </a:rPr>
              <a:t>Tworzenie wydarzenia sportowego</a:t>
            </a:r>
            <a:endParaRPr lang="pl-PL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Symbol zastępczy zawartości 2">
            <a:extLst>
              <a:ext uri="{FF2B5EF4-FFF2-40B4-BE49-F238E27FC236}">
                <a16:creationId xmlns:a16="http://schemas.microsoft.com/office/drawing/2014/main" id="{99C8F735-45EE-D16C-5E8A-E3A6C2F65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67595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30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56D7DAD-573B-A419-67A3-403BEFD0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  <a:ea typeface="Calibri Light"/>
                <a:cs typeface="Calibri Light"/>
              </a:rPr>
              <a:t>Powiadomienia o wydarzeniach</a:t>
            </a:r>
            <a:endParaRPr lang="pl-PL" sz="4000">
              <a:solidFill>
                <a:srgbClr val="FFFFFF"/>
              </a:solidFill>
            </a:endParaRPr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F2306BDD-B3F2-2711-4FCD-18EA22A73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2934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13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0031212-67ED-8C89-9D93-6D221508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  <a:ea typeface="Calibri Light"/>
                <a:cs typeface="Calibri Light"/>
              </a:rPr>
              <a:t>Rezerwacja boiska</a:t>
            </a:r>
            <a:endParaRPr lang="pl-PL" sz="4000">
              <a:solidFill>
                <a:srgbClr val="FFFFFF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3DEB06A-7EEF-D2F3-E4B5-B5D9549D7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3503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710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2592D25-CCCE-AED9-CBC4-6E560199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l-PL" sz="5400">
                <a:ea typeface="Calibri Light"/>
                <a:cs typeface="Calibri Light"/>
              </a:rPr>
              <a:t>Opis narzędzi testowych</a:t>
            </a:r>
            <a:endParaRPr lang="pl-PL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8CBCBF2-6CE4-89FB-F9C8-AE08CBC77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92181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86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0723CCE-03A3-8997-392F-42E9B289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Harmonogram testów i plan pracy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880F09D-945D-01D4-C8C6-CA2EADB9D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291484"/>
              </p:ext>
            </p:extLst>
          </p:nvPr>
        </p:nvGraphicFramePr>
        <p:xfrm>
          <a:off x="4038600" y="1159783"/>
          <a:ext cx="7188201" cy="45350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4177">
                  <a:extLst>
                    <a:ext uri="{9D8B030D-6E8A-4147-A177-3AD203B41FA5}">
                      <a16:colId xmlns:a16="http://schemas.microsoft.com/office/drawing/2014/main" val="2664002131"/>
                    </a:ext>
                  </a:extLst>
                </a:gridCol>
                <a:gridCol w="1629943">
                  <a:extLst>
                    <a:ext uri="{9D8B030D-6E8A-4147-A177-3AD203B41FA5}">
                      <a16:colId xmlns:a16="http://schemas.microsoft.com/office/drawing/2014/main" val="630481384"/>
                    </a:ext>
                  </a:extLst>
                </a:gridCol>
                <a:gridCol w="2028430">
                  <a:extLst>
                    <a:ext uri="{9D8B030D-6E8A-4147-A177-3AD203B41FA5}">
                      <a16:colId xmlns:a16="http://schemas.microsoft.com/office/drawing/2014/main" val="2507600483"/>
                    </a:ext>
                  </a:extLst>
                </a:gridCol>
                <a:gridCol w="1655651">
                  <a:extLst>
                    <a:ext uri="{9D8B030D-6E8A-4147-A177-3AD203B41FA5}">
                      <a16:colId xmlns:a16="http://schemas.microsoft.com/office/drawing/2014/main" val="3771472490"/>
                    </a:ext>
                  </a:extLst>
                </a:gridCol>
              </a:tblGrid>
              <a:tr h="407229">
                <a:tc>
                  <a:txBody>
                    <a:bodyPr/>
                    <a:lstStyle/>
                    <a:p>
                      <a:r>
                        <a:rPr lang="pl-PL" sz="1800"/>
                        <a:t>Test</a:t>
                      </a:r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r>
                        <a:rPr lang="pl-PL" sz="1800"/>
                        <a:t>Kto</a:t>
                      </a:r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r>
                        <a:rPr lang="pl-PL" sz="1800"/>
                        <a:t>Kiedy</a:t>
                      </a:r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r>
                        <a:rPr lang="pl-PL" sz="1800"/>
                        <a:t>Czas trwania</a:t>
                      </a:r>
                    </a:p>
                  </a:txBody>
                  <a:tcPr marL="92552" marR="92552" marT="46276" marB="46276"/>
                </a:tc>
                <a:extLst>
                  <a:ext uri="{0D108BD9-81ED-4DB2-BD59-A6C34878D82A}">
                    <a16:rowId xmlns:a16="http://schemas.microsoft.com/office/drawing/2014/main" val="3918226238"/>
                  </a:ext>
                </a:extLst>
              </a:tr>
              <a:tr h="684885">
                <a:tc>
                  <a:txBody>
                    <a:bodyPr/>
                    <a:lstStyle/>
                    <a:p>
                      <a:r>
                        <a:rPr lang="pl-PL" sz="1800"/>
                        <a:t>Testy jednostkowe</a:t>
                      </a:r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r>
                        <a:rPr lang="pl-PL" sz="1800"/>
                        <a:t>Developerzy </a:t>
                      </a:r>
                      <a:r>
                        <a:rPr lang="pl-PL" sz="1800" err="1"/>
                        <a:t>backendu</a:t>
                      </a:r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r>
                        <a:rPr lang="pl-PL" sz="1800"/>
                        <a:t>Każda iteracja sprintu</a:t>
                      </a:r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r>
                        <a:rPr lang="pl-PL" sz="1800"/>
                        <a:t>2 dni</a:t>
                      </a:r>
                    </a:p>
                  </a:txBody>
                  <a:tcPr marL="92552" marR="92552" marT="46276" marB="46276"/>
                </a:tc>
                <a:extLst>
                  <a:ext uri="{0D108BD9-81ED-4DB2-BD59-A6C34878D82A}">
                    <a16:rowId xmlns:a16="http://schemas.microsoft.com/office/drawing/2014/main" val="448471039"/>
                  </a:ext>
                </a:extLst>
              </a:tr>
              <a:tr h="1517852">
                <a:tc>
                  <a:txBody>
                    <a:bodyPr/>
                    <a:lstStyle/>
                    <a:p>
                      <a:r>
                        <a:rPr lang="pl-PL" sz="1800"/>
                        <a:t>Testy integracyjne</a:t>
                      </a:r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r>
                        <a:rPr lang="pl-PL" sz="1800"/>
                        <a:t>Zespół QA</a:t>
                      </a:r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r>
                        <a:rPr lang="pl-PL" sz="1800"/>
                        <a:t>Po zakończeniu funkcji tworzenia wydarzeń, powiadomień, itp..</a:t>
                      </a:r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r>
                        <a:rPr lang="pl-PL" sz="1800"/>
                        <a:t>3 dni</a:t>
                      </a:r>
                    </a:p>
                  </a:txBody>
                  <a:tcPr marL="92552" marR="92552" marT="46276" marB="46276"/>
                </a:tc>
                <a:extLst>
                  <a:ext uri="{0D108BD9-81ED-4DB2-BD59-A6C34878D82A}">
                    <a16:rowId xmlns:a16="http://schemas.microsoft.com/office/drawing/2014/main" val="1399848358"/>
                  </a:ext>
                </a:extLst>
              </a:tr>
              <a:tr h="1240196">
                <a:tc>
                  <a:txBody>
                    <a:bodyPr/>
                    <a:lstStyle/>
                    <a:p>
                      <a:r>
                        <a:rPr lang="pl-PL" sz="1800"/>
                        <a:t>Testy akceptacyjne użytkownika</a:t>
                      </a:r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u="none" strike="noStrike" noProof="0"/>
                        <a:t>Wybrani użytkownicy, zespół QA</a:t>
                      </a:r>
                      <a:endParaRPr lang="pl-PL" sz="1800"/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u="none" strike="noStrike" noProof="0"/>
                        <a:t>Na koniec każdego sprintu, przed wydaniem wersji</a:t>
                      </a:r>
                      <a:endParaRPr lang="pl-PL" sz="1800"/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r>
                        <a:rPr lang="pl-PL" sz="1800"/>
                        <a:t>1-2 dni</a:t>
                      </a:r>
                    </a:p>
                  </a:txBody>
                  <a:tcPr marL="92552" marR="92552" marT="46276" marB="46276"/>
                </a:tc>
                <a:extLst>
                  <a:ext uri="{0D108BD9-81ED-4DB2-BD59-A6C34878D82A}">
                    <a16:rowId xmlns:a16="http://schemas.microsoft.com/office/drawing/2014/main" val="3895335273"/>
                  </a:ext>
                </a:extLst>
              </a:tr>
              <a:tr h="684885">
                <a:tc>
                  <a:txBody>
                    <a:bodyPr/>
                    <a:lstStyle/>
                    <a:p>
                      <a:r>
                        <a:rPr lang="pl-PL" sz="1800"/>
                        <a:t>Testy wydajnościowe</a:t>
                      </a:r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u="none" strike="noStrike" noProof="0"/>
                        <a:t>Zespół QA i DevOps</a:t>
                      </a:r>
                      <a:endParaRPr lang="pl-PL" sz="1800"/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u="none" strike="noStrike" noProof="0"/>
                        <a:t>Po wersji beta</a:t>
                      </a:r>
                      <a:endParaRPr lang="pl-PL" sz="1800"/>
                    </a:p>
                  </a:txBody>
                  <a:tcPr marL="92552" marR="92552" marT="46276" marB="46276"/>
                </a:tc>
                <a:tc>
                  <a:txBody>
                    <a:bodyPr/>
                    <a:lstStyle/>
                    <a:p>
                      <a:r>
                        <a:rPr lang="pl-PL" sz="1800"/>
                        <a:t>2 dni</a:t>
                      </a:r>
                    </a:p>
                  </a:txBody>
                  <a:tcPr marL="92552" marR="92552" marT="46276" marB="46276"/>
                </a:tc>
                <a:extLst>
                  <a:ext uri="{0D108BD9-81ED-4DB2-BD59-A6C34878D82A}">
                    <a16:rowId xmlns:a16="http://schemas.microsoft.com/office/drawing/2014/main" val="322646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51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14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Office Theme</vt:lpstr>
      <vt:lpstr>Strategia testowania TeamUp</vt:lpstr>
      <vt:lpstr>Cel testów</vt:lpstr>
      <vt:lpstr>Typy testów</vt:lpstr>
      <vt:lpstr>Przykłady Szczegółowych Testów dla Kluczowych FunkPcji</vt:lpstr>
      <vt:lpstr>Tworzenie wydarzenia sportowego</vt:lpstr>
      <vt:lpstr>Powiadomienia o wydarzeniach</vt:lpstr>
      <vt:lpstr>Rezerwacja boiska</vt:lpstr>
      <vt:lpstr>Opis narzędzi testowych</vt:lpstr>
      <vt:lpstr>Harmonogram testów i plan pracy</vt:lpstr>
      <vt:lpstr>Objaśnienie kolumn</vt:lpstr>
      <vt:lpstr>Test – Typ testu, który będzie przeprowadzany.</vt:lpstr>
      <vt:lpstr>Kto – Osoby lub zespoły odpowiedzialne za przeprowadzenie danego testu.</vt:lpstr>
      <vt:lpstr>Kiedy – Określa moment lub cykl, w którym dany typ testu będzie przeprowadzany.</vt:lpstr>
      <vt:lpstr>Czas trwania – Szacowany czas potrzebny na przeprowadzenie danego testu.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43</cp:revision>
  <dcterms:created xsi:type="dcterms:W3CDTF">2024-11-06T12:02:43Z</dcterms:created>
  <dcterms:modified xsi:type="dcterms:W3CDTF">2024-11-06T15:26:29Z</dcterms:modified>
</cp:coreProperties>
</file>