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3BD56-17A8-C088-9E37-BDD950F60217}" v="18" dt="2024-10-22T17:25:49.769"/>
    <p1510:client id="{0CA51148-E657-C3CD-61CD-D55954736AA9}" v="322" dt="2024-10-22T18:23:23.137"/>
    <p1510:client id="{6D7C5727-B710-F727-C82A-2121DC5DB197}" v="283" dt="2024-10-22T17:51:35.550"/>
    <p1510:client id="{7319903C-2836-F38A-676B-098A51175978}" v="61" dt="2024-10-22T18:29:42.396"/>
    <p1510:client id="{B8A6DE9B-91BB-6370-8AC7-AB6CE3BAC264}" v="338" dt="2024-10-22T17:49:47.995"/>
    <p1510:client id="{C5D3CB0A-488D-F209-0F38-173A5652BFD0}" v="674" dt="2024-10-22T17:53:12.817"/>
    <p1510:client id="{C912D116-D3F6-7C3A-45C5-853F812FF527}" v="15" dt="2024-10-22T18:16:12.243"/>
    <p1510:client id="{D2469768-767D-AD80-4719-60CE9B1C7300}" v="1354" dt="2024-10-22T18:19:59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22.10.2024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22.10.2024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22.10.2024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22.10.2024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82FBD03-FC31-4756-A3B0-49B207B3FC3F}"/>
              </a:ext>
            </a:extLst>
          </p:cNvPr>
          <p:cNvSpPr txBox="1"/>
          <p:nvPr/>
        </p:nvSpPr>
        <p:spPr>
          <a:xfrm>
            <a:off x="913872" y="444955"/>
            <a:ext cx="4426755" cy="76127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err="1">
                <a:latin typeface="+mj-lt"/>
                <a:ea typeface="+mj-ea"/>
                <a:cs typeface="+mj-cs"/>
              </a:rPr>
              <a:t>TeamUP</a:t>
            </a:r>
            <a:r>
              <a:rPr lang="en-US" sz="2800" kern="1200">
                <a:latin typeface="+mj-lt"/>
                <a:ea typeface="+mj-ea"/>
                <a:cs typeface="+mj-cs"/>
              </a:rPr>
              <a:t> - </a:t>
            </a:r>
            <a:r>
              <a:rPr lang="en-US" sz="2000" err="1">
                <a:latin typeface="Sitka Text"/>
                <a:ea typeface="+mj-ea"/>
                <a:cs typeface="+mj-cs"/>
              </a:rPr>
              <a:t>Aplikacja</a:t>
            </a:r>
            <a:r>
              <a:rPr lang="en-US" sz="2000">
                <a:latin typeface="Sitka Text"/>
                <a:ea typeface="+mj-ea"/>
                <a:cs typeface="+mj-cs"/>
              </a:rPr>
              <a:t> </a:t>
            </a:r>
            <a:r>
              <a:rPr lang="en-US" sz="2000" err="1">
                <a:latin typeface="Sitka Text"/>
                <a:ea typeface="+mj-ea"/>
                <a:cs typeface="+mj-cs"/>
              </a:rPr>
              <a:t>łącząca</a:t>
            </a:r>
            <a:r>
              <a:rPr lang="en-US" sz="2000">
                <a:latin typeface="Sitka Text"/>
                <a:ea typeface="+mj-ea"/>
                <a:cs typeface="+mj-cs"/>
              </a:rPr>
              <a:t> </a:t>
            </a:r>
            <a:r>
              <a:rPr lang="en-US" sz="2000" err="1">
                <a:latin typeface="Sitka Text"/>
                <a:ea typeface="+mj-ea"/>
                <a:cs typeface="+mj-cs"/>
              </a:rPr>
              <a:t>miłośników</a:t>
            </a:r>
            <a:r>
              <a:rPr lang="en-US" sz="2000">
                <a:latin typeface="Sitka Text"/>
                <a:ea typeface="+mj-ea"/>
                <a:cs typeface="+mj-cs"/>
              </a:rPr>
              <a:t> </a:t>
            </a:r>
            <a:r>
              <a:rPr lang="en-US" sz="2000" err="1">
                <a:latin typeface="Sitka Text"/>
                <a:ea typeface="+mj-ea"/>
                <a:cs typeface="+mj-cs"/>
              </a:rPr>
              <a:t>sportu</a:t>
            </a:r>
            <a:endParaRPr lang="en-US" sz="2000">
              <a:latin typeface="Sitka Text"/>
              <a:ea typeface="+mj-ea"/>
              <a:cs typeface="+mj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1975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383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fika 7" descr="Krykiet z wypełnieniem pełnym">
            <a:extLst>
              <a:ext uri="{FF2B5EF4-FFF2-40B4-BE49-F238E27FC236}">
                <a16:creationId xmlns:a16="http://schemas.microsoft.com/office/drawing/2014/main" id="{A7761FA3-E13D-5A58-89AC-5F25C280C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5573" y="715300"/>
            <a:ext cx="984444" cy="984444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3788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rafika 11" descr="Bumerang z wypełnieniem pełnym">
            <a:extLst>
              <a:ext uri="{FF2B5EF4-FFF2-40B4-BE49-F238E27FC236}">
                <a16:creationId xmlns:a16="http://schemas.microsoft.com/office/drawing/2014/main" id="{1D3E5E0A-E466-150C-6294-F8E9C97F3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9759" y="311965"/>
            <a:ext cx="2192176" cy="2192176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196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00930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0935"/>
            <a:ext cx="1732108" cy="2175118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14950"/>
            <a:ext cx="1568092" cy="1847088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a 3" descr="Siatkówka z wypełnieniem pełnym">
            <a:extLst>
              <a:ext uri="{FF2B5EF4-FFF2-40B4-BE49-F238E27FC236}">
                <a16:creationId xmlns:a16="http://schemas.microsoft.com/office/drawing/2014/main" id="{CA67223A-DB02-4BB2-FB5F-9E6789B99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017" y="4819853"/>
            <a:ext cx="1072208" cy="1072208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6382" y="4769538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a 5" descr="Futbol amerykański z wypełnieniem pełnym">
            <a:extLst>
              <a:ext uri="{FF2B5EF4-FFF2-40B4-BE49-F238E27FC236}">
                <a16:creationId xmlns:a16="http://schemas.microsoft.com/office/drawing/2014/main" id="{0808E664-E681-D7BA-3958-6B2E6E61F6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7021" y="3268570"/>
            <a:ext cx="1636734" cy="1636734"/>
          </a:xfrm>
          <a:prstGeom prst="rect">
            <a:avLst/>
          </a:prstGeom>
        </p:spPr>
      </p:pic>
      <p:pic>
        <p:nvPicPr>
          <p:cNvPr id="16" name="Grafika 15" descr="Płotek z wypełnieniem pełnym">
            <a:extLst>
              <a:ext uri="{FF2B5EF4-FFF2-40B4-BE49-F238E27FC236}">
                <a16:creationId xmlns:a16="http://schemas.microsoft.com/office/drawing/2014/main" id="{62232F98-C1D1-7D99-5071-436637189F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1573" y="5223435"/>
            <a:ext cx="1479394" cy="1479394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fika 9" descr="Badminton kontur">
            <a:extLst>
              <a:ext uri="{FF2B5EF4-FFF2-40B4-BE49-F238E27FC236}">
                <a16:creationId xmlns:a16="http://schemas.microsoft.com/office/drawing/2014/main" id="{1E2B81C0-F560-D0E8-B9E8-35BA08D4B5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74135" y="4813202"/>
            <a:ext cx="1751874" cy="1751874"/>
          </a:xfrm>
          <a:prstGeom prst="rect">
            <a:avLst/>
          </a:prstGeom>
        </p:spPr>
      </p:pic>
      <p:sp>
        <p:nvSpPr>
          <p:cNvPr id="24" name="pole tekstowe 23">
            <a:extLst>
              <a:ext uri="{FF2B5EF4-FFF2-40B4-BE49-F238E27FC236}">
                <a16:creationId xmlns:a16="http://schemas.microsoft.com/office/drawing/2014/main" id="{36D1A8CD-F151-FB99-811D-3AC51A526DB1}"/>
              </a:ext>
            </a:extLst>
          </p:cNvPr>
          <p:cNvSpPr txBox="1"/>
          <p:nvPr/>
        </p:nvSpPr>
        <p:spPr>
          <a:xfrm>
            <a:off x="478668" y="1934410"/>
            <a:ext cx="512561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Naszym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planem</a:t>
            </a:r>
            <a:r>
              <a:rPr lang="en-US" sz="2000">
                <a:ea typeface="+mn-lt"/>
                <a:cs typeface="+mn-lt"/>
              </a:rPr>
              <a:t> jest </a:t>
            </a:r>
            <a:r>
              <a:rPr lang="en-US" sz="2000" err="1">
                <a:ea typeface="+mn-lt"/>
                <a:cs typeface="+mn-lt"/>
              </a:rPr>
              <a:t>dotrzeć</a:t>
            </a:r>
            <a:r>
              <a:rPr lang="en-US" sz="2000">
                <a:ea typeface="+mn-lt"/>
                <a:cs typeface="+mn-lt"/>
              </a:rPr>
              <a:t> do jak </a:t>
            </a:r>
            <a:r>
              <a:rPr lang="en-US" sz="2000" err="1">
                <a:ea typeface="+mn-lt"/>
                <a:cs typeface="+mn-lt"/>
              </a:rPr>
              <a:t>największej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grupy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odbiorców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pozwolić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przeżycie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emocjonujących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meczów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oraz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poznanie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osób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które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mają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takie</a:t>
            </a:r>
            <a:r>
              <a:rPr lang="en-US" sz="2000">
                <a:ea typeface="+mn-lt"/>
                <a:cs typeface="+mn-lt"/>
              </a:rPr>
              <a:t> same </a:t>
            </a:r>
            <a:r>
              <a:rPr lang="en-US" sz="2000" err="1">
                <a:ea typeface="+mn-lt"/>
                <a:cs typeface="+mn-lt"/>
              </a:rPr>
              <a:t>zainteresowania</a:t>
            </a:r>
            <a:r>
              <a:rPr lang="en-US" sz="2000">
                <a:ea typeface="+mn-lt"/>
                <a:cs typeface="+mn-lt"/>
              </a:rPr>
              <a:t>. </a:t>
            </a:r>
            <a:endParaRPr lang="pl-PL" sz="2000"/>
          </a:p>
          <a:p>
            <a:pPr algn="ctr"/>
            <a:endParaRPr lang="en-US" sz="1600">
              <a:ea typeface="+mn-lt"/>
              <a:cs typeface="+mn-lt"/>
            </a:endParaRPr>
          </a:p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04690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39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806E67C-BF3D-380E-AD08-7CFCB627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pl-PL"/>
              <a:t>Wizja naszego projektu</a:t>
            </a:r>
          </a:p>
        </p:txBody>
      </p:sp>
      <p:sp>
        <p:nvSpPr>
          <p:cNvPr id="46" name="Symbol zastępczy zawartości 2">
            <a:extLst>
              <a:ext uri="{FF2B5EF4-FFF2-40B4-BE49-F238E27FC236}">
                <a16:creationId xmlns:a16="http://schemas.microsoft.com/office/drawing/2014/main" id="{8DA7E1F9-7065-BD73-990C-398B307E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1600"/>
              <a:t>Umożliwić pasjonatom sportu, umawianie się na wspólną i dobrze zorganizowaną rozgrywkę.</a:t>
            </a:r>
          </a:p>
          <a:p>
            <a:r>
              <a:rPr lang="pl-PL" sz="1600"/>
              <a:t>Łatwe i intuicyjne tworzenie wydarzen sportowych, do których inni zainteresowani użytkownicy mogą dołączyć z poziomu aplikacji.  </a:t>
            </a:r>
          </a:p>
          <a:p>
            <a:r>
              <a:rPr lang="pl-PL" sz="1600"/>
              <a:t>Umacnianie lokalnych społeczności, poprzez integracje na boiskach sportowych. </a:t>
            </a:r>
          </a:p>
          <a:p>
            <a:r>
              <a:rPr lang="pl-PL" sz="1600"/>
              <a:t>Zachęcanie ludzi w każdym wieku do aktywności fizycznej.</a:t>
            </a:r>
          </a:p>
          <a:p>
            <a:r>
              <a:rPr lang="pl-PL" sz="1600"/>
              <a:t>Rozwiązanie problemu "niekompletnych składów" w meczach różnych dyscyplin zespołowych. </a:t>
            </a:r>
          </a:p>
        </p:txBody>
      </p:sp>
      <p:pic>
        <p:nvPicPr>
          <p:cNvPr id="5" name="Obraz 4" descr="Najpopularniejsze sporty na świecie: Analiza globalnych trendów">
            <a:extLst>
              <a:ext uri="{FF2B5EF4-FFF2-40B4-BE49-F238E27FC236}">
                <a16:creationId xmlns:a16="http://schemas.microsoft.com/office/drawing/2014/main" id="{DCBDFCE5-C97D-A4F2-419E-6FF785C063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41" r="22959"/>
          <a:stretch/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5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E70517-F2C8-9115-A2F4-C650C170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4" y="267542"/>
            <a:ext cx="5251316" cy="1807305"/>
          </a:xfrm>
        </p:spPr>
        <p:txBody>
          <a:bodyPr>
            <a:normAutofit/>
          </a:bodyPr>
          <a:lstStyle/>
          <a:p>
            <a:r>
              <a:rPr lang="pl-PL">
                <a:latin typeface="Sitka Text"/>
              </a:rPr>
              <a:t>Cele</a:t>
            </a:r>
            <a:r>
              <a:rPr lang="pl-PL"/>
              <a:t> </a:t>
            </a:r>
            <a:r>
              <a:rPr lang="pl-PL">
                <a:latin typeface="Sitka Text"/>
              </a:rPr>
              <a:t>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D68B4C-51AB-EDF2-77AC-825517C73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73" y="1713365"/>
            <a:ext cx="5756163" cy="3843666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pl-PL" sz="1600">
              <a:ea typeface="+mn-lt"/>
              <a:cs typeface="+mn-lt"/>
            </a:endParaRPr>
          </a:p>
          <a:p>
            <a:r>
              <a:rPr lang="pl-PL" sz="2000">
                <a:latin typeface="Aptos" panose="020B0004020202020204"/>
                <a:ea typeface="+mn-lt"/>
                <a:cs typeface="+mn-lt"/>
              </a:rPr>
              <a:t>Umożliwić przyjemną i łatwą komunikację między użytkownikami</a:t>
            </a:r>
          </a:p>
          <a:p>
            <a:r>
              <a:rPr lang="pl-PL" sz="2000">
                <a:latin typeface="Aptos" panose="020B0004020202020204"/>
                <a:ea typeface="+mn-lt"/>
                <a:cs typeface="+mn-lt"/>
              </a:rPr>
              <a:t>Ułatwienie organizacji gier zespołowych</a:t>
            </a:r>
          </a:p>
          <a:p>
            <a:r>
              <a:rPr lang="pl-PL" sz="2000">
                <a:latin typeface="Aptos" panose="020B0004020202020204"/>
                <a:ea typeface="+mn-lt"/>
                <a:cs typeface="+mn-lt"/>
              </a:rPr>
              <a:t>Zarządzanie dostępnością i rezerwacjami.</a:t>
            </a:r>
          </a:p>
          <a:p>
            <a:r>
              <a:rPr lang="pl-PL" sz="2000">
                <a:latin typeface="Aptos" panose="020B0004020202020204"/>
                <a:ea typeface="+mn-lt"/>
                <a:cs typeface="+mn-lt"/>
              </a:rPr>
              <a:t>Budowanie społeczności sportowej</a:t>
            </a:r>
            <a:endParaRPr lang="pl-PL"/>
          </a:p>
          <a:p>
            <a:r>
              <a:rPr lang="pl-PL" sz="2000">
                <a:latin typeface="Aptos" panose="020B0004020202020204"/>
              </a:rPr>
              <a:t>Umożliwienie dla wszystkich bez wyjątków udziału w grach zespołowych</a:t>
            </a:r>
          </a:p>
          <a:p>
            <a:r>
              <a:rPr lang="pl-PL" sz="2000">
                <a:latin typeface="Aptos" panose="020B0004020202020204"/>
              </a:rPr>
              <a:t>Zachęcenie wszystkich do częstszej aktywności fizycznej</a:t>
            </a:r>
          </a:p>
          <a:p>
            <a:r>
              <a:rPr lang="pl-PL" sz="2000">
                <a:latin typeface="Aptos"/>
                <a:ea typeface="+mn-lt"/>
                <a:cs typeface="+mn-lt"/>
              </a:rPr>
              <a:t>Możliwość tworzenia własnych wydarzeń sportowych oraz dołączanie do już istniejących</a:t>
            </a:r>
            <a:endParaRPr lang="pl-PL" sz="2000">
              <a:latin typeface="Aptos"/>
            </a:endParaRPr>
          </a:p>
          <a:p>
            <a:pPr marL="0" indent="0">
              <a:buNone/>
            </a:pPr>
            <a:endParaRPr lang="pl-PL" sz="1600"/>
          </a:p>
          <a:p>
            <a:endParaRPr lang="pl-PL" sz="1600"/>
          </a:p>
          <a:p>
            <a:endParaRPr lang="pl-PL" sz="1600"/>
          </a:p>
          <a:p>
            <a:endParaRPr lang="pl-PL" sz="1600"/>
          </a:p>
        </p:txBody>
      </p:sp>
      <p:pic>
        <p:nvPicPr>
          <p:cNvPr id="4" name="Obraz 3" descr="Piłka nożna w bramce">
            <a:extLst>
              <a:ext uri="{FF2B5EF4-FFF2-40B4-BE49-F238E27FC236}">
                <a16:creationId xmlns:a16="http://schemas.microsoft.com/office/drawing/2014/main" id="{A3FBDA90-8148-5F53-C92A-AB60C0A0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35" r="2832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971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2EEA495-3D97-45CA-0E76-10334DEF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62" y="330823"/>
            <a:ext cx="4646904" cy="1624520"/>
          </a:xfrm>
        </p:spPr>
        <p:txBody>
          <a:bodyPr anchor="ctr">
            <a:normAutofit/>
          </a:bodyPr>
          <a:lstStyle/>
          <a:p>
            <a:r>
              <a:rPr lang="pl-PL" sz="4000"/>
              <a:t>Dlaczego TeamUP?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97A850-3F0D-F420-7D7B-485BACF67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411896"/>
            <a:ext cx="4853549" cy="3944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 sz="1800">
                <a:ea typeface="+mn-lt"/>
                <a:cs typeface="+mn-lt"/>
              </a:rPr>
              <a:t>Obecnie ciężko jest znaleźć kompanów do gier zespołowych, takich jak chociażby piłka nożna. </a:t>
            </a:r>
            <a:r>
              <a:rPr lang="pl-PL" sz="1800" err="1">
                <a:ea typeface="+mn-lt"/>
                <a:cs typeface="+mn-lt"/>
              </a:rPr>
              <a:t>TeamUP</a:t>
            </a:r>
            <a:r>
              <a:rPr lang="pl-PL" sz="1800">
                <a:ea typeface="+mn-lt"/>
                <a:cs typeface="+mn-lt"/>
              </a:rPr>
              <a:t> umożliwia poznawanie ludzi, którzy również chcą aktywnie spędzać czas i grać w zorganizowane mecze na lokalnych boiskach. Brak stałej grupy znajomych, którzy w danym momencie mogą dołączyć, nie musi być przeszkodą. Aplikacja pozwala na tworzenie wydarzeń sportowych na wybranym boisku, do których inni użytkownicy mogą dołączać w czasie rzeczywistym. Dzięki </a:t>
            </a:r>
            <a:r>
              <a:rPr lang="pl-PL" sz="1800" err="1">
                <a:ea typeface="+mn-lt"/>
                <a:cs typeface="+mn-lt"/>
              </a:rPr>
              <a:t>TeamUP</a:t>
            </a:r>
            <a:r>
              <a:rPr lang="pl-PL" sz="1800">
                <a:ea typeface="+mn-lt"/>
                <a:cs typeface="+mn-lt"/>
              </a:rPr>
              <a:t> organizowanie spontanicznych gier staje się proste i szybkie.</a:t>
            </a:r>
            <a:endParaRPr lang="pl-PL" sz="180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4E8E3BE6-9C5A-F5F2-2B04-C21C2D67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16" r="22157" b="625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7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6E421A-CCEF-93CE-3ECC-4AE07DF3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Ograniczenia zakresu projektu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7C025D34-B2A4-D741-0395-768844F27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z="1400" b="1">
                <a:ea typeface="+mn-lt"/>
                <a:cs typeface="+mn-lt"/>
              </a:rPr>
              <a:t>Początkowy zasięg geograficzny</a:t>
            </a:r>
            <a:r>
              <a:rPr lang="pl-PL" sz="1400">
                <a:ea typeface="+mn-lt"/>
                <a:cs typeface="+mn-lt"/>
              </a:rPr>
              <a:t> – Na początku aplikacja będzie działać jedynie w wybranych miastach, aby testować jej funkcjonalność i dostosować ją do potrzeb lokalnych użytkowników. W przyszłości możliwe będzie rozszerzenie na kolejne regiony.</a:t>
            </a:r>
          </a:p>
          <a:p>
            <a:r>
              <a:rPr lang="pl-PL" sz="1400" b="1">
                <a:ea typeface="+mn-lt"/>
                <a:cs typeface="+mn-lt"/>
              </a:rPr>
              <a:t>Funkcjonalność wersji początkowej</a:t>
            </a:r>
            <a:r>
              <a:rPr lang="pl-PL" sz="1400">
                <a:ea typeface="+mn-lt"/>
                <a:cs typeface="+mn-lt"/>
              </a:rPr>
              <a:t> – W początkowej fazie aplikacja skoncentruje się wyłącznie na organizacji meczów piłki nożnej. Inne dyscypliny sportowe, takie jak koszykówka, siatkówka czy rugby, mogą zostać dodane w kolejnych aktualizacjach, w zależności od zainteresowania użytkowników.</a:t>
            </a:r>
          </a:p>
          <a:p>
            <a:r>
              <a:rPr lang="pl-PL" sz="1400" b="1">
                <a:ea typeface="+mn-lt"/>
                <a:cs typeface="+mn-lt"/>
              </a:rPr>
              <a:t>Brak rozbudowanych funkcji społecznościowych</a:t>
            </a:r>
            <a:r>
              <a:rPr lang="pl-PL" sz="1400">
                <a:ea typeface="+mn-lt"/>
                <a:cs typeface="+mn-lt"/>
              </a:rPr>
              <a:t> – W pierwszej wersji aplikacji funkcje komunikacji między użytkownikami będą ograniczone do podstawowych narzędzi, takich jak powiadomienia i proste wiadomości w ramach wydarzeń. Zaawansowane opcje, jak np. tworzenie grup czy turniejów, mogą zostać wdrożone w przyszłych aktualizacjach.</a:t>
            </a:r>
          </a:p>
          <a:p>
            <a:r>
              <a:rPr lang="pl-PL" sz="1400" b="1">
                <a:ea typeface="+mn-lt"/>
                <a:cs typeface="+mn-lt"/>
              </a:rPr>
              <a:t>Brak integracji z innymi systemami</a:t>
            </a:r>
            <a:r>
              <a:rPr lang="pl-PL" sz="1400">
                <a:ea typeface="+mn-lt"/>
                <a:cs typeface="+mn-lt"/>
              </a:rPr>
              <a:t> – Na początkowym etapie aplikacja nie będzie integrowana z platformami zewnętrznymi, takimi jak kalendarze, systemy płatności za wynajem boisk czy media społecznościowe. Możliwość dodania takich funkcji zostanie rozważona w późniejszych fazach rozwoju.</a:t>
            </a:r>
            <a:endParaRPr lang="pl-PL" sz="1400"/>
          </a:p>
        </p:txBody>
      </p:sp>
    </p:spTree>
    <p:extLst>
      <p:ext uri="{BB962C8B-B14F-4D97-AF65-F5344CB8AC3E}">
        <p14:creationId xmlns:p14="http://schemas.microsoft.com/office/powerpoint/2010/main" val="417530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294D17-92B7-B717-899B-649FA3BA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r>
              <a:rPr lang="pl-PL" sz="3200"/>
              <a:t>Granice projektu</a:t>
            </a:r>
          </a:p>
        </p:txBody>
      </p:sp>
      <p:pic>
        <p:nvPicPr>
          <p:cNvPr id="5" name="Picture 4" descr="Osoba obserwująca pusty telefon">
            <a:extLst>
              <a:ext uri="{FF2B5EF4-FFF2-40B4-BE49-F238E27FC236}">
                <a16:creationId xmlns:a16="http://schemas.microsoft.com/office/drawing/2014/main" id="{A6D424EB-3044-01F9-8969-048C2CD7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655" r="8241" b="-10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EAB90C-9F97-B669-41C7-6C6E46098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175697"/>
            <a:ext cx="5444382" cy="4055034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sz="1600" b="1">
                <a:ea typeface="+mn-lt"/>
                <a:cs typeface="+mn-lt"/>
              </a:rPr>
              <a:t>Zarządzanie meczami w rzeczywistości</a:t>
            </a:r>
            <a:r>
              <a:rPr lang="pl-PL" sz="1600">
                <a:ea typeface="+mn-lt"/>
                <a:cs typeface="+mn-lt"/>
              </a:rPr>
              <a:t> – </a:t>
            </a:r>
            <a:r>
              <a:rPr lang="pl-PL" sz="1600" err="1">
                <a:ea typeface="+mn-lt"/>
                <a:cs typeface="+mn-lt"/>
              </a:rPr>
              <a:t>TeamUP</a:t>
            </a:r>
            <a:r>
              <a:rPr lang="pl-PL" sz="1600">
                <a:ea typeface="+mn-lt"/>
                <a:cs typeface="+mn-lt"/>
              </a:rPr>
              <a:t> koncentruje się na ułatwianiu organizacji rzeczywistych wydarzeń sportowych. Aplikacja nie będzie obsługiwała wirtualnych gier czy wydarzeń online.</a:t>
            </a:r>
          </a:p>
          <a:p>
            <a:r>
              <a:rPr lang="pl-PL" sz="1600" b="1">
                <a:ea typeface="+mn-lt"/>
                <a:cs typeface="+mn-lt"/>
              </a:rPr>
              <a:t>Dostępność na wybranych platformach</a:t>
            </a:r>
            <a:r>
              <a:rPr lang="pl-PL" sz="1600">
                <a:ea typeface="+mn-lt"/>
                <a:cs typeface="+mn-lt"/>
              </a:rPr>
              <a:t> – Na początek aplikacja będzie dostępna jedynie na platformach mobilnych (iOS, Android). Wersja przeglądarkowa na komputery nie jest w planach na pierwsze wydanie.</a:t>
            </a:r>
          </a:p>
          <a:p>
            <a:r>
              <a:rPr lang="pl-PL" sz="1600" b="1">
                <a:ea typeface="+mn-lt"/>
                <a:cs typeface="+mn-lt"/>
              </a:rPr>
              <a:t>Ograniczenia w moderacji wydarzeń</a:t>
            </a:r>
            <a:r>
              <a:rPr lang="pl-PL" sz="1600">
                <a:ea typeface="+mn-lt"/>
                <a:cs typeface="+mn-lt"/>
              </a:rPr>
              <a:t> – Aplikacja nie przewiduje aktywnej moderacji wydarzeń przez administratorów. Organizatorzy są odpowiedzialni za regulamin meczów oraz przestrzeganie zasad fair </a:t>
            </a:r>
            <a:r>
              <a:rPr lang="pl-PL" sz="1600" err="1">
                <a:ea typeface="+mn-lt"/>
                <a:cs typeface="+mn-lt"/>
              </a:rPr>
              <a:t>play</a:t>
            </a:r>
            <a:r>
              <a:rPr lang="pl-PL" sz="1600">
                <a:ea typeface="+mn-lt"/>
                <a:cs typeface="+mn-lt"/>
              </a:rPr>
              <a:t>.</a:t>
            </a:r>
            <a:endParaRPr lang="pl-PL" sz="1600"/>
          </a:p>
          <a:p>
            <a:r>
              <a:rPr lang="pl-PL" sz="1600" b="1">
                <a:ea typeface="+mn-lt"/>
                <a:cs typeface="+mn-lt"/>
              </a:rPr>
              <a:t>Bezpieczeństwo użytkowników</a:t>
            </a:r>
            <a:r>
              <a:rPr lang="pl-PL" sz="1600">
                <a:ea typeface="+mn-lt"/>
                <a:cs typeface="+mn-lt"/>
              </a:rPr>
              <a:t> – Aplikacja nie odpowiada za bezpieczeństwo uczestników podczas meczów. </a:t>
            </a:r>
            <a:r>
              <a:rPr lang="pl-PL" sz="1600" err="1">
                <a:ea typeface="+mn-lt"/>
                <a:cs typeface="+mn-lt"/>
              </a:rPr>
              <a:t>TeamUP</a:t>
            </a:r>
            <a:r>
              <a:rPr lang="pl-PL" sz="1600">
                <a:ea typeface="+mn-lt"/>
                <a:cs typeface="+mn-lt"/>
              </a:rPr>
              <a:t> pełni rolę platformy organizacyjnej i nie angażuje się w kwestie odpowiedzialności za ewentualne wypadki czy kontuzje podczas gry</a:t>
            </a:r>
            <a:r>
              <a:rPr lang="pl-PL" sz="1300">
                <a:ea typeface="+mn-lt"/>
                <a:cs typeface="+mn-lt"/>
              </a:rPr>
              <a:t>.</a:t>
            </a:r>
            <a:endParaRPr lang="pl-PL" sz="1300"/>
          </a:p>
          <a:p>
            <a:endParaRPr lang="pl-PL" sz="1300"/>
          </a:p>
        </p:txBody>
      </p:sp>
    </p:spTree>
    <p:extLst>
      <p:ext uri="{BB962C8B-B14F-4D97-AF65-F5344CB8AC3E}">
        <p14:creationId xmlns:p14="http://schemas.microsoft.com/office/powerpoint/2010/main" val="279404407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6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Prezentacja programu PowerPoint</vt:lpstr>
      <vt:lpstr>Wizja naszego projektu</vt:lpstr>
      <vt:lpstr>Cele projektu</vt:lpstr>
      <vt:lpstr>Dlaczego TeamUP?</vt:lpstr>
      <vt:lpstr>Ograniczenia zakresu projektu</vt:lpstr>
      <vt:lpstr>Granice projektu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111</cp:revision>
  <dcterms:created xsi:type="dcterms:W3CDTF">2024-10-22T17:16:09Z</dcterms:created>
  <dcterms:modified xsi:type="dcterms:W3CDTF">2024-10-22T18:30:54Z</dcterms:modified>
</cp:coreProperties>
</file>