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545C-D1B2-4DD6-B83B-7D6D0BDEEF30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5855-0619-426D-97C7-010C0084B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72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545C-D1B2-4DD6-B83B-7D6D0BDEEF30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5855-0619-426D-97C7-010C0084B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78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545C-D1B2-4DD6-B83B-7D6D0BDEEF30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5855-0619-426D-97C7-010C0084B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3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545C-D1B2-4DD6-B83B-7D6D0BDEEF30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5855-0619-426D-97C7-010C0084B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06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545C-D1B2-4DD6-B83B-7D6D0BDEEF30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5855-0619-426D-97C7-010C0084B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48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545C-D1B2-4DD6-B83B-7D6D0BDEEF30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5855-0619-426D-97C7-010C0084B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3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545C-D1B2-4DD6-B83B-7D6D0BDEEF30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5855-0619-426D-97C7-010C0084B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7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545C-D1B2-4DD6-B83B-7D6D0BDEEF30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5855-0619-426D-97C7-010C0084B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48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545C-D1B2-4DD6-B83B-7D6D0BDEEF30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5855-0619-426D-97C7-010C0084B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90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545C-D1B2-4DD6-B83B-7D6D0BDEEF30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5855-0619-426D-97C7-010C0084B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81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545C-D1B2-4DD6-B83B-7D6D0BDEEF30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5855-0619-426D-97C7-010C0084B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5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E545C-D1B2-4DD6-B83B-7D6D0BDEEF30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E5855-0619-426D-97C7-010C0084B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06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4" b="1025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Playground Adventures!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582150" y="5216679"/>
            <a:ext cx="2171700" cy="1193646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1300" dirty="0">
                <a:solidFill>
                  <a:srgbClr val="FFFFFF"/>
                </a:solidFill>
              </a:rPr>
              <a:t>Alfred </a:t>
            </a:r>
            <a:r>
              <a:rPr lang="en-US" sz="1300" dirty="0" err="1">
                <a:solidFill>
                  <a:srgbClr val="FFFFFF"/>
                </a:solidFill>
              </a:rPr>
              <a:t>Avor</a:t>
            </a:r>
            <a:endParaRPr lang="en-US" sz="1300" dirty="0">
              <a:solidFill>
                <a:srgbClr val="FFFFFF"/>
              </a:solidFill>
            </a:endParaRPr>
          </a:p>
          <a:p>
            <a:pPr>
              <a:lnSpc>
                <a:spcPct val="70000"/>
              </a:lnSpc>
            </a:pPr>
            <a:r>
              <a:rPr lang="en-US" sz="1300" dirty="0">
                <a:solidFill>
                  <a:srgbClr val="FFFFFF"/>
                </a:solidFill>
              </a:rPr>
              <a:t>Meagan Gallagher </a:t>
            </a:r>
          </a:p>
          <a:p>
            <a:pPr>
              <a:lnSpc>
                <a:spcPct val="70000"/>
              </a:lnSpc>
            </a:pPr>
            <a:r>
              <a:rPr lang="en-US" sz="1300" dirty="0">
                <a:solidFill>
                  <a:srgbClr val="FFFFFF"/>
                </a:solidFill>
              </a:rPr>
              <a:t>Jane Claire </a:t>
            </a:r>
            <a:r>
              <a:rPr lang="en-US" sz="1300" dirty="0" err="1">
                <a:solidFill>
                  <a:srgbClr val="FFFFFF"/>
                </a:solidFill>
              </a:rPr>
              <a:t>Remick</a:t>
            </a:r>
            <a:r>
              <a:rPr lang="en-US" sz="1300" dirty="0">
                <a:solidFill>
                  <a:srgbClr val="FFFFFF"/>
                </a:solidFill>
              </a:rPr>
              <a:t> </a:t>
            </a:r>
          </a:p>
          <a:p>
            <a:pPr>
              <a:lnSpc>
                <a:spcPct val="70000"/>
              </a:lnSpc>
            </a:pPr>
            <a:r>
              <a:rPr lang="en-US" sz="1300" dirty="0">
                <a:solidFill>
                  <a:srgbClr val="FFFFFF"/>
                </a:solidFill>
              </a:rPr>
              <a:t>Cyrus Voss</a:t>
            </a:r>
          </a:p>
        </p:txBody>
      </p:sp>
    </p:spTree>
    <p:extLst>
      <p:ext uri="{BB962C8B-B14F-4D97-AF65-F5344CB8AC3E}">
        <p14:creationId xmlns:p14="http://schemas.microsoft.com/office/powerpoint/2010/main" val="327881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Motivation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647362" cy="788786"/>
          </a:xfrm>
        </p:spPr>
        <p:txBody>
          <a:bodyPr/>
          <a:lstStyle/>
          <a:p>
            <a:r>
              <a:rPr lang="en-US" dirty="0"/>
              <a:t>To take moments like these ….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8" y="2755107"/>
            <a:ext cx="2619375" cy="1743075"/>
          </a:xfrm>
        </p:spPr>
      </p:pic>
      <p:sp>
        <p:nvSpPr>
          <p:cNvPr id="9" name="Rectangle: Rounded Corners 8"/>
          <p:cNvSpPr/>
          <p:nvPr/>
        </p:nvSpPr>
        <p:spPr>
          <a:xfrm>
            <a:off x="3688602" y="6392008"/>
            <a:ext cx="5297136" cy="35169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2752664"/>
            <a:ext cx="2638425" cy="17335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170" y="4965499"/>
            <a:ext cx="2412252" cy="160524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231" y="4965499"/>
            <a:ext cx="26289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05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And create memories like these.… 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73017"/>
            <a:ext cx="3194137" cy="2129425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717" y="1729384"/>
            <a:ext cx="2603043" cy="260304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84" y="4154427"/>
            <a:ext cx="1917039" cy="241831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601" y="2159367"/>
            <a:ext cx="2619375" cy="174307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1" y="4378512"/>
            <a:ext cx="2501834" cy="234978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059" y="4534073"/>
            <a:ext cx="3075987" cy="203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590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525" y="127794"/>
            <a:ext cx="2457450" cy="19700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Design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Key Questions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Can it be used “on-the-go”?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Is the information provided fast, easy and convenient to obtain and make a quick decision?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u="sng" dirty="0"/>
              <a:t>Key Features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Mobile responsiveness</a:t>
            </a:r>
          </a:p>
          <a:p>
            <a:r>
              <a:rPr lang="en-US" dirty="0"/>
              <a:t>Location and weather specific to address or zip-code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Information provided:</a:t>
            </a:r>
          </a:p>
          <a:p>
            <a:pPr lvl="1"/>
            <a:r>
              <a:rPr lang="en-US" dirty="0"/>
              <a:t>Weather </a:t>
            </a:r>
          </a:p>
          <a:p>
            <a:pPr lvl="1"/>
            <a:r>
              <a:rPr lang="en-US" dirty="0"/>
              <a:t>Address</a:t>
            </a:r>
          </a:p>
          <a:p>
            <a:pPr lvl="1"/>
            <a:r>
              <a:rPr lang="en-US" dirty="0"/>
              <a:t>Information overview of accessibility </a:t>
            </a:r>
          </a:p>
        </p:txBody>
      </p:sp>
    </p:spTree>
    <p:extLst>
      <p:ext uri="{BB962C8B-B14F-4D97-AF65-F5344CB8AC3E}">
        <p14:creationId xmlns:p14="http://schemas.microsoft.com/office/powerpoint/2010/main" val="372611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19150"/>
          </a:xfrm>
        </p:spPr>
        <p:txBody>
          <a:bodyPr/>
          <a:lstStyle/>
          <a:p>
            <a:pPr algn="ctr"/>
            <a:r>
              <a:rPr lang="en-US" dirty="0"/>
              <a:t>The Functionality 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Mobile responsiveness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 CSS &amp; 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Location search box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Google Maps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Weather API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Firebase </a:t>
            </a:r>
          </a:p>
        </p:txBody>
      </p:sp>
    </p:spTree>
    <p:extLst>
      <p:ext uri="{BB962C8B-B14F-4D97-AF65-F5344CB8AC3E}">
        <p14:creationId xmlns:p14="http://schemas.microsoft.com/office/powerpoint/2010/main" val="4090982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4" r="4568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605463" y="666750"/>
            <a:ext cx="6586537" cy="1287463"/>
          </a:xfrm>
        </p:spPr>
        <p:txBody>
          <a:bodyPr anchor="b">
            <a:normAutofit/>
          </a:bodyPr>
          <a:lstStyle/>
          <a:p>
            <a:r>
              <a:rPr lang="en-US"/>
              <a:t>The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605463" y="2438400"/>
            <a:ext cx="6586537" cy="3786188"/>
          </a:xfrm>
        </p:spPr>
        <p:txBody>
          <a:bodyPr>
            <a:normAutofit/>
          </a:bodyPr>
          <a:lstStyle/>
          <a:p>
            <a:r>
              <a:rPr lang="en-US" sz="2000" dirty="0"/>
              <a:t>Increase the data provided. </a:t>
            </a:r>
          </a:p>
          <a:p>
            <a:pPr lvl="1"/>
            <a:r>
              <a:rPr lang="en-US" sz="2000" dirty="0"/>
              <a:t>Nearby kid-friendly restaurants, attractions and entertainment venues</a:t>
            </a:r>
          </a:p>
          <a:p>
            <a:pPr lvl="1"/>
            <a:r>
              <a:rPr lang="en-US" sz="2000" dirty="0"/>
              <a:t> Fun facts about the area</a:t>
            </a:r>
          </a:p>
          <a:p>
            <a:pPr lvl="1"/>
            <a:r>
              <a:rPr lang="en-US" sz="2000" dirty="0"/>
              <a:t>Safety and health inspection reports on playground facilities (if provided)]</a:t>
            </a:r>
          </a:p>
          <a:p>
            <a:pPr lvl="1"/>
            <a:r>
              <a:rPr lang="en-US" sz="2000" dirty="0"/>
              <a:t>Increase the data provided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000" dirty="0"/>
              <a:t>Enhance the user-experience</a:t>
            </a:r>
          </a:p>
          <a:p>
            <a:pPr lvl="1"/>
            <a:r>
              <a:rPr lang="en-US" sz="2000" dirty="0"/>
              <a:t>Create a form for reviews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3676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74" y="2390774"/>
            <a:ext cx="4725537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617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140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Playground Adventures! </vt:lpstr>
      <vt:lpstr>The Motivation </vt:lpstr>
      <vt:lpstr>And create memories like these.… </vt:lpstr>
      <vt:lpstr>The Design </vt:lpstr>
      <vt:lpstr>The Functionality </vt:lpstr>
      <vt:lpstr>The Future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Application</dc:title>
  <dc:creator>Meagan Gallagher</dc:creator>
  <cp:lastModifiedBy>Meagan Gallagher</cp:lastModifiedBy>
  <cp:revision>18</cp:revision>
  <dcterms:created xsi:type="dcterms:W3CDTF">2017-04-04T18:16:04Z</dcterms:created>
  <dcterms:modified xsi:type="dcterms:W3CDTF">2017-04-04T20:57:22Z</dcterms:modified>
</cp:coreProperties>
</file>