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12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545C-D1B2-4DD6-B83B-7D6D0BDEEF30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10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Doctor Soos Bold"/>
              </a:rPr>
              <a:t>Playground Adventures!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82150" y="5216679"/>
            <a:ext cx="2171700" cy="119364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Alfred </a:t>
            </a:r>
            <a:r>
              <a:rPr lang="en-US" sz="1300" dirty="0" err="1">
                <a:solidFill>
                  <a:srgbClr val="FFFFFF"/>
                </a:solidFill>
                <a:latin typeface="Doctor Soos Bold"/>
              </a:rPr>
              <a:t>Avor</a:t>
            </a:r>
            <a:endParaRPr lang="en-US" sz="1300" dirty="0">
              <a:solidFill>
                <a:srgbClr val="FFFFFF"/>
              </a:solidFill>
              <a:latin typeface="Doctor Soos Bold"/>
            </a:endParaRP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Meagan Gallagher 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Jane Claire </a:t>
            </a:r>
            <a:r>
              <a:rPr lang="en-US" sz="1300" dirty="0" err="1">
                <a:solidFill>
                  <a:srgbClr val="FFFFFF"/>
                </a:solidFill>
                <a:latin typeface="Doctor Soos Bold"/>
              </a:rPr>
              <a:t>Remick</a:t>
            </a:r>
            <a:r>
              <a:rPr lang="en-US" sz="1300" dirty="0">
                <a:solidFill>
                  <a:srgbClr val="FFFFFF"/>
                </a:solidFill>
                <a:latin typeface="Doctor Soos Bold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300" dirty="0">
                <a:solidFill>
                  <a:srgbClr val="FFFFFF"/>
                </a:solidFill>
                <a:latin typeface="Doctor Soos Bold"/>
              </a:rPr>
              <a:t>Cyrus Voss</a:t>
            </a:r>
          </a:p>
        </p:txBody>
      </p:sp>
    </p:spTree>
    <p:extLst>
      <p:ext uri="{BB962C8B-B14F-4D97-AF65-F5344CB8AC3E}">
        <p14:creationId xmlns:p14="http://schemas.microsoft.com/office/powerpoint/2010/main" val="32788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octor Soos Bold"/>
              </a:rPr>
              <a:t>The Motivation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647362" cy="788786"/>
          </a:xfrm>
        </p:spPr>
        <p:txBody>
          <a:bodyPr/>
          <a:lstStyle/>
          <a:p>
            <a:r>
              <a:rPr lang="en-US" dirty="0">
                <a:latin typeface="Doctor Soos Bold"/>
              </a:rPr>
              <a:t>To take moments like </a:t>
            </a:r>
            <a:r>
              <a:rPr lang="en-US" dirty="0" smtClean="0">
                <a:latin typeface="Doctor Soos Bold"/>
              </a:rPr>
              <a:t>these</a:t>
            </a:r>
            <a:r>
              <a:rPr lang="mr-IN" dirty="0" smtClean="0">
                <a:latin typeface="Doctor Soos Bold"/>
              </a:rPr>
              <a:t>…</a:t>
            </a:r>
            <a:r>
              <a:rPr lang="en-US" dirty="0" smtClean="0">
                <a:latin typeface="Doctor Soos Bold"/>
              </a:rPr>
              <a:t>. </a:t>
            </a:r>
            <a:endParaRPr lang="en-US" dirty="0">
              <a:latin typeface="Doctor Soos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755107"/>
            <a:ext cx="2619375" cy="1743075"/>
          </a:xfrm>
        </p:spPr>
      </p:pic>
      <p:sp>
        <p:nvSpPr>
          <p:cNvPr id="9" name="Rectangle: Rounded Corners 8"/>
          <p:cNvSpPr/>
          <p:nvPr/>
        </p:nvSpPr>
        <p:spPr>
          <a:xfrm>
            <a:off x="3688602" y="6392008"/>
            <a:ext cx="5297136" cy="3516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752664"/>
            <a:ext cx="2638425" cy="173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0" y="4965499"/>
            <a:ext cx="2412252" cy="16052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1" y="4965499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Doctor Soos Bold"/>
              </a:rPr>
              <a:t>And create memories like </a:t>
            </a:r>
            <a:r>
              <a:rPr lang="en-US" sz="2400" b="1" dirty="0" smtClean="0">
                <a:latin typeface="Doctor Soos Bold"/>
              </a:rPr>
              <a:t>these</a:t>
            </a:r>
            <a:r>
              <a:rPr lang="mr-IN" sz="2400" b="1" dirty="0" smtClean="0">
                <a:latin typeface="Doctor Soos Bold"/>
              </a:rPr>
              <a:t>…</a:t>
            </a:r>
            <a:r>
              <a:rPr lang="en-US" sz="2400" b="1" dirty="0" smtClean="0">
                <a:latin typeface="Doctor Soos Bold"/>
              </a:rPr>
              <a:t>… </a:t>
            </a:r>
            <a:endParaRPr lang="en-US" sz="2400" b="1" dirty="0">
              <a:latin typeface="Doctor Soos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017"/>
            <a:ext cx="3194137" cy="21294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17" y="1729384"/>
            <a:ext cx="2603043" cy="2603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4" y="4154427"/>
            <a:ext cx="1917039" cy="2418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01" y="2159367"/>
            <a:ext cx="2619375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" y="4378512"/>
            <a:ext cx="2501834" cy="23497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59" y="4534073"/>
            <a:ext cx="3075987" cy="20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27794"/>
            <a:ext cx="2457450" cy="1970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octor Soos Bold"/>
              </a:rPr>
              <a:t>The Design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Doctor Soos Bold"/>
              </a:rPr>
              <a:t>Key Questions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Doctor Soos Bold"/>
              </a:rPr>
              <a:t>Can it be used “on-the-go”?</a:t>
            </a: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r>
              <a:rPr lang="en-US" dirty="0">
                <a:latin typeface="Doctor Soos Bold"/>
              </a:rPr>
              <a:t>Is the information provided fast, </a:t>
            </a:r>
            <a:r>
              <a:rPr lang="en-US" dirty="0" smtClean="0">
                <a:latin typeface="Doctor Soos Bold"/>
              </a:rPr>
              <a:t>easily </a:t>
            </a:r>
            <a:r>
              <a:rPr lang="en-US" dirty="0">
                <a:latin typeface="Doctor Soos Bold"/>
              </a:rPr>
              <a:t>and </a:t>
            </a:r>
            <a:r>
              <a:rPr lang="en-US" dirty="0" smtClean="0">
                <a:latin typeface="Doctor Soos Bold"/>
              </a:rPr>
              <a:t>conveniently </a:t>
            </a:r>
            <a:r>
              <a:rPr lang="en-US" dirty="0">
                <a:latin typeface="Doctor Soos Bold"/>
              </a:rPr>
              <a:t>to obtain and make a quick decision?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Key Features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Doctor Soos Bold"/>
              </a:rPr>
              <a:t>Mobile responsiveness</a:t>
            </a:r>
          </a:p>
          <a:p>
            <a:r>
              <a:rPr lang="en-US" dirty="0">
                <a:latin typeface="Doctor Soos Bold"/>
              </a:rPr>
              <a:t>Location and weather specific to address or zip-code </a:t>
            </a: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r>
              <a:rPr lang="en-US" dirty="0">
                <a:latin typeface="Doctor Soos Bold"/>
              </a:rPr>
              <a:t>Information provided:</a:t>
            </a:r>
          </a:p>
          <a:p>
            <a:pPr lvl="1"/>
            <a:r>
              <a:rPr lang="en-US" dirty="0">
                <a:latin typeface="Doctor Soos Bold"/>
              </a:rPr>
              <a:t>Weather </a:t>
            </a:r>
          </a:p>
          <a:p>
            <a:pPr lvl="1"/>
            <a:r>
              <a:rPr lang="en-US" dirty="0" smtClean="0">
                <a:latin typeface="Doctor Soos Bold"/>
              </a:rPr>
              <a:t>Address</a:t>
            </a:r>
            <a:endParaRPr lang="en-US" dirty="0">
              <a:latin typeface="Doctor Soos Bold"/>
            </a:endParaRPr>
          </a:p>
          <a:p>
            <a:pPr lvl="1"/>
            <a:r>
              <a:rPr lang="en-US" dirty="0">
                <a:latin typeface="Doctor Soos Bold"/>
              </a:rPr>
              <a:t>Information overview </a:t>
            </a:r>
            <a:r>
              <a:rPr lang="en-US" dirty="0" smtClean="0">
                <a:latin typeface="Doctor Soos Bold"/>
              </a:rPr>
              <a:t>with accessibility </a:t>
            </a:r>
            <a:endParaRPr lang="en-US" dirty="0">
              <a:latin typeface="Doctor Soos Bold"/>
            </a:endParaRPr>
          </a:p>
        </p:txBody>
      </p:sp>
    </p:spTree>
    <p:extLst>
      <p:ext uri="{BB962C8B-B14F-4D97-AF65-F5344CB8AC3E}">
        <p14:creationId xmlns:p14="http://schemas.microsoft.com/office/powerpoint/2010/main" val="372611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915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3600" dirty="0">
                <a:latin typeface="Doctor Soos Bold"/>
                <a:ea typeface="+mn-ea"/>
                <a:cs typeface="+mn-cs"/>
              </a:rPr>
              <a:t>The Functionality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Doctor Soos Bold"/>
              </a:rPr>
              <a:t>Features 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Mobile responsiveness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Custom CSS/Bootstrap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Location search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Open Weather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Firebase </a:t>
            </a:r>
            <a:endParaRPr lang="en-US" dirty="0">
              <a:latin typeface="Doctor Soos Bold"/>
            </a:endParaRPr>
          </a:p>
        </p:txBody>
      </p:sp>
      <p:pic>
        <p:nvPicPr>
          <p:cNvPr id="9" name="Content Placeholder 8" descr="Screen Shot 2017-04-04 at 6.16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5" b="3855"/>
          <a:stretch>
            <a:fillRect/>
          </a:stretch>
        </p:blipFill>
        <p:spPr>
          <a:xfrm>
            <a:off x="5183188" y="987425"/>
            <a:ext cx="6172200" cy="4550711"/>
          </a:xfrm>
        </p:spPr>
      </p:pic>
    </p:spTree>
    <p:extLst>
      <p:ext uri="{BB962C8B-B14F-4D97-AF65-F5344CB8AC3E}">
        <p14:creationId xmlns:p14="http://schemas.microsoft.com/office/powerpoint/2010/main" val="40909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" r="456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5463" y="666750"/>
            <a:ext cx="6586537" cy="12874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Doctor Soos Bold"/>
              </a:rPr>
              <a:t>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5463" y="2438400"/>
            <a:ext cx="6586537" cy="37861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Doctor Soos Bold"/>
                <a:cs typeface="Apple Chancery"/>
              </a:rPr>
              <a:t>Increase the data provided. 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Nearby kid-friendly restaurants, attractions and entertainment venues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 Fun facts about the area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Safety and health inspection reports on playground facilities (if provided)]</a:t>
            </a:r>
          </a:p>
          <a:p>
            <a:pPr lvl="1"/>
            <a:r>
              <a:rPr lang="en-US" sz="2000" dirty="0" smtClean="0">
                <a:latin typeface="Doctor Soos Bold"/>
                <a:cs typeface="Apple Chancery"/>
              </a:rPr>
              <a:t>Increase location specific information</a:t>
            </a:r>
            <a:endParaRPr lang="en-US" sz="2000" dirty="0">
              <a:latin typeface="Doctor Soos Bold"/>
              <a:cs typeface="Apple Chancery"/>
            </a:endParaRPr>
          </a:p>
          <a:p>
            <a:pPr marL="457200" lvl="1" indent="0">
              <a:buNone/>
            </a:pPr>
            <a:endParaRPr lang="en-US" sz="2000" dirty="0">
              <a:latin typeface="Doctor Soos Bold"/>
              <a:cs typeface="Apple Chancery"/>
            </a:endParaRPr>
          </a:p>
          <a:p>
            <a:r>
              <a:rPr lang="en-US" sz="2000" dirty="0">
                <a:latin typeface="Doctor Soos Bold"/>
                <a:cs typeface="Apple Chancery"/>
              </a:rPr>
              <a:t>Enhance the user-experience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Create a form for </a:t>
            </a:r>
            <a:r>
              <a:rPr lang="en-US" sz="2000" dirty="0" smtClean="0">
                <a:latin typeface="Doctor Soos Bold"/>
                <a:cs typeface="Apple Chancery"/>
              </a:rPr>
              <a:t>reviews</a:t>
            </a:r>
          </a:p>
          <a:p>
            <a:pPr lvl="1"/>
            <a:r>
              <a:rPr lang="en-US" sz="2000" dirty="0" smtClean="0">
                <a:latin typeface="Doctor Soos Bold"/>
                <a:cs typeface="Apple Chancery"/>
              </a:rPr>
              <a:t>Login and membership requirements </a:t>
            </a:r>
            <a:endParaRPr lang="en-US" sz="2000" dirty="0">
              <a:latin typeface="Doctor Soos Bold"/>
              <a:cs typeface="Apple Chancery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67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2390774"/>
            <a:ext cx="472553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1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159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Playground Adventures! </vt:lpstr>
      <vt:lpstr>The Motivation </vt:lpstr>
      <vt:lpstr>And create memories like these…… </vt:lpstr>
      <vt:lpstr>The Design </vt:lpstr>
      <vt:lpstr>The Functionality </vt:lpstr>
      <vt:lpstr>The Future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Application</dc:title>
  <dc:creator>Meagan Gallagher</dc:creator>
  <cp:lastModifiedBy>Meagan M Gallagher</cp:lastModifiedBy>
  <cp:revision>23</cp:revision>
  <dcterms:created xsi:type="dcterms:W3CDTF">2017-04-04T18:16:04Z</dcterms:created>
  <dcterms:modified xsi:type="dcterms:W3CDTF">2017-04-04T22:40:03Z</dcterms:modified>
</cp:coreProperties>
</file>