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4183" y="224589"/>
            <a:ext cx="5946370" cy="1122073"/>
          </a:xfrm>
        </p:spPr>
        <p:txBody>
          <a:bodyPr/>
          <a:lstStyle/>
          <a:p>
            <a:pPr algn="ctr"/>
            <a:r>
              <a:rPr lang="en-US" dirty="0"/>
              <a:t>Pong!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9972" y="5652654"/>
            <a:ext cx="6814792" cy="702425"/>
          </a:xfrm>
        </p:spPr>
        <p:txBody>
          <a:bodyPr/>
          <a:lstStyle/>
          <a:p>
            <a:r>
              <a:rPr lang="en-US" dirty="0"/>
              <a:t>By: McKenna Galle, Alex Blair, and Andrew Hutson</a:t>
            </a:r>
          </a:p>
        </p:txBody>
      </p:sp>
      <p:sp>
        <p:nvSpPr>
          <p:cNvPr id="4" name="AutoShape 2" descr="https://i.ytimg.com/vi/xIqeK2hzx1I/hqdefaul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241" y="1785158"/>
            <a:ext cx="473825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8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729" y="1867101"/>
            <a:ext cx="8534602" cy="37689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Ultimate goal:</a:t>
            </a:r>
          </a:p>
          <a:p>
            <a:r>
              <a:rPr lang="en-US" dirty="0"/>
              <a:t>To successfully implement Pong using VHDL and our Nexys 4 DDR Board.</a:t>
            </a:r>
          </a:p>
          <a:p>
            <a:pPr marL="0" indent="0">
              <a:buNone/>
            </a:pPr>
            <a:r>
              <a:rPr lang="en-US" dirty="0"/>
              <a:t>Stepping Stones:</a:t>
            </a:r>
          </a:p>
          <a:p>
            <a:r>
              <a:rPr lang="en-US" dirty="0"/>
              <a:t>To reduce the size of the box in the bouncing box example</a:t>
            </a:r>
          </a:p>
          <a:p>
            <a:r>
              <a:rPr lang="en-US" dirty="0"/>
              <a:t>Add paddles</a:t>
            </a:r>
          </a:p>
          <a:p>
            <a:r>
              <a:rPr lang="en-US" dirty="0"/>
              <a:t>Map paddles to switches</a:t>
            </a:r>
          </a:p>
          <a:p>
            <a:r>
              <a:rPr lang="en-US" dirty="0"/>
              <a:t>Successfully implement collision</a:t>
            </a:r>
          </a:p>
          <a:p>
            <a:r>
              <a:rPr lang="en-US" dirty="0"/>
              <a:t>Map score to the 7seg display </a:t>
            </a:r>
          </a:p>
        </p:txBody>
      </p:sp>
    </p:spTree>
    <p:extLst>
      <p:ext uri="{BB962C8B-B14F-4D97-AF65-F5344CB8AC3E}">
        <p14:creationId xmlns:p14="http://schemas.microsoft.com/office/powerpoint/2010/main" val="265444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of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2200" dirty="0">
                <a:solidFill>
                  <a:prstClr val="white"/>
                </a:solidFill>
              </a:rPr>
              <a:t>Ultimate goal:</a:t>
            </a:r>
          </a:p>
          <a:p>
            <a:pPr lvl="0"/>
            <a:r>
              <a:rPr lang="en-US" sz="2200" dirty="0">
                <a:solidFill>
                  <a:prstClr val="white"/>
                </a:solidFill>
              </a:rPr>
              <a:t>To successfully implement Pong using VHDL and our Nexys 4 DDR Board. – </a:t>
            </a:r>
            <a:r>
              <a:rPr lang="en-US" sz="2200" dirty="0">
                <a:solidFill>
                  <a:srgbClr val="FFC000"/>
                </a:solidFill>
              </a:rPr>
              <a:t>Mostly Successful</a:t>
            </a:r>
            <a:endParaRPr lang="en-US" sz="2200" dirty="0">
              <a:solidFill>
                <a:prstClr val="white"/>
              </a:solidFill>
            </a:endParaRPr>
          </a:p>
          <a:p>
            <a:pPr marL="0" lvl="0" indent="0">
              <a:buNone/>
            </a:pPr>
            <a:r>
              <a:rPr lang="en-US" sz="2200" dirty="0">
                <a:solidFill>
                  <a:prstClr val="white"/>
                </a:solidFill>
              </a:rPr>
              <a:t>Stepping Stones:</a:t>
            </a:r>
          </a:p>
          <a:p>
            <a:pPr lvl="0"/>
            <a:r>
              <a:rPr lang="en-US" sz="2200" dirty="0">
                <a:solidFill>
                  <a:prstClr val="white"/>
                </a:solidFill>
              </a:rPr>
              <a:t>To reduce the size of the box in the bouncing box example - </a:t>
            </a:r>
            <a:r>
              <a:rPr lang="en-US" sz="2200" dirty="0">
                <a:solidFill>
                  <a:srgbClr val="00B050"/>
                </a:solidFill>
              </a:rPr>
              <a:t>Successful</a:t>
            </a:r>
            <a:endParaRPr lang="en-US" sz="2200" dirty="0">
              <a:solidFill>
                <a:prstClr val="white"/>
              </a:solidFill>
            </a:endParaRPr>
          </a:p>
          <a:p>
            <a:pPr lvl="0"/>
            <a:r>
              <a:rPr lang="en-US" sz="2200" dirty="0">
                <a:solidFill>
                  <a:prstClr val="white"/>
                </a:solidFill>
              </a:rPr>
              <a:t>Add paddles - </a:t>
            </a:r>
            <a:r>
              <a:rPr lang="en-US" sz="2200" dirty="0">
                <a:solidFill>
                  <a:srgbClr val="00B050"/>
                </a:solidFill>
              </a:rPr>
              <a:t>Successful</a:t>
            </a:r>
            <a:endParaRPr lang="en-US" sz="2200" dirty="0">
              <a:solidFill>
                <a:prstClr val="white"/>
              </a:solidFill>
            </a:endParaRPr>
          </a:p>
          <a:p>
            <a:pPr lvl="0"/>
            <a:r>
              <a:rPr lang="en-US" sz="2200" dirty="0">
                <a:solidFill>
                  <a:prstClr val="white"/>
                </a:solidFill>
              </a:rPr>
              <a:t>Map paddles to switches - </a:t>
            </a:r>
            <a:r>
              <a:rPr lang="en-US" sz="2200" dirty="0">
                <a:solidFill>
                  <a:srgbClr val="00B050"/>
                </a:solidFill>
              </a:rPr>
              <a:t>Successful</a:t>
            </a:r>
            <a:endParaRPr lang="en-US" sz="2200" dirty="0">
              <a:solidFill>
                <a:prstClr val="white"/>
              </a:solidFill>
            </a:endParaRPr>
          </a:p>
          <a:p>
            <a:pPr lvl="0"/>
            <a:r>
              <a:rPr lang="en-US" sz="2200" dirty="0">
                <a:solidFill>
                  <a:prstClr val="white"/>
                </a:solidFill>
              </a:rPr>
              <a:t>Successfully implement collision – </a:t>
            </a:r>
            <a:r>
              <a:rPr lang="en-US" sz="2200" dirty="0">
                <a:solidFill>
                  <a:srgbClr val="FFC000"/>
                </a:solidFill>
              </a:rPr>
              <a:t>Mostly Successful</a:t>
            </a:r>
            <a:endParaRPr lang="en-US" sz="2200" dirty="0">
              <a:solidFill>
                <a:prstClr val="white"/>
              </a:solidFill>
            </a:endParaRPr>
          </a:p>
          <a:p>
            <a:pPr lvl="0"/>
            <a:r>
              <a:rPr lang="en-US" sz="2200" dirty="0">
                <a:solidFill>
                  <a:prstClr val="white"/>
                </a:solidFill>
              </a:rPr>
              <a:t>Map score to the 7seg display - </a:t>
            </a:r>
            <a:r>
              <a:rPr lang="en-US" sz="2200" dirty="0">
                <a:solidFill>
                  <a:srgbClr val="FF0000"/>
                </a:solidFill>
              </a:rPr>
              <a:t>Unsuccessful</a:t>
            </a:r>
            <a:endParaRPr lang="en-US" sz="22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3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3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3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21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</TotalTime>
  <Words>123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Pong!</vt:lpstr>
      <vt:lpstr>Goals</vt:lpstr>
      <vt:lpstr>Status of Goals</vt:lpstr>
      <vt:lpstr>PowerPoint Presentation</vt:lpstr>
      <vt:lpstr>PowerPoint Presentation</vt:lpstr>
      <vt:lpstr>PowerPoint Presentation</vt:lpstr>
    </vt:vector>
  </TitlesOfParts>
  <Company>Whitworth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Pong!</dc:title>
  <dc:creator>Windows User</dc:creator>
  <cp:lastModifiedBy>Andrew Hutson</cp:lastModifiedBy>
  <cp:revision>4</cp:revision>
  <dcterms:created xsi:type="dcterms:W3CDTF">2017-12-11T02:03:28Z</dcterms:created>
  <dcterms:modified xsi:type="dcterms:W3CDTF">2017-12-11T17:36:58Z</dcterms:modified>
</cp:coreProperties>
</file>