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1T15:21:02.817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4183" y="224589"/>
            <a:ext cx="5946370" cy="1122073"/>
          </a:xfrm>
        </p:spPr>
        <p:txBody>
          <a:bodyPr/>
          <a:lstStyle/>
          <a:p>
            <a:pPr algn="ctr"/>
            <a:r>
              <a:rPr lang="en-US" dirty="0"/>
              <a:t>Pong!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9972" y="5652654"/>
            <a:ext cx="6814792" cy="702425"/>
          </a:xfrm>
        </p:spPr>
        <p:txBody>
          <a:bodyPr/>
          <a:lstStyle/>
          <a:p>
            <a:r>
              <a:rPr lang="en-US" dirty="0"/>
              <a:t>By: McKenna Galle, Alex Blair, and Andrew Hutson</a:t>
            </a:r>
          </a:p>
        </p:txBody>
      </p:sp>
      <p:sp>
        <p:nvSpPr>
          <p:cNvPr id="4" name="AutoShape 2" descr="https://i.ytimg.com/vi/xIqeK2hzx1I/hqdefaul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241" y="1785158"/>
            <a:ext cx="47382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8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729" y="1867101"/>
            <a:ext cx="8534602" cy="43341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100" u="sng" dirty="0"/>
              <a:t>Ultimate goal</a:t>
            </a:r>
            <a:r>
              <a:rPr lang="en-US" dirty="0"/>
              <a:t>:</a:t>
            </a:r>
          </a:p>
          <a:p>
            <a:r>
              <a:rPr lang="en-US" dirty="0"/>
              <a:t>To successfully implement Pong using VHDL and our Nexys 4 DDR Board.</a:t>
            </a:r>
          </a:p>
          <a:p>
            <a:pPr marL="0" indent="0">
              <a:buNone/>
            </a:pPr>
            <a:r>
              <a:rPr lang="en-US" sz="3100" u="sng" dirty="0"/>
              <a:t>Stepping Stones</a:t>
            </a:r>
            <a:r>
              <a:rPr lang="en-US" dirty="0"/>
              <a:t>:</a:t>
            </a:r>
          </a:p>
          <a:p>
            <a:r>
              <a:rPr lang="en-US" dirty="0"/>
              <a:t>To reduce the size of the box in the bouncing box example</a:t>
            </a:r>
          </a:p>
          <a:p>
            <a:r>
              <a:rPr lang="en-US" dirty="0"/>
              <a:t>Add paddles</a:t>
            </a:r>
          </a:p>
          <a:p>
            <a:r>
              <a:rPr lang="en-US" dirty="0"/>
              <a:t>Map paddles to switches</a:t>
            </a:r>
          </a:p>
          <a:p>
            <a:r>
              <a:rPr lang="en-US" dirty="0"/>
              <a:t>Successfully implement collision</a:t>
            </a:r>
          </a:p>
          <a:p>
            <a:r>
              <a:rPr lang="en-US" dirty="0"/>
              <a:t>Map score to the 7seg display </a:t>
            </a:r>
          </a:p>
        </p:txBody>
      </p:sp>
    </p:spTree>
    <p:extLst>
      <p:ext uri="{BB962C8B-B14F-4D97-AF65-F5344CB8AC3E}">
        <p14:creationId xmlns:p14="http://schemas.microsoft.com/office/powerpoint/2010/main" val="26544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84811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800" u="sng" dirty="0">
                <a:solidFill>
                  <a:prstClr val="white"/>
                </a:solidFill>
              </a:rPr>
              <a:t>Ultimate goal</a:t>
            </a:r>
            <a:r>
              <a:rPr lang="en-US" sz="2200" dirty="0">
                <a:solidFill>
                  <a:prstClr val="white"/>
                </a:solidFill>
              </a:rPr>
              <a:t>:</a:t>
            </a: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To successfully implement Pong using VHDL and our Nexys 4 DDR Board. – </a:t>
            </a:r>
            <a:r>
              <a:rPr lang="en-US" sz="2200" dirty="0">
                <a:solidFill>
                  <a:srgbClr val="FFC000"/>
                </a:solidFill>
              </a:rPr>
              <a:t>Mostly Successful</a:t>
            </a:r>
            <a:endParaRPr lang="en-US" sz="2200" dirty="0">
              <a:solidFill>
                <a:prstClr val="white"/>
              </a:solidFill>
            </a:endParaRPr>
          </a:p>
          <a:p>
            <a:pPr marL="0" lvl="0" indent="0">
              <a:buNone/>
            </a:pPr>
            <a:r>
              <a:rPr lang="en-US" sz="3100" u="sng" dirty="0">
                <a:solidFill>
                  <a:prstClr val="white"/>
                </a:solidFill>
              </a:rPr>
              <a:t>Stepping Stones</a:t>
            </a:r>
            <a:r>
              <a:rPr lang="en-US" sz="2200" dirty="0">
                <a:solidFill>
                  <a:prstClr val="white"/>
                </a:solidFill>
              </a:rPr>
              <a:t>:</a:t>
            </a: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To reduce the size of the box in the bouncing box example - </a:t>
            </a:r>
            <a:r>
              <a:rPr lang="en-US" sz="2200" dirty="0">
                <a:solidFill>
                  <a:srgbClr val="00B050"/>
                </a:solidFill>
              </a:rPr>
              <a:t>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Add paddles - </a:t>
            </a:r>
            <a:r>
              <a:rPr lang="en-US" sz="2200" dirty="0">
                <a:solidFill>
                  <a:srgbClr val="00B050"/>
                </a:solidFill>
              </a:rPr>
              <a:t>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Map paddles to switches - </a:t>
            </a:r>
            <a:r>
              <a:rPr lang="en-US" sz="2200" dirty="0">
                <a:solidFill>
                  <a:srgbClr val="00B050"/>
                </a:solidFill>
              </a:rPr>
              <a:t>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Successfully implement collision – </a:t>
            </a:r>
            <a:r>
              <a:rPr lang="en-US" sz="2200" dirty="0">
                <a:solidFill>
                  <a:srgbClr val="FFC000"/>
                </a:solidFill>
              </a:rPr>
              <a:t>Mostly 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Map score to the 7seg display - </a:t>
            </a:r>
            <a:r>
              <a:rPr lang="en-US" sz="2200" dirty="0">
                <a:solidFill>
                  <a:srgbClr val="FF0000"/>
                </a:solidFill>
              </a:rPr>
              <a:t>Unsuccessful</a:t>
            </a:r>
            <a:endParaRPr lang="en-US" sz="22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107" y="136379"/>
            <a:ext cx="9905998" cy="1085591"/>
          </a:xfrm>
        </p:spPr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66894" y="1221970"/>
            <a:ext cx="8570424" cy="49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408" y="1750724"/>
            <a:ext cx="6772305" cy="3270164"/>
          </a:xfrm>
        </p:spPr>
        <p:txBody>
          <a:bodyPr>
            <a:normAutofit/>
          </a:bodyPr>
          <a:lstStyle/>
          <a:p>
            <a:r>
              <a:rPr lang="en-US" dirty="0" smtClean="0"/>
              <a:t>Creating paddles that interact with two of the switches on the board.</a:t>
            </a:r>
          </a:p>
          <a:p>
            <a:r>
              <a:rPr lang="en-US" dirty="0" smtClean="0"/>
              <a:t>Successful scaling of ball and paddles.</a:t>
            </a:r>
          </a:p>
          <a:p>
            <a:r>
              <a:rPr lang="en-US" dirty="0" smtClean="0"/>
              <a:t>Proper bounce off of paddles.</a:t>
            </a:r>
            <a:endParaRPr lang="en-US" dirty="0"/>
          </a:p>
          <a:p>
            <a:r>
              <a:rPr lang="en-US" dirty="0" smtClean="0"/>
              <a:t>Gained a better understanding of how VHDL functions.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728" y="4909559"/>
            <a:ext cx="3754683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151323" cy="2763088"/>
          </a:xfrm>
        </p:spPr>
        <p:txBody>
          <a:bodyPr>
            <a:normAutofit/>
          </a:bodyPr>
          <a:lstStyle/>
          <a:p>
            <a:r>
              <a:rPr lang="en-US" dirty="0" smtClean="0"/>
              <a:t>Proper collision with empty space.</a:t>
            </a:r>
          </a:p>
          <a:p>
            <a:r>
              <a:rPr lang="en-US" dirty="0" smtClean="0"/>
              <a:t>Functional 7seg display for scoring.</a:t>
            </a:r>
          </a:p>
          <a:p>
            <a:r>
              <a:rPr lang="en-US" dirty="0" smtClean="0"/>
              <a:t>Reaching some of our other stretch goals such as utilizing the attachable joysticks.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646" y="2097088"/>
            <a:ext cx="4031672" cy="3023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7762" y="5360155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It’s the move that is important…..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285" y="2931130"/>
            <a:ext cx="4910253" cy="94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/>
              <a:t>Here is a demo of Pong!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8721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207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Pong!</vt:lpstr>
      <vt:lpstr>Goals</vt:lpstr>
      <vt:lpstr>Status of Goals</vt:lpstr>
      <vt:lpstr>High Level Design</vt:lpstr>
      <vt:lpstr>What went well</vt:lpstr>
      <vt:lpstr>Challenges</vt:lpstr>
      <vt:lpstr>Demo: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Pong!</dc:title>
  <dc:creator>Windows User</dc:creator>
  <cp:lastModifiedBy>Windows User</cp:lastModifiedBy>
  <cp:revision>15</cp:revision>
  <dcterms:created xsi:type="dcterms:W3CDTF">2017-12-11T02:03:28Z</dcterms:created>
  <dcterms:modified xsi:type="dcterms:W3CDTF">2017-12-12T00:27:06Z</dcterms:modified>
</cp:coreProperties>
</file>