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183" y="224589"/>
            <a:ext cx="5946370" cy="1122073"/>
          </a:xfrm>
        </p:spPr>
        <p:txBody>
          <a:bodyPr/>
          <a:lstStyle/>
          <a:p>
            <a:pPr algn="ctr"/>
            <a:r>
              <a:rPr lang="en-US" dirty="0"/>
              <a:t>Pong!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9972" y="5652654"/>
            <a:ext cx="6814792" cy="702425"/>
          </a:xfrm>
        </p:spPr>
        <p:txBody>
          <a:bodyPr/>
          <a:lstStyle/>
          <a:p>
            <a:r>
              <a:rPr lang="en-US" dirty="0"/>
              <a:t>By: McKenna Galle, Alex Blair, and Andrew Hutson</a:t>
            </a:r>
          </a:p>
        </p:txBody>
      </p:sp>
      <p:sp>
        <p:nvSpPr>
          <p:cNvPr id="4" name="AutoShape 2" descr="https://i.ytimg.com/vi/xIqeK2hzx1I/hqdefa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41" y="1785158"/>
            <a:ext cx="47382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29" y="1867101"/>
            <a:ext cx="8534602" cy="3768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Ultimate goal:</a:t>
            </a:r>
          </a:p>
          <a:p>
            <a:r>
              <a:rPr lang="en-US" dirty="0"/>
              <a:t>To successfully implement Pong using VHDL and our Nexys 4 DDR Board.</a:t>
            </a:r>
          </a:p>
          <a:p>
            <a:pPr marL="0" indent="0">
              <a:buNone/>
            </a:pPr>
            <a:r>
              <a:rPr lang="en-US" dirty="0"/>
              <a:t>Stepping Stones:</a:t>
            </a:r>
          </a:p>
          <a:p>
            <a:r>
              <a:rPr lang="en-US" dirty="0"/>
              <a:t>To reduce the size of the box in the bouncing box example</a:t>
            </a:r>
          </a:p>
          <a:p>
            <a:r>
              <a:rPr lang="en-US" dirty="0"/>
              <a:t>Add paddles</a:t>
            </a:r>
          </a:p>
          <a:p>
            <a:r>
              <a:rPr lang="en-US" dirty="0"/>
              <a:t>Map paddles to switches</a:t>
            </a:r>
          </a:p>
          <a:p>
            <a:r>
              <a:rPr lang="en-US" dirty="0"/>
              <a:t>Successfully implement collision</a:t>
            </a:r>
          </a:p>
          <a:p>
            <a:r>
              <a:rPr lang="en-US" dirty="0"/>
              <a:t>Map score to the 7seg display </a:t>
            </a:r>
          </a:p>
        </p:txBody>
      </p:sp>
    </p:spTree>
    <p:extLst>
      <p:ext uri="{BB962C8B-B14F-4D97-AF65-F5344CB8AC3E}">
        <p14:creationId xmlns:p14="http://schemas.microsoft.com/office/powerpoint/2010/main" val="265444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200" dirty="0">
                <a:solidFill>
                  <a:prstClr val="white"/>
                </a:solidFill>
              </a:rPr>
              <a:t>Ultimate goal:</a:t>
            </a: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To successfully implement Pong using VHDL and our Nexys 4 DDR Board. – </a:t>
            </a:r>
            <a:r>
              <a:rPr lang="en-US" sz="2200" dirty="0">
                <a:solidFill>
                  <a:srgbClr val="FFC000"/>
                </a:solidFill>
              </a:rPr>
              <a:t>Mostly Successful</a:t>
            </a:r>
            <a:endParaRPr lang="en-US" sz="2200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sz="2200" dirty="0">
                <a:solidFill>
                  <a:prstClr val="white"/>
                </a:solidFill>
              </a:rPr>
              <a:t>Stepping Stones:</a:t>
            </a: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To reduce the size of the box in the bouncing box example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Add paddles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Map paddles to switches - </a:t>
            </a:r>
            <a:r>
              <a:rPr lang="en-US" sz="2200" dirty="0">
                <a:solidFill>
                  <a:srgbClr val="00B050"/>
                </a:solidFill>
              </a:rPr>
              <a:t>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Successfully implement collision – </a:t>
            </a:r>
            <a:r>
              <a:rPr lang="en-US" sz="2200" dirty="0">
                <a:solidFill>
                  <a:srgbClr val="FFC000"/>
                </a:solidFill>
              </a:rPr>
              <a:t>Mostly Successful</a:t>
            </a:r>
            <a:endParaRPr lang="en-US" sz="2200" dirty="0">
              <a:solidFill>
                <a:prstClr val="white"/>
              </a:solidFill>
            </a:endParaRPr>
          </a:p>
          <a:p>
            <a:pPr lvl="0"/>
            <a:r>
              <a:rPr lang="en-US" sz="2200" dirty="0">
                <a:solidFill>
                  <a:prstClr val="white"/>
                </a:solidFill>
              </a:rPr>
              <a:t>Map score to the 7seg display - </a:t>
            </a:r>
            <a:r>
              <a:rPr lang="en-US" sz="2200" dirty="0">
                <a:solidFill>
                  <a:srgbClr val="FF0000"/>
                </a:solidFill>
              </a:rPr>
              <a:t>Unsuccessful</a:t>
            </a:r>
            <a:endParaRPr lang="en-US" sz="22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05" y="454199"/>
            <a:ext cx="9905998" cy="1478570"/>
          </a:xfrm>
        </p:spPr>
        <p:txBody>
          <a:bodyPr/>
          <a:lstStyle/>
          <a:p>
            <a:r>
              <a:rPr lang="en-US" dirty="0" smtClean="0"/>
              <a:t>High Level Design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42173" y="2990666"/>
            <a:ext cx="914400" cy="27432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Signal Inputs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409708" y="3187931"/>
            <a:ext cx="1066800" cy="17526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Draw Pixels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999508" y="3372875"/>
            <a:ext cx="91440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999508" y="3949931"/>
            <a:ext cx="914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999508" y="4635731"/>
            <a:ext cx="962757" cy="15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999508" y="5169131"/>
            <a:ext cx="9627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990108" y="3035531"/>
            <a:ext cx="990600" cy="26289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Update position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88185" y="2425931"/>
            <a:ext cx="1066800" cy="9906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Check Collision x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077423" y="3069235"/>
            <a:ext cx="11049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5058373" y="2564837"/>
            <a:ext cx="1129812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6188185" y="4711931"/>
            <a:ext cx="1093177" cy="11430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Check Collision y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056908" y="4711931"/>
            <a:ext cx="11049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007085" y="5054831"/>
            <a:ext cx="1129812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243788" y="2864037"/>
            <a:ext cx="1128346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275369" y="3194750"/>
            <a:ext cx="1122484" cy="522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332650" y="4679598"/>
            <a:ext cx="1039897" cy="6220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7274796" y="4861186"/>
            <a:ext cx="1096107" cy="7206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5" idx="0"/>
          </p:cNvCxnSpPr>
          <p:nvPr/>
        </p:nvCxnSpPr>
        <p:spPr bwMode="auto">
          <a:xfrm flipH="1">
            <a:off x="8943108" y="2425931"/>
            <a:ext cx="2931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9476508" y="3634018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9476508" y="4102331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9476508" y="4635731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3107946" y="3004213"/>
            <a:ext cx="675543" cy="292462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Box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51908" y="3492731"/>
            <a:ext cx="669681" cy="380999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151908" y="4102330"/>
            <a:ext cx="669681" cy="424657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195137" y="4799906"/>
            <a:ext cx="523142" cy="3048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CLK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5017869" y="3378277"/>
            <a:ext cx="1181100" cy="500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 rot="20245664">
            <a:off x="5180630" y="2640457"/>
            <a:ext cx="608867" cy="162963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Box X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20328255">
            <a:off x="5050680" y="2993035"/>
            <a:ext cx="1092445" cy="15240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1 X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20181737">
            <a:off x="5058299" y="3412167"/>
            <a:ext cx="1148862" cy="145010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2 X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5007085" y="5435831"/>
            <a:ext cx="110759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 rot="1190527">
            <a:off x="5243011" y="4611037"/>
            <a:ext cx="707781" cy="248414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Box 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318118">
            <a:off x="5057359" y="5009172"/>
            <a:ext cx="996462" cy="19106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1 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206919">
            <a:off x="5052817" y="5409486"/>
            <a:ext cx="992066" cy="146998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Paddle 2 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562108" y="2094144"/>
            <a:ext cx="762000" cy="331787"/>
          </a:xfrm>
          <a:prstGeom prst="rect">
            <a:avLst/>
          </a:prstGeom>
          <a:ln>
            <a:headEnd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CLK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7284816" y="4362266"/>
            <a:ext cx="1022050" cy="527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19461" y="2455607"/>
            <a:ext cx="1101969" cy="600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805853">
            <a:off x="7417257" y="2529590"/>
            <a:ext cx="1002084" cy="175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 X Next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 rot="1628090">
            <a:off x="7217313" y="2856786"/>
            <a:ext cx="1238597" cy="230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Paddle 1 X Next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 rot="1560034">
            <a:off x="7239749" y="3187631"/>
            <a:ext cx="1223357" cy="202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Paddle 2 X Next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 rot="20084610">
            <a:off x="7227098" y="4373720"/>
            <a:ext cx="933446" cy="202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 Y Next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 rot="19823053">
            <a:off x="7228540" y="4693973"/>
            <a:ext cx="1228372" cy="2082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Paddle 1 Y Next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 rot="19414979">
            <a:off x="7261472" y="5276267"/>
            <a:ext cx="1249872" cy="138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Paddle 2 Y 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9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1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183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Pong!</vt:lpstr>
      <vt:lpstr>Goals</vt:lpstr>
      <vt:lpstr>Status of Goals</vt:lpstr>
      <vt:lpstr>High Level Design </vt:lpstr>
      <vt:lpstr>PowerPoint Presentation</vt:lpstr>
      <vt:lpstr>PowerPoint Presentation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Pong!</dc:title>
  <dc:creator>Windows User</dc:creator>
  <cp:lastModifiedBy>Windows User</cp:lastModifiedBy>
  <cp:revision>6</cp:revision>
  <dcterms:created xsi:type="dcterms:W3CDTF">2017-12-11T02:03:28Z</dcterms:created>
  <dcterms:modified xsi:type="dcterms:W3CDTF">2017-12-11T18:04:34Z</dcterms:modified>
</cp:coreProperties>
</file>