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9" r:id="rId2"/>
    <p:sldId id="341" r:id="rId3"/>
    <p:sldId id="342" r:id="rId4"/>
  </p:sldIdLst>
  <p:sldSz cx="9144000" cy="6858000" type="screen4x3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8024" autoAdjust="0"/>
  </p:normalViewPr>
  <p:slideViewPr>
    <p:cSldViewPr>
      <p:cViewPr varScale="1">
        <p:scale>
          <a:sx n="89" d="100"/>
          <a:sy n="89" d="100"/>
        </p:scale>
        <p:origin x="-120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68F88C59-319B-4332-9A1D-2A62CFCB00D8}" type="datetimeFigureOut">
              <a:rPr lang="es-ES" smtClean="0"/>
              <a:pPr/>
              <a:t>29/01/2023</a:t>
            </a:fld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B16A41B8-7DC3-4DB6-84E4-E105629EAA3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7763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968B300D-05F0-4B43-940D-46DED5A791AD}" type="datetimeFigureOut">
              <a:pPr/>
              <a:t>5/15/2009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9B26CD33-4337-4529-948A-94F6960B237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4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del álb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s-ES"/>
            </a:lvl1pPr>
            <a:extLst/>
          </a:lstStyle>
          <a:p>
            <a:r>
              <a:rPr kumimoji="0" lang="es-ES"/>
              <a:t>Haga clic para agregar el título del álbum de fotografías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s-ES"/>
            </a:pPr>
            <a:endParaRPr kumimoji="0" lang="es-ES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la fecha y otros detalles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: en horizontal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: mi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: en vertical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es-ES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: en horizontal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es-ES" sz="16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: en vertical con títul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es-ES" sz="2400" baseline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: 1 en vertical y 3 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: 3 en horizontal y 2 e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: 3 en vertical y 2 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adra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es-ES" sz="1800" i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 cuadra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es-ES" sz="1800" i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es-ES" sz="1800" i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orizontal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es-ES" sz="1800" i="0"/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pPr/>
              <a:t>5/15/2009</a:t>
            </a:fld>
            <a:endParaRPr kumimoji="0" lang="es-E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Vertical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orizontal (pantalla comple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s-ES" i="0"/>
              <a:t>Haga clic en el icono</a:t>
            </a:r>
            <a:r>
              <a:rPr kumimoji="0" lang="es-ES" i="0" baseline="0"/>
              <a:t> para agregar </a:t>
            </a:r>
            <a:r>
              <a:rPr kumimoji="0" lang="es-ES" i="0"/>
              <a:t>una imagen a página completa</a:t>
            </a:r>
            <a:endParaRPr kumimoji="0" lang="es-ES" i="0" baseline="0"/>
          </a:p>
          <a:p>
            <a:pPr marL="0" marR="0" indent="0" algn="ctr">
              <a:buFontTx/>
              <a:buNone/>
            </a:pPr>
            <a:endParaRPr kumimoji="0" lang="es-ES" i="0"/>
          </a:p>
          <a:p>
            <a:pPr algn="ctr">
              <a:buFontTx/>
              <a:buNone/>
            </a:pPr>
            <a:endParaRPr kumimoji="0" lang="es-ES" i="0"/>
          </a:p>
          <a:p>
            <a:pPr algn="ctr">
              <a:buFontTx/>
              <a:buNone/>
            </a:pPr>
            <a:endParaRPr kumimoji="0" lang="es-ES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del álb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es-ES" baseline="0"/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es-ES" sz="1800"/>
            </a:lvl1pPr>
            <a:extLst/>
          </a:lstStyle>
          <a:p>
            <a:pPr lvl="0"/>
            <a:r>
              <a:rPr kumimoji="0" lang="es-ES"/>
              <a:t>Haga clic para agregar subtítulo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: en vertical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 en horizontal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 mixt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: en vertical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s-ES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s-ES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s-ES"/>
              <a:t>Haga clic para agregar el título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>
            <a:lum/>
          </a:blip>
          <a:srcRect/>
          <a:tile tx="0" ty="0" sx="53000" sy="67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es-ES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s-ES" sz="1200">
                <a:solidFill>
                  <a:schemeClr val="tx2"/>
                </a:solidFill>
              </a:rPr>
              <a:pPr/>
              <a:t>29/01/2023</a:t>
            </a:fld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es-ES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s-ES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es-ES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s-ES" sz="1200">
                <a:solidFill>
                  <a:schemeClr val="tx2"/>
                </a:solidFill>
              </a:rPr>
              <a:pPr algn="r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/>
          </p:cNvSpPr>
          <p:nvPr>
            <p:ph type="body" sz="quarter" idx="4294967295"/>
          </p:nvPr>
        </p:nvSpPr>
        <p:spPr>
          <a:xfrm>
            <a:off x="1619672" y="2564904"/>
            <a:ext cx="6386512" cy="151288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400" dirty="0" smtClean="0">
                <a:solidFill>
                  <a:schemeClr val="bg1"/>
                </a:solidFill>
              </a:rPr>
              <a:t>API </a:t>
            </a:r>
            <a:r>
              <a:rPr lang="es-ES" sz="2400" dirty="0" err="1" smtClean="0">
                <a:solidFill>
                  <a:schemeClr val="bg1"/>
                </a:solidFill>
              </a:rPr>
              <a:t>Rest</a:t>
            </a:r>
            <a:r>
              <a:rPr lang="es-ES" sz="2400" dirty="0" smtClean="0">
                <a:solidFill>
                  <a:schemeClr val="bg1"/>
                </a:solidFill>
              </a:rPr>
              <a:t> para gestionar el almacenamiento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y distribución de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>
                <a:solidFill>
                  <a:schemeClr val="bg1"/>
                </a:solidFill>
              </a:rPr>
              <a:t>tarjetas bancarias.</a:t>
            </a:r>
            <a:endParaRPr lang="es-ES" sz="2400" dirty="0" smtClean="0">
              <a:solidFill>
                <a:schemeClr val="bg1"/>
              </a:solidFill>
            </a:endParaRPr>
          </a:p>
          <a:p>
            <a:endParaRPr lang="es-ES" dirty="0"/>
          </a:p>
          <a:p>
            <a:pPr marL="0" indent="0" algn="r">
              <a:buNone/>
            </a:pPr>
            <a:r>
              <a:rPr lang="es-ES" sz="2200" i="1" dirty="0" smtClean="0">
                <a:solidFill>
                  <a:schemeClr val="bg1"/>
                </a:solidFill>
              </a:rPr>
              <a:t>Marco Antonio Gálvez.</a:t>
            </a:r>
            <a:endParaRPr lang="es-ES" sz="22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2" y="1786142"/>
            <a:ext cx="1476672" cy="96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Almacenamiento estático para administración logística - Renta Espa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79" y="1773440"/>
            <a:ext cx="2010665" cy="134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Understanding How to Utilize a REST API | Cle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87" y="3520776"/>
            <a:ext cx="1235116" cy="10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xcel - Concepto, historia y uso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" y="3826634"/>
            <a:ext cx="825214" cy="56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Flecha derecha"/>
          <p:cNvSpPr/>
          <p:nvPr/>
        </p:nvSpPr>
        <p:spPr>
          <a:xfrm>
            <a:off x="1205401" y="4020179"/>
            <a:ext cx="670107" cy="23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Flecha derecha"/>
          <p:cNvSpPr/>
          <p:nvPr/>
        </p:nvSpPr>
        <p:spPr>
          <a:xfrm>
            <a:off x="1691680" y="2169787"/>
            <a:ext cx="504056" cy="20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Flecha derecha"/>
          <p:cNvSpPr/>
          <p:nvPr/>
        </p:nvSpPr>
        <p:spPr>
          <a:xfrm rot="16200000">
            <a:off x="2659139" y="2991651"/>
            <a:ext cx="531762" cy="268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9" name="Picture 15" descr="C:\Users\Marco\Documents\BEDU\JAVA BACKEND 1\ubic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2" r="6342" b="12235"/>
          <a:stretch/>
        </p:blipFill>
        <p:spPr bwMode="auto">
          <a:xfrm>
            <a:off x="2299301" y="1879785"/>
            <a:ext cx="1389696" cy="87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3492310" y="12063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Almacenamiento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Mi Envio! 📦 | BOOM BIKE!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291054"/>
            <a:ext cx="2026196" cy="13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Flecha derecha"/>
          <p:cNvSpPr/>
          <p:nvPr/>
        </p:nvSpPr>
        <p:spPr>
          <a:xfrm>
            <a:off x="4015377" y="2169787"/>
            <a:ext cx="792088" cy="246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5" descr="C:\Users\Marco\Desktop\Captura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1" t="410" r="-393" b="50000"/>
          <a:stretch/>
        </p:blipFill>
        <p:spPr bwMode="auto">
          <a:xfrm>
            <a:off x="1943708" y="5269310"/>
            <a:ext cx="2211333" cy="15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Flecha derecha"/>
          <p:cNvSpPr/>
          <p:nvPr/>
        </p:nvSpPr>
        <p:spPr>
          <a:xfrm rot="5400000">
            <a:off x="2708996" y="4816815"/>
            <a:ext cx="432048" cy="248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Flecha derecha"/>
          <p:cNvSpPr/>
          <p:nvPr/>
        </p:nvSpPr>
        <p:spPr>
          <a:xfrm>
            <a:off x="4250842" y="5877272"/>
            <a:ext cx="1113246" cy="261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3688997" y="478786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Distribución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680520" cy="488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635896" y="12063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Data Base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192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lbum de fotos clásico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22</Words>
  <Application>Microsoft Office PowerPoint</Application>
  <PresentationFormat>Presentación en pantalla (4:3)</PresentationFormat>
  <Paragraphs>8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Álbum de fotos clásico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2022-12-19T03:34:22Z</dcterms:created>
  <dcterms:modified xsi:type="dcterms:W3CDTF">2023-01-30T03:15:39Z</dcterms:modified>
</cp:coreProperties>
</file>