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71" r:id="rId6"/>
    <p:sldId id="272" r:id="rId7"/>
    <p:sldId id="259" r:id="rId8"/>
    <p:sldId id="260" r:id="rId9"/>
    <p:sldId id="261" r:id="rId10"/>
    <p:sldId id="262" r:id="rId11"/>
    <p:sldId id="263" r:id="rId12"/>
    <p:sldId id="264" r:id="rId13"/>
    <p:sldId id="266" r:id="rId14"/>
    <p:sldId id="267"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06BFFE-EF92-42D8-8938-17D2CE8C3C45}" v="31" dt="2021-12-09T23:45:14.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he Gamerberg" userId="228a2debde6e8a43" providerId="LiveId" clId="{DD06BFFE-EF92-42D8-8938-17D2CE8C3C45}"/>
    <pc:docChg chg="custSel addSld delSld modSld">
      <pc:chgData name="Moshe Gamerberg" userId="228a2debde6e8a43" providerId="LiveId" clId="{DD06BFFE-EF92-42D8-8938-17D2CE8C3C45}" dt="2021-12-09T23:45:40.312" v="6151" actId="20577"/>
      <pc:docMkLst>
        <pc:docMk/>
      </pc:docMkLst>
      <pc:sldChg chg="modSp mod">
        <pc:chgData name="Moshe Gamerberg" userId="228a2debde6e8a43" providerId="LiveId" clId="{DD06BFFE-EF92-42D8-8938-17D2CE8C3C45}" dt="2021-12-02T23:11:24.752" v="381" actId="20577"/>
        <pc:sldMkLst>
          <pc:docMk/>
          <pc:sldMk cId="839847269" sldId="257"/>
        </pc:sldMkLst>
        <pc:spChg chg="mod">
          <ac:chgData name="Moshe Gamerberg" userId="228a2debde6e8a43" providerId="LiveId" clId="{DD06BFFE-EF92-42D8-8938-17D2CE8C3C45}" dt="2021-12-02T23:11:24.752" v="381" actId="20577"/>
          <ac:spMkLst>
            <pc:docMk/>
            <pc:sldMk cId="839847269" sldId="257"/>
            <ac:spMk id="2" creationId="{31AD5621-8C99-4CF8-8078-94903E057FE7}"/>
          </ac:spMkLst>
        </pc:spChg>
      </pc:sldChg>
      <pc:sldChg chg="addSp delSp modSp mod">
        <pc:chgData name="Moshe Gamerberg" userId="228a2debde6e8a43" providerId="LiveId" clId="{DD06BFFE-EF92-42D8-8938-17D2CE8C3C45}" dt="2021-12-01T03:49:16.959" v="157" actId="1076"/>
        <pc:sldMkLst>
          <pc:docMk/>
          <pc:sldMk cId="474042507" sldId="259"/>
        </pc:sldMkLst>
        <pc:spChg chg="mod">
          <ac:chgData name="Moshe Gamerberg" userId="228a2debde6e8a43" providerId="LiveId" clId="{DD06BFFE-EF92-42D8-8938-17D2CE8C3C45}" dt="2021-12-01T03:47:41.835" v="150"/>
          <ac:spMkLst>
            <pc:docMk/>
            <pc:sldMk cId="474042507" sldId="259"/>
            <ac:spMk id="3" creationId="{6F4B53D4-BF79-4A6A-9DA5-DDFCF62CA6AD}"/>
          </ac:spMkLst>
        </pc:spChg>
        <pc:spChg chg="add del mod">
          <ac:chgData name="Moshe Gamerberg" userId="228a2debde6e8a43" providerId="LiveId" clId="{DD06BFFE-EF92-42D8-8938-17D2CE8C3C45}" dt="2021-12-01T03:48:20.902" v="154" actId="478"/>
          <ac:spMkLst>
            <pc:docMk/>
            <pc:sldMk cId="474042507" sldId="259"/>
            <ac:spMk id="4" creationId="{8B5B5404-3073-4593-8A60-1426843B8A13}"/>
          </ac:spMkLst>
        </pc:spChg>
        <pc:picChg chg="add mod">
          <ac:chgData name="Moshe Gamerberg" userId="228a2debde6e8a43" providerId="LiveId" clId="{DD06BFFE-EF92-42D8-8938-17D2CE8C3C45}" dt="2021-12-01T03:49:16.959" v="157" actId="1076"/>
          <ac:picMkLst>
            <pc:docMk/>
            <pc:sldMk cId="474042507" sldId="259"/>
            <ac:picMk id="6" creationId="{3391E37C-DC8A-4236-A187-A7F8485C95FA}"/>
          </ac:picMkLst>
        </pc:picChg>
      </pc:sldChg>
      <pc:sldChg chg="addSp delSp modSp mod">
        <pc:chgData name="Moshe Gamerberg" userId="228a2debde6e8a43" providerId="LiveId" clId="{DD06BFFE-EF92-42D8-8938-17D2CE8C3C45}" dt="2021-12-06T06:01:09.674" v="1460"/>
        <pc:sldMkLst>
          <pc:docMk/>
          <pc:sldMk cId="2249397594" sldId="260"/>
        </pc:sldMkLst>
        <pc:spChg chg="mod">
          <ac:chgData name="Moshe Gamerberg" userId="228a2debde6e8a43" providerId="LiveId" clId="{DD06BFFE-EF92-42D8-8938-17D2CE8C3C45}" dt="2021-12-06T06:01:09.674" v="1460"/>
          <ac:spMkLst>
            <pc:docMk/>
            <pc:sldMk cId="2249397594" sldId="260"/>
            <ac:spMk id="3" creationId="{E47C0EDE-BC74-46A2-9CF8-445A1C2C9584}"/>
          </ac:spMkLst>
        </pc:spChg>
        <pc:spChg chg="add del">
          <ac:chgData name="Moshe Gamerberg" userId="228a2debde6e8a43" providerId="LiveId" clId="{DD06BFFE-EF92-42D8-8938-17D2CE8C3C45}" dt="2021-12-06T05:57:45.959" v="1410"/>
          <ac:spMkLst>
            <pc:docMk/>
            <pc:sldMk cId="2249397594" sldId="260"/>
            <ac:spMk id="4" creationId="{2EF0B97C-1636-4927-A0F6-668E1261547F}"/>
          </ac:spMkLst>
        </pc:spChg>
        <pc:picChg chg="add mod">
          <ac:chgData name="Moshe Gamerberg" userId="228a2debde6e8a43" providerId="LiveId" clId="{DD06BFFE-EF92-42D8-8938-17D2CE8C3C45}" dt="2021-12-06T05:58:27.081" v="1417" actId="14100"/>
          <ac:picMkLst>
            <pc:docMk/>
            <pc:sldMk cId="2249397594" sldId="260"/>
            <ac:picMk id="5" creationId="{FF5593B2-EC3D-45AC-8BC2-0AB49D44FC67}"/>
          </ac:picMkLst>
        </pc:picChg>
      </pc:sldChg>
      <pc:sldChg chg="addSp delSp modSp mod">
        <pc:chgData name="Moshe Gamerberg" userId="228a2debde6e8a43" providerId="LiveId" clId="{DD06BFFE-EF92-42D8-8938-17D2CE8C3C45}" dt="2021-12-06T10:53:19.057" v="1740" actId="20577"/>
        <pc:sldMkLst>
          <pc:docMk/>
          <pc:sldMk cId="2287892466" sldId="261"/>
        </pc:sldMkLst>
        <pc:spChg chg="mod">
          <ac:chgData name="Moshe Gamerberg" userId="228a2debde6e8a43" providerId="LiveId" clId="{DD06BFFE-EF92-42D8-8938-17D2CE8C3C45}" dt="2021-12-06T10:53:19.057" v="1740" actId="20577"/>
          <ac:spMkLst>
            <pc:docMk/>
            <pc:sldMk cId="2287892466" sldId="261"/>
            <ac:spMk id="3" creationId="{F0A26C2D-A25E-4073-BE6B-4AE8D5443A5C}"/>
          </ac:spMkLst>
        </pc:spChg>
        <pc:spChg chg="add del">
          <ac:chgData name="Moshe Gamerberg" userId="228a2debde6e8a43" providerId="LiveId" clId="{DD06BFFE-EF92-42D8-8938-17D2CE8C3C45}" dt="2021-12-06T06:02:54.887" v="1463"/>
          <ac:spMkLst>
            <pc:docMk/>
            <pc:sldMk cId="2287892466" sldId="261"/>
            <ac:spMk id="4" creationId="{053D2684-6D93-4A52-B0B5-6DB74FC99146}"/>
          </ac:spMkLst>
        </pc:spChg>
        <pc:picChg chg="add mod">
          <ac:chgData name="Moshe Gamerberg" userId="228a2debde6e8a43" providerId="LiveId" clId="{DD06BFFE-EF92-42D8-8938-17D2CE8C3C45}" dt="2021-12-06T06:03:06.090" v="1466" actId="14100"/>
          <ac:picMkLst>
            <pc:docMk/>
            <pc:sldMk cId="2287892466" sldId="261"/>
            <ac:picMk id="5" creationId="{1BDDCC58-B888-4BE7-90FF-8D5BF3042BC1}"/>
          </ac:picMkLst>
        </pc:picChg>
      </pc:sldChg>
      <pc:sldChg chg="addSp delSp modSp mod">
        <pc:chgData name="Moshe Gamerberg" userId="228a2debde6e8a43" providerId="LiveId" clId="{DD06BFFE-EF92-42D8-8938-17D2CE8C3C45}" dt="2021-12-06T07:10:39.124" v="1664"/>
        <pc:sldMkLst>
          <pc:docMk/>
          <pc:sldMk cId="798703643" sldId="262"/>
        </pc:sldMkLst>
        <pc:spChg chg="mod">
          <ac:chgData name="Moshe Gamerberg" userId="228a2debde6e8a43" providerId="LiveId" clId="{DD06BFFE-EF92-42D8-8938-17D2CE8C3C45}" dt="2021-12-06T07:10:39.124" v="1664"/>
          <ac:spMkLst>
            <pc:docMk/>
            <pc:sldMk cId="798703643" sldId="262"/>
            <ac:spMk id="3" creationId="{014F63CF-9280-402F-8B8C-2728AEAF0D69}"/>
          </ac:spMkLst>
        </pc:spChg>
        <pc:spChg chg="add del">
          <ac:chgData name="Moshe Gamerberg" userId="228a2debde6e8a43" providerId="LiveId" clId="{DD06BFFE-EF92-42D8-8938-17D2CE8C3C45}" dt="2021-12-06T07:08:59.583" v="1479"/>
          <ac:spMkLst>
            <pc:docMk/>
            <pc:sldMk cId="798703643" sldId="262"/>
            <ac:spMk id="4" creationId="{1DA6B29F-9D5A-47C1-910B-E3C0BF5F8C04}"/>
          </ac:spMkLst>
        </pc:spChg>
        <pc:picChg chg="add mod">
          <ac:chgData name="Moshe Gamerberg" userId="228a2debde6e8a43" providerId="LiveId" clId="{DD06BFFE-EF92-42D8-8938-17D2CE8C3C45}" dt="2021-12-06T07:09:11.297" v="1483" actId="14100"/>
          <ac:picMkLst>
            <pc:docMk/>
            <pc:sldMk cId="798703643" sldId="262"/>
            <ac:picMk id="5" creationId="{B4F4C756-0A7F-4B72-99AC-47487392DE75}"/>
          </ac:picMkLst>
        </pc:picChg>
      </pc:sldChg>
      <pc:sldChg chg="addSp modSp mod">
        <pc:chgData name="Moshe Gamerberg" userId="228a2debde6e8a43" providerId="LiveId" clId="{DD06BFFE-EF92-42D8-8938-17D2CE8C3C45}" dt="2021-12-06T10:54:50.080" v="1845"/>
        <pc:sldMkLst>
          <pc:docMk/>
          <pc:sldMk cId="3285847639" sldId="263"/>
        </pc:sldMkLst>
        <pc:spChg chg="mod">
          <ac:chgData name="Moshe Gamerberg" userId="228a2debde6e8a43" providerId="LiveId" clId="{DD06BFFE-EF92-42D8-8938-17D2CE8C3C45}" dt="2021-12-06T10:54:50.080" v="1845"/>
          <ac:spMkLst>
            <pc:docMk/>
            <pc:sldMk cId="3285847639" sldId="263"/>
            <ac:spMk id="3" creationId="{0F84E9DF-B5D7-427F-9B12-AA07D85D58FA}"/>
          </ac:spMkLst>
        </pc:spChg>
        <pc:picChg chg="add mod">
          <ac:chgData name="Moshe Gamerberg" userId="228a2debde6e8a43" providerId="LiveId" clId="{DD06BFFE-EF92-42D8-8938-17D2CE8C3C45}" dt="2021-12-06T10:52:38.599" v="1667" actId="14100"/>
          <ac:picMkLst>
            <pc:docMk/>
            <pc:sldMk cId="3285847639" sldId="263"/>
            <ac:picMk id="4" creationId="{BFE9829F-59B2-457D-8C42-CAC17EAA6A2B}"/>
          </ac:picMkLst>
        </pc:picChg>
      </pc:sldChg>
      <pc:sldChg chg="addSp delSp modSp mod">
        <pc:chgData name="Moshe Gamerberg" userId="228a2debde6e8a43" providerId="LiveId" clId="{DD06BFFE-EF92-42D8-8938-17D2CE8C3C45}" dt="2021-12-09T23:45:40.312" v="6151" actId="20577"/>
        <pc:sldMkLst>
          <pc:docMk/>
          <pc:sldMk cId="335814010" sldId="264"/>
        </pc:sldMkLst>
        <pc:spChg chg="mod">
          <ac:chgData name="Moshe Gamerberg" userId="228a2debde6e8a43" providerId="LiveId" clId="{DD06BFFE-EF92-42D8-8938-17D2CE8C3C45}" dt="2021-12-07T16:42:17.561" v="2803" actId="20577"/>
          <ac:spMkLst>
            <pc:docMk/>
            <pc:sldMk cId="335814010" sldId="264"/>
            <ac:spMk id="2" creationId="{B107AD55-860D-4366-B201-F54B41F2EFCC}"/>
          </ac:spMkLst>
        </pc:spChg>
        <pc:spChg chg="mod">
          <ac:chgData name="Moshe Gamerberg" userId="228a2debde6e8a43" providerId="LiveId" clId="{DD06BFFE-EF92-42D8-8938-17D2CE8C3C45}" dt="2021-12-09T23:45:40.312" v="6151" actId="20577"/>
          <ac:spMkLst>
            <pc:docMk/>
            <pc:sldMk cId="335814010" sldId="264"/>
            <ac:spMk id="3" creationId="{A6E378F2-D6A2-45E8-9C43-15B60FD915F1}"/>
          </ac:spMkLst>
        </pc:spChg>
        <pc:picChg chg="add del mod">
          <ac:chgData name="Moshe Gamerberg" userId="228a2debde6e8a43" providerId="LiveId" clId="{DD06BFFE-EF92-42D8-8938-17D2CE8C3C45}" dt="2021-12-08T03:07:07.546" v="5633" actId="478"/>
          <ac:picMkLst>
            <pc:docMk/>
            <pc:sldMk cId="335814010" sldId="264"/>
            <ac:picMk id="1026" creationId="{8C0A43C2-3C4C-4E24-84F0-1A0A1277BF5D}"/>
          </ac:picMkLst>
        </pc:picChg>
      </pc:sldChg>
      <pc:sldChg chg="modSp mod">
        <pc:chgData name="Moshe Gamerberg" userId="228a2debde6e8a43" providerId="LiveId" clId="{DD06BFFE-EF92-42D8-8938-17D2CE8C3C45}" dt="2021-12-06T05:02:41.644" v="1408" actId="20577"/>
        <pc:sldMkLst>
          <pc:docMk/>
          <pc:sldMk cId="3128915245" sldId="265"/>
        </pc:sldMkLst>
        <pc:spChg chg="mod">
          <ac:chgData name="Moshe Gamerberg" userId="228a2debde6e8a43" providerId="LiveId" clId="{DD06BFFE-EF92-42D8-8938-17D2CE8C3C45}" dt="2021-12-06T05:02:41.644" v="1408" actId="20577"/>
          <ac:spMkLst>
            <pc:docMk/>
            <pc:sldMk cId="3128915245" sldId="265"/>
            <ac:spMk id="3" creationId="{A79907A0-C344-4CB3-884E-63BDDD1FF479}"/>
          </ac:spMkLst>
        </pc:spChg>
      </pc:sldChg>
      <pc:sldChg chg="addSp modSp mod setBg">
        <pc:chgData name="Moshe Gamerberg" userId="228a2debde6e8a43" providerId="LiveId" clId="{DD06BFFE-EF92-42D8-8938-17D2CE8C3C45}" dt="2021-12-08T03:12:11.423" v="5792" actId="26606"/>
        <pc:sldMkLst>
          <pc:docMk/>
          <pc:sldMk cId="2322669332" sldId="266"/>
        </pc:sldMkLst>
        <pc:spChg chg="mod">
          <ac:chgData name="Moshe Gamerberg" userId="228a2debde6e8a43" providerId="LiveId" clId="{DD06BFFE-EF92-42D8-8938-17D2CE8C3C45}" dt="2021-12-08T03:12:11.423" v="5792" actId="26606"/>
          <ac:spMkLst>
            <pc:docMk/>
            <pc:sldMk cId="2322669332" sldId="266"/>
            <ac:spMk id="2" creationId="{828DD783-6D33-46AC-9B13-B60DBC015E24}"/>
          </ac:spMkLst>
        </pc:spChg>
        <pc:spChg chg="mod">
          <ac:chgData name="Moshe Gamerberg" userId="228a2debde6e8a43" providerId="LiveId" clId="{DD06BFFE-EF92-42D8-8938-17D2CE8C3C45}" dt="2021-12-08T03:12:11.423" v="5792" actId="26606"/>
          <ac:spMkLst>
            <pc:docMk/>
            <pc:sldMk cId="2322669332" sldId="266"/>
            <ac:spMk id="3" creationId="{DD576AD0-D569-4114-9956-41850B8D79C8}"/>
          </ac:spMkLst>
        </pc:spChg>
        <pc:spChg chg="add">
          <ac:chgData name="Moshe Gamerberg" userId="228a2debde6e8a43" providerId="LiveId" clId="{DD06BFFE-EF92-42D8-8938-17D2CE8C3C45}" dt="2021-12-08T03:12:11.423" v="5792" actId="26606"/>
          <ac:spMkLst>
            <pc:docMk/>
            <pc:sldMk cId="2322669332" sldId="266"/>
            <ac:spMk id="9" creationId="{C2E4E997-8672-4FFD-B8EC-9932A8E4714B}"/>
          </ac:spMkLst>
        </pc:spChg>
        <pc:grpChg chg="add">
          <ac:chgData name="Moshe Gamerberg" userId="228a2debde6e8a43" providerId="LiveId" clId="{DD06BFFE-EF92-42D8-8938-17D2CE8C3C45}" dt="2021-12-08T03:12:11.423" v="5792" actId="26606"/>
          <ac:grpSpMkLst>
            <pc:docMk/>
            <pc:sldMk cId="2322669332" sldId="266"/>
            <ac:grpSpMk id="13" creationId="{453E4DEE-E996-40F8-8635-0FF43D7348F9}"/>
          </ac:grpSpMkLst>
        </pc:grpChg>
        <pc:graphicFrameChg chg="add mod modGraphic">
          <ac:chgData name="Moshe Gamerberg" userId="228a2debde6e8a43" providerId="LiveId" clId="{DD06BFFE-EF92-42D8-8938-17D2CE8C3C45}" dt="2021-12-08T03:12:11.423" v="5792" actId="26606"/>
          <ac:graphicFrameMkLst>
            <pc:docMk/>
            <pc:sldMk cId="2322669332" sldId="266"/>
            <ac:graphicFrameMk id="4" creationId="{1EFB1968-A75F-45BE-9F0D-D5D45DE428D1}"/>
          </ac:graphicFrameMkLst>
        </pc:graphicFrameChg>
        <pc:picChg chg="add">
          <ac:chgData name="Moshe Gamerberg" userId="228a2debde6e8a43" providerId="LiveId" clId="{DD06BFFE-EF92-42D8-8938-17D2CE8C3C45}" dt="2021-12-08T03:12:11.423" v="5792" actId="26606"/>
          <ac:picMkLst>
            <pc:docMk/>
            <pc:sldMk cId="2322669332" sldId="266"/>
            <ac:picMk id="11" creationId="{FE6BA9E6-1D9E-4D30-B528-D49FA1342E4E}"/>
          </ac:picMkLst>
        </pc:picChg>
      </pc:sldChg>
      <pc:sldChg chg="addSp modSp mod setBg">
        <pc:chgData name="Moshe Gamerberg" userId="228a2debde6e8a43" providerId="LiveId" clId="{DD06BFFE-EF92-42D8-8938-17D2CE8C3C45}" dt="2021-12-08T03:12:17.852" v="5793" actId="26606"/>
        <pc:sldMkLst>
          <pc:docMk/>
          <pc:sldMk cId="3743749759" sldId="267"/>
        </pc:sldMkLst>
        <pc:spChg chg="mod">
          <ac:chgData name="Moshe Gamerberg" userId="228a2debde6e8a43" providerId="LiveId" clId="{DD06BFFE-EF92-42D8-8938-17D2CE8C3C45}" dt="2021-12-08T03:12:17.852" v="5793" actId="26606"/>
          <ac:spMkLst>
            <pc:docMk/>
            <pc:sldMk cId="3743749759" sldId="267"/>
            <ac:spMk id="2" creationId="{D2F26E84-885F-4329-9B59-9BD38924B078}"/>
          </ac:spMkLst>
        </pc:spChg>
        <pc:spChg chg="mod">
          <ac:chgData name="Moshe Gamerberg" userId="228a2debde6e8a43" providerId="LiveId" clId="{DD06BFFE-EF92-42D8-8938-17D2CE8C3C45}" dt="2021-12-08T03:12:17.852" v="5793" actId="26606"/>
          <ac:spMkLst>
            <pc:docMk/>
            <pc:sldMk cId="3743749759" sldId="267"/>
            <ac:spMk id="3" creationId="{E2DE867D-A94C-4C0A-B959-B32D5737369A}"/>
          </ac:spMkLst>
        </pc:spChg>
        <pc:spChg chg="add">
          <ac:chgData name="Moshe Gamerberg" userId="228a2debde6e8a43" providerId="LiveId" clId="{DD06BFFE-EF92-42D8-8938-17D2CE8C3C45}" dt="2021-12-08T03:12:17.852" v="5793" actId="26606"/>
          <ac:spMkLst>
            <pc:docMk/>
            <pc:sldMk cId="3743749759" sldId="267"/>
            <ac:spMk id="9" creationId="{C2E4E997-8672-4FFD-B8EC-9932A8E4714B}"/>
          </ac:spMkLst>
        </pc:spChg>
        <pc:grpChg chg="add">
          <ac:chgData name="Moshe Gamerberg" userId="228a2debde6e8a43" providerId="LiveId" clId="{DD06BFFE-EF92-42D8-8938-17D2CE8C3C45}" dt="2021-12-08T03:12:17.852" v="5793" actId="26606"/>
          <ac:grpSpMkLst>
            <pc:docMk/>
            <pc:sldMk cId="3743749759" sldId="267"/>
            <ac:grpSpMk id="13" creationId="{453E4DEE-E996-40F8-8635-0FF43D7348F9}"/>
          </ac:grpSpMkLst>
        </pc:grpChg>
        <pc:graphicFrameChg chg="add mod modGraphic">
          <ac:chgData name="Moshe Gamerberg" userId="228a2debde6e8a43" providerId="LiveId" clId="{DD06BFFE-EF92-42D8-8938-17D2CE8C3C45}" dt="2021-12-08T03:12:17.852" v="5793" actId="26606"/>
          <ac:graphicFrameMkLst>
            <pc:docMk/>
            <pc:sldMk cId="3743749759" sldId="267"/>
            <ac:graphicFrameMk id="4" creationId="{BA95627C-44E0-4CF1-BA5C-CBC9300DF606}"/>
          </ac:graphicFrameMkLst>
        </pc:graphicFrameChg>
        <pc:picChg chg="add">
          <ac:chgData name="Moshe Gamerberg" userId="228a2debde6e8a43" providerId="LiveId" clId="{DD06BFFE-EF92-42D8-8938-17D2CE8C3C45}" dt="2021-12-08T03:12:17.852" v="5793" actId="26606"/>
          <ac:picMkLst>
            <pc:docMk/>
            <pc:sldMk cId="3743749759" sldId="267"/>
            <ac:picMk id="11" creationId="{FE6BA9E6-1D9E-4D30-B528-D49FA1342E4E}"/>
          </ac:picMkLst>
        </pc:picChg>
      </pc:sldChg>
      <pc:sldChg chg="modSp mod">
        <pc:chgData name="Moshe Gamerberg" userId="228a2debde6e8a43" providerId="LiveId" clId="{DD06BFFE-EF92-42D8-8938-17D2CE8C3C45}" dt="2021-12-07T16:47:36.397" v="3315" actId="20577"/>
        <pc:sldMkLst>
          <pc:docMk/>
          <pc:sldMk cId="2684409756" sldId="268"/>
        </pc:sldMkLst>
        <pc:spChg chg="mod">
          <ac:chgData name="Moshe Gamerberg" userId="228a2debde6e8a43" providerId="LiveId" clId="{DD06BFFE-EF92-42D8-8938-17D2CE8C3C45}" dt="2021-12-07T16:47:36.397" v="3315" actId="20577"/>
          <ac:spMkLst>
            <pc:docMk/>
            <pc:sldMk cId="2684409756" sldId="268"/>
            <ac:spMk id="3" creationId="{E627DA66-2673-4541-9C28-161D82F4C2E6}"/>
          </ac:spMkLst>
        </pc:spChg>
      </pc:sldChg>
      <pc:sldChg chg="modSp del mod">
        <pc:chgData name="Moshe Gamerberg" userId="228a2debde6e8a43" providerId="LiveId" clId="{DD06BFFE-EF92-42D8-8938-17D2CE8C3C45}" dt="2021-12-07T17:47:44.377" v="5603" actId="47"/>
        <pc:sldMkLst>
          <pc:docMk/>
          <pc:sldMk cId="4003727095" sldId="269"/>
        </pc:sldMkLst>
        <pc:spChg chg="mod">
          <ac:chgData name="Moshe Gamerberg" userId="228a2debde6e8a43" providerId="LiveId" clId="{DD06BFFE-EF92-42D8-8938-17D2CE8C3C45}" dt="2021-12-07T17:11:01.472" v="5602" actId="20577"/>
          <ac:spMkLst>
            <pc:docMk/>
            <pc:sldMk cId="4003727095" sldId="269"/>
            <ac:spMk id="2" creationId="{E6911187-295A-4FF5-A40E-E882031B6F9A}"/>
          </ac:spMkLst>
        </pc:spChg>
      </pc:sldChg>
      <pc:sldChg chg="modSp mod">
        <pc:chgData name="Moshe Gamerberg" userId="228a2debde6e8a43" providerId="LiveId" clId="{DD06BFFE-EF92-42D8-8938-17D2CE8C3C45}" dt="2021-12-07T17:10:03.162" v="5601" actId="20577"/>
        <pc:sldMkLst>
          <pc:docMk/>
          <pc:sldMk cId="1698158062" sldId="270"/>
        </pc:sldMkLst>
        <pc:spChg chg="mod">
          <ac:chgData name="Moshe Gamerberg" userId="228a2debde6e8a43" providerId="LiveId" clId="{DD06BFFE-EF92-42D8-8938-17D2CE8C3C45}" dt="2021-12-07T17:10:03.162" v="5601" actId="20577"/>
          <ac:spMkLst>
            <pc:docMk/>
            <pc:sldMk cId="1698158062" sldId="270"/>
            <ac:spMk id="3" creationId="{B4632383-14A9-4AC4-A525-E3CB6B1EF9B2}"/>
          </ac:spMkLst>
        </pc:spChg>
      </pc:sldChg>
      <pc:sldChg chg="addSp modSp new mod setBg setClrOvrMap">
        <pc:chgData name="Moshe Gamerberg" userId="228a2debde6e8a43" providerId="LiveId" clId="{DD06BFFE-EF92-42D8-8938-17D2CE8C3C45}" dt="2021-12-08T03:06:08.148" v="5626" actId="26606"/>
        <pc:sldMkLst>
          <pc:docMk/>
          <pc:sldMk cId="2876711173" sldId="271"/>
        </pc:sldMkLst>
        <pc:spChg chg="mod">
          <ac:chgData name="Moshe Gamerberg" userId="228a2debde6e8a43" providerId="LiveId" clId="{DD06BFFE-EF92-42D8-8938-17D2CE8C3C45}" dt="2021-12-08T03:06:08.148" v="5626" actId="26606"/>
          <ac:spMkLst>
            <pc:docMk/>
            <pc:sldMk cId="2876711173" sldId="271"/>
            <ac:spMk id="2" creationId="{5EA906D1-3D78-491B-89B6-2B6FFB806F83}"/>
          </ac:spMkLst>
        </pc:spChg>
        <pc:spChg chg="mod">
          <ac:chgData name="Moshe Gamerberg" userId="228a2debde6e8a43" providerId="LiveId" clId="{DD06BFFE-EF92-42D8-8938-17D2CE8C3C45}" dt="2021-12-08T03:06:08.148" v="5626" actId="26606"/>
          <ac:spMkLst>
            <pc:docMk/>
            <pc:sldMk cId="2876711173" sldId="271"/>
            <ac:spMk id="3" creationId="{E06D8950-A5FA-4913-B330-58A1DAF182D8}"/>
          </ac:spMkLst>
        </pc:spChg>
        <pc:spChg chg="add">
          <ac:chgData name="Moshe Gamerberg" userId="228a2debde6e8a43" providerId="LiveId" clId="{DD06BFFE-EF92-42D8-8938-17D2CE8C3C45}" dt="2021-12-08T03:06:08.148" v="5626" actId="26606"/>
          <ac:spMkLst>
            <pc:docMk/>
            <pc:sldMk cId="2876711173" sldId="271"/>
            <ac:spMk id="10" creationId="{6697F791-5FFA-4164-899F-EB52EA72B024}"/>
          </ac:spMkLst>
        </pc:spChg>
        <pc:spChg chg="add">
          <ac:chgData name="Moshe Gamerberg" userId="228a2debde6e8a43" providerId="LiveId" clId="{DD06BFFE-EF92-42D8-8938-17D2CE8C3C45}" dt="2021-12-08T03:06:08.148" v="5626" actId="26606"/>
          <ac:spMkLst>
            <pc:docMk/>
            <pc:sldMk cId="2876711173" sldId="271"/>
            <ac:spMk id="14" creationId="{B773AB25-A422-41AA-9737-5E04C1966DE1}"/>
          </ac:spMkLst>
        </pc:spChg>
        <pc:grpChg chg="add">
          <ac:chgData name="Moshe Gamerberg" userId="228a2debde6e8a43" providerId="LiveId" clId="{DD06BFFE-EF92-42D8-8938-17D2CE8C3C45}" dt="2021-12-08T03:06:08.148" v="5626" actId="26606"/>
          <ac:grpSpMkLst>
            <pc:docMk/>
            <pc:sldMk cId="2876711173" sldId="271"/>
            <ac:grpSpMk id="18" creationId="{6AD0D387-1584-4477-B5F8-52B50D4F2205}"/>
          </ac:grpSpMkLst>
        </pc:grpChg>
        <pc:picChg chg="add mod">
          <ac:chgData name="Moshe Gamerberg" userId="228a2debde6e8a43" providerId="LiveId" clId="{DD06BFFE-EF92-42D8-8938-17D2CE8C3C45}" dt="2021-12-08T03:06:08.148" v="5626" actId="26606"/>
          <ac:picMkLst>
            <pc:docMk/>
            <pc:sldMk cId="2876711173" sldId="271"/>
            <ac:picMk id="5" creationId="{EEF9837A-1271-4AA5-AC18-4C1E3503DD7E}"/>
          </ac:picMkLst>
        </pc:picChg>
        <pc:picChg chg="add">
          <ac:chgData name="Moshe Gamerberg" userId="228a2debde6e8a43" providerId="LiveId" clId="{DD06BFFE-EF92-42D8-8938-17D2CE8C3C45}" dt="2021-12-08T03:06:08.148" v="5626" actId="26606"/>
          <ac:picMkLst>
            <pc:docMk/>
            <pc:sldMk cId="2876711173" sldId="271"/>
            <ac:picMk id="12" creationId="{4E28A1A9-FB81-4816-AAEA-C3B430946951}"/>
          </ac:picMkLst>
        </pc:picChg>
        <pc:picChg chg="add">
          <ac:chgData name="Moshe Gamerberg" userId="228a2debde6e8a43" providerId="LiveId" clId="{DD06BFFE-EF92-42D8-8938-17D2CE8C3C45}" dt="2021-12-08T03:06:08.148" v="5626" actId="26606"/>
          <ac:picMkLst>
            <pc:docMk/>
            <pc:sldMk cId="2876711173" sldId="271"/>
            <ac:picMk id="16" creationId="{AF0552B8-DE8C-40DF-B29F-1728E6A10619}"/>
          </ac:picMkLst>
        </pc:picChg>
      </pc:sldChg>
      <pc:sldChg chg="modSp new mod">
        <pc:chgData name="Moshe Gamerberg" userId="228a2debde6e8a43" providerId="LiveId" clId="{DD06BFFE-EF92-42D8-8938-17D2CE8C3C45}" dt="2021-12-09T23:11:26.065" v="6050" actId="20577"/>
        <pc:sldMkLst>
          <pc:docMk/>
          <pc:sldMk cId="2024379099" sldId="272"/>
        </pc:sldMkLst>
        <pc:spChg chg="mod">
          <ac:chgData name="Moshe Gamerberg" userId="228a2debde6e8a43" providerId="LiveId" clId="{DD06BFFE-EF92-42D8-8938-17D2CE8C3C45}" dt="2021-12-08T03:14:29.876" v="5936" actId="20577"/>
          <ac:spMkLst>
            <pc:docMk/>
            <pc:sldMk cId="2024379099" sldId="272"/>
            <ac:spMk id="2" creationId="{1EB7651F-3CDF-4627-A14D-E2930C5F05C7}"/>
          </ac:spMkLst>
        </pc:spChg>
        <pc:spChg chg="mod">
          <ac:chgData name="Moshe Gamerberg" userId="228a2debde6e8a43" providerId="LiveId" clId="{DD06BFFE-EF92-42D8-8938-17D2CE8C3C45}" dt="2021-12-09T23:11:26.065" v="6050" actId="20577"/>
          <ac:spMkLst>
            <pc:docMk/>
            <pc:sldMk cId="2024379099" sldId="272"/>
            <ac:spMk id="3" creationId="{50BFE39E-4790-46E7-B38F-F535DE0C993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visualcapitalist.com/20-years-of-home-price-changes-in-every-u-s-c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2CF2-CE51-4CFE-B721-9FAF9C2F7ECF}"/>
              </a:ext>
            </a:extLst>
          </p:cNvPr>
          <p:cNvSpPr>
            <a:spLocks noGrp="1"/>
          </p:cNvSpPr>
          <p:nvPr>
            <p:ph type="ctrTitle"/>
          </p:nvPr>
        </p:nvSpPr>
        <p:spPr/>
        <p:txBody>
          <a:bodyPr/>
          <a:lstStyle/>
          <a:p>
            <a:r>
              <a:rPr lang="en-US" dirty="0"/>
              <a:t>USA Housing Price Prediction</a:t>
            </a:r>
          </a:p>
        </p:txBody>
      </p:sp>
      <p:sp>
        <p:nvSpPr>
          <p:cNvPr id="3" name="Subtitle 2">
            <a:extLst>
              <a:ext uri="{FF2B5EF4-FFF2-40B4-BE49-F238E27FC236}">
                <a16:creationId xmlns:a16="http://schemas.microsoft.com/office/drawing/2014/main" id="{FA45E921-EAAA-43CF-A49B-EB54BF972235}"/>
              </a:ext>
            </a:extLst>
          </p:cNvPr>
          <p:cNvSpPr>
            <a:spLocks noGrp="1"/>
          </p:cNvSpPr>
          <p:nvPr>
            <p:ph type="subTitle" idx="1"/>
          </p:nvPr>
        </p:nvSpPr>
        <p:spPr/>
        <p:txBody>
          <a:bodyPr/>
          <a:lstStyle/>
          <a:p>
            <a:r>
              <a:rPr lang="en-US" dirty="0"/>
              <a:t>By: Moshe Gamerberg</a:t>
            </a:r>
          </a:p>
        </p:txBody>
      </p:sp>
    </p:spTree>
    <p:extLst>
      <p:ext uri="{BB962C8B-B14F-4D97-AF65-F5344CB8AC3E}">
        <p14:creationId xmlns:p14="http://schemas.microsoft.com/office/powerpoint/2010/main" val="89389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AB4F-3B76-4F50-967E-F49390D68A06}"/>
              </a:ext>
            </a:extLst>
          </p:cNvPr>
          <p:cNvSpPr>
            <a:spLocks noGrp="1"/>
          </p:cNvSpPr>
          <p:nvPr>
            <p:ph type="title"/>
          </p:nvPr>
        </p:nvSpPr>
        <p:spPr/>
        <p:txBody>
          <a:bodyPr/>
          <a:lstStyle/>
          <a:p>
            <a:r>
              <a:rPr lang="en-US" dirty="0"/>
              <a:t>Average Area Number of Bedrooms</a:t>
            </a:r>
          </a:p>
        </p:txBody>
      </p:sp>
      <p:sp>
        <p:nvSpPr>
          <p:cNvPr id="3" name="Content Placeholder 2">
            <a:extLst>
              <a:ext uri="{FF2B5EF4-FFF2-40B4-BE49-F238E27FC236}">
                <a16:creationId xmlns:a16="http://schemas.microsoft.com/office/drawing/2014/main" id="{014F63CF-9280-402F-8B8C-2728AEAF0D69}"/>
              </a:ext>
            </a:extLst>
          </p:cNvPr>
          <p:cNvSpPr>
            <a:spLocks noGrp="1"/>
          </p:cNvSpPr>
          <p:nvPr>
            <p:ph idx="1"/>
          </p:nvPr>
        </p:nvSpPr>
        <p:spPr/>
        <p:txBody>
          <a:bodyPr/>
          <a:lstStyle/>
          <a:p>
            <a:r>
              <a:rPr lang="en-US" dirty="0"/>
              <a:t>It seems that the number of bedrooms doesn’t affect the price because there’s barely an increase or decrease in the price compared to the number of bedrooms.</a:t>
            </a:r>
          </a:p>
          <a:p>
            <a:r>
              <a:rPr lang="en-US" dirty="0"/>
              <a:t>The correlation value of this graph is 0.171071</a:t>
            </a:r>
          </a:p>
          <a:p>
            <a:endParaRPr lang="en-US" dirty="0"/>
          </a:p>
        </p:txBody>
      </p:sp>
      <p:pic>
        <p:nvPicPr>
          <p:cNvPr id="5" name="Picture 4">
            <a:extLst>
              <a:ext uri="{FF2B5EF4-FFF2-40B4-BE49-F238E27FC236}">
                <a16:creationId xmlns:a16="http://schemas.microsoft.com/office/drawing/2014/main" id="{B4F4C756-0A7F-4B72-99AC-47487392DE75}"/>
              </a:ext>
            </a:extLst>
          </p:cNvPr>
          <p:cNvPicPr>
            <a:picLocks noChangeAspect="1"/>
          </p:cNvPicPr>
          <p:nvPr/>
        </p:nvPicPr>
        <p:blipFill>
          <a:blip r:embed="rId2"/>
          <a:stretch>
            <a:fillRect/>
          </a:stretch>
        </p:blipFill>
        <p:spPr>
          <a:xfrm>
            <a:off x="7890386" y="3278631"/>
            <a:ext cx="4301613" cy="3615615"/>
          </a:xfrm>
          <a:prstGeom prst="rect">
            <a:avLst/>
          </a:prstGeom>
        </p:spPr>
      </p:pic>
    </p:spTree>
    <p:extLst>
      <p:ext uri="{BB962C8B-B14F-4D97-AF65-F5344CB8AC3E}">
        <p14:creationId xmlns:p14="http://schemas.microsoft.com/office/powerpoint/2010/main" val="79870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7880-D931-41C2-9DEC-C53DA0A720F1}"/>
              </a:ext>
            </a:extLst>
          </p:cNvPr>
          <p:cNvSpPr>
            <a:spLocks noGrp="1"/>
          </p:cNvSpPr>
          <p:nvPr>
            <p:ph type="title"/>
          </p:nvPr>
        </p:nvSpPr>
        <p:spPr/>
        <p:txBody>
          <a:bodyPr/>
          <a:lstStyle/>
          <a:p>
            <a:r>
              <a:rPr lang="en-US" dirty="0"/>
              <a:t>Area Population</a:t>
            </a:r>
          </a:p>
        </p:txBody>
      </p:sp>
      <p:sp>
        <p:nvSpPr>
          <p:cNvPr id="3" name="Content Placeholder 2">
            <a:extLst>
              <a:ext uri="{FF2B5EF4-FFF2-40B4-BE49-F238E27FC236}">
                <a16:creationId xmlns:a16="http://schemas.microsoft.com/office/drawing/2014/main" id="{0F84E9DF-B5D7-427F-9B12-AA07D85D58FA}"/>
              </a:ext>
            </a:extLst>
          </p:cNvPr>
          <p:cNvSpPr>
            <a:spLocks noGrp="1"/>
          </p:cNvSpPr>
          <p:nvPr>
            <p:ph idx="1"/>
          </p:nvPr>
        </p:nvSpPr>
        <p:spPr/>
        <p:txBody>
          <a:bodyPr/>
          <a:lstStyle/>
          <a:p>
            <a:r>
              <a:rPr lang="en-US" dirty="0"/>
              <a:t>It seems in the graph that the higher the area population, the higher the price. The population can affect the housing price by that much.</a:t>
            </a:r>
          </a:p>
          <a:p>
            <a:r>
              <a:rPr lang="en-US" dirty="0"/>
              <a:t>The correlation value of this graph is 0.4085559</a:t>
            </a:r>
          </a:p>
          <a:p>
            <a:endParaRPr lang="en-US" dirty="0"/>
          </a:p>
        </p:txBody>
      </p:sp>
      <p:pic>
        <p:nvPicPr>
          <p:cNvPr id="4" name="Picture 3">
            <a:extLst>
              <a:ext uri="{FF2B5EF4-FFF2-40B4-BE49-F238E27FC236}">
                <a16:creationId xmlns:a16="http://schemas.microsoft.com/office/drawing/2014/main" id="{BFE9829F-59B2-457D-8C42-CAC17EAA6A2B}"/>
              </a:ext>
            </a:extLst>
          </p:cNvPr>
          <p:cNvPicPr>
            <a:picLocks noChangeAspect="1"/>
          </p:cNvPicPr>
          <p:nvPr/>
        </p:nvPicPr>
        <p:blipFill>
          <a:blip r:embed="rId2"/>
          <a:stretch>
            <a:fillRect/>
          </a:stretch>
        </p:blipFill>
        <p:spPr>
          <a:xfrm>
            <a:off x="7708836" y="3089787"/>
            <a:ext cx="4483163" cy="3768213"/>
          </a:xfrm>
          <a:prstGeom prst="rect">
            <a:avLst/>
          </a:prstGeom>
        </p:spPr>
      </p:pic>
    </p:spTree>
    <p:extLst>
      <p:ext uri="{BB962C8B-B14F-4D97-AF65-F5344CB8AC3E}">
        <p14:creationId xmlns:p14="http://schemas.microsoft.com/office/powerpoint/2010/main" val="328584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AD55-860D-4366-B201-F54B41F2EFCC}"/>
              </a:ext>
            </a:extLst>
          </p:cNvPr>
          <p:cNvSpPr>
            <a:spLocks noGrp="1"/>
          </p:cNvSpPr>
          <p:nvPr>
            <p:ph type="title"/>
          </p:nvPr>
        </p:nvSpPr>
        <p:spPr/>
        <p:txBody>
          <a:bodyPr/>
          <a:lstStyle/>
          <a:p>
            <a:r>
              <a:rPr lang="en-US" dirty="0"/>
              <a:t>Address</a:t>
            </a:r>
          </a:p>
        </p:txBody>
      </p:sp>
      <p:sp>
        <p:nvSpPr>
          <p:cNvPr id="3" name="Content Placeholder 2">
            <a:extLst>
              <a:ext uri="{FF2B5EF4-FFF2-40B4-BE49-F238E27FC236}">
                <a16:creationId xmlns:a16="http://schemas.microsoft.com/office/drawing/2014/main" id="{A6E378F2-D6A2-45E8-9C43-15B60FD915F1}"/>
              </a:ext>
            </a:extLst>
          </p:cNvPr>
          <p:cNvSpPr>
            <a:spLocks noGrp="1"/>
          </p:cNvSpPr>
          <p:nvPr>
            <p:ph idx="1"/>
          </p:nvPr>
        </p:nvSpPr>
        <p:spPr>
          <a:xfrm>
            <a:off x="1141412" y="2249486"/>
            <a:ext cx="9905999" cy="4042045"/>
          </a:xfrm>
        </p:spPr>
        <p:txBody>
          <a:bodyPr>
            <a:normAutofit lnSpcReduction="10000"/>
          </a:bodyPr>
          <a:lstStyle/>
          <a:p>
            <a:r>
              <a:rPr lang="en-US" dirty="0"/>
              <a:t>The centrality of the location in the US has proven to affect the US Housing Price value. Homes in cities, for example, tend to be placed at a higher price than homes in the suburbs. When comparing these addresses, it has been shown that homes in cities were the most expensive compared to the other types of homes. </a:t>
            </a:r>
          </a:p>
          <a:p>
            <a:r>
              <a:rPr lang="en-US" dirty="0">
                <a:hlinkClick r:id="rId2"/>
              </a:rPr>
              <a:t>https://www.visualcapitalist.com/20-years-of-home-price-changes-in-every-u-s-city/</a:t>
            </a:r>
            <a:endParaRPr lang="en-US" dirty="0"/>
          </a:p>
          <a:p>
            <a:r>
              <a:rPr lang="en-US" dirty="0"/>
              <a:t>This website has the comparison of US Housing Price between </a:t>
            </a:r>
            <a:r>
              <a:rPr lang="en-US"/>
              <a:t>cities throughout 20 years</a:t>
            </a:r>
            <a:endParaRPr lang="en-US" dirty="0"/>
          </a:p>
        </p:txBody>
      </p:sp>
    </p:spTree>
    <p:extLst>
      <p:ext uri="{BB962C8B-B14F-4D97-AF65-F5344CB8AC3E}">
        <p14:creationId xmlns:p14="http://schemas.microsoft.com/office/powerpoint/2010/main" val="33581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8DD783-6D33-46AC-9B13-B60DBC015E24}"/>
              </a:ext>
            </a:extLst>
          </p:cNvPr>
          <p:cNvSpPr>
            <a:spLocks noGrp="1"/>
          </p:cNvSpPr>
          <p:nvPr>
            <p:ph type="title"/>
          </p:nvPr>
        </p:nvSpPr>
        <p:spPr>
          <a:xfrm>
            <a:off x="1141413" y="618518"/>
            <a:ext cx="4459286" cy="1478570"/>
          </a:xfrm>
        </p:spPr>
        <p:txBody>
          <a:bodyPr>
            <a:normAutofit/>
          </a:bodyPr>
          <a:lstStyle/>
          <a:p>
            <a:r>
              <a:rPr lang="en-US" sz="3200"/>
              <a:t>Compare all the correlation values</a:t>
            </a:r>
          </a:p>
        </p:txBody>
      </p:sp>
      <p:sp>
        <p:nvSpPr>
          <p:cNvPr id="3" name="Content Placeholder 2">
            <a:extLst>
              <a:ext uri="{FF2B5EF4-FFF2-40B4-BE49-F238E27FC236}">
                <a16:creationId xmlns:a16="http://schemas.microsoft.com/office/drawing/2014/main" id="{DD576AD0-D569-4114-9956-41850B8D79C8}"/>
              </a:ext>
            </a:extLst>
          </p:cNvPr>
          <p:cNvSpPr>
            <a:spLocks noGrp="1"/>
          </p:cNvSpPr>
          <p:nvPr>
            <p:ph idx="1"/>
          </p:nvPr>
        </p:nvSpPr>
        <p:spPr>
          <a:xfrm>
            <a:off x="1141412" y="2249487"/>
            <a:ext cx="4459287" cy="3965046"/>
          </a:xfrm>
        </p:spPr>
        <p:txBody>
          <a:bodyPr>
            <a:normAutofit/>
          </a:bodyPr>
          <a:lstStyle/>
          <a:p>
            <a:pPr>
              <a:lnSpc>
                <a:spcPct val="110000"/>
              </a:lnSpc>
            </a:pPr>
            <a:r>
              <a:rPr lang="en-US" sz="1600"/>
              <a:t>It seems that the strongest indicator of the USA Housing Price Prediction is the Average Area Income due to its correlation being closer to one than the rest of them. This variable must also be the strongest indicator since the average area income affects the price more than the other variables do according to the graphs.</a:t>
            </a:r>
          </a:p>
          <a:p>
            <a:pPr>
              <a:lnSpc>
                <a:spcPct val="110000"/>
              </a:lnSpc>
            </a:pPr>
            <a:r>
              <a:rPr lang="en-US" sz="1600"/>
              <a:t>The weakest indicators of the USA Housing Price Prediction is the Average Area Number of Bedrooms and the Average Number of Rooms due to these two having the smallest correlations, and it seems that the number of rooms and bedrooms only have a small affect on the USA Housing Price.</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 name="Table 3">
            <a:extLst>
              <a:ext uri="{FF2B5EF4-FFF2-40B4-BE49-F238E27FC236}">
                <a16:creationId xmlns:a16="http://schemas.microsoft.com/office/drawing/2014/main" id="{1EFB1968-A75F-45BE-9F0D-D5D45DE428D1}"/>
              </a:ext>
            </a:extLst>
          </p:cNvPr>
          <p:cNvGraphicFramePr>
            <a:graphicFrameLocks noGrp="1"/>
          </p:cNvGraphicFramePr>
          <p:nvPr>
            <p:extLst>
              <p:ext uri="{D42A27DB-BD31-4B8C-83A1-F6EECF244321}">
                <p14:modId xmlns:p14="http://schemas.microsoft.com/office/powerpoint/2010/main" val="596933145"/>
              </p:ext>
            </p:extLst>
          </p:nvPr>
        </p:nvGraphicFramePr>
        <p:xfrm>
          <a:off x="6566657" y="618518"/>
          <a:ext cx="4514965" cy="5596018"/>
        </p:xfrm>
        <a:graphic>
          <a:graphicData uri="http://schemas.openxmlformats.org/drawingml/2006/table">
            <a:tbl>
              <a:tblPr firstRow="1" bandRow="1">
                <a:tableStyleId>{5C22544A-7EE6-4342-B048-85BDC9FD1C3A}</a:tableStyleId>
              </a:tblPr>
              <a:tblGrid>
                <a:gridCol w="2296091">
                  <a:extLst>
                    <a:ext uri="{9D8B030D-6E8A-4147-A177-3AD203B41FA5}">
                      <a16:colId xmlns:a16="http://schemas.microsoft.com/office/drawing/2014/main" val="2064143340"/>
                    </a:ext>
                  </a:extLst>
                </a:gridCol>
                <a:gridCol w="2218874">
                  <a:extLst>
                    <a:ext uri="{9D8B030D-6E8A-4147-A177-3AD203B41FA5}">
                      <a16:colId xmlns:a16="http://schemas.microsoft.com/office/drawing/2014/main" val="3524066120"/>
                    </a:ext>
                  </a:extLst>
                </a:gridCol>
              </a:tblGrid>
              <a:tr h="519462">
                <a:tc>
                  <a:txBody>
                    <a:bodyPr/>
                    <a:lstStyle/>
                    <a:p>
                      <a:r>
                        <a:rPr lang="en-US" sz="2300"/>
                        <a:t>Variable</a:t>
                      </a:r>
                    </a:p>
                  </a:txBody>
                  <a:tcPr marL="118059" marR="118059" marT="59030" marB="59030"/>
                </a:tc>
                <a:tc>
                  <a:txBody>
                    <a:bodyPr/>
                    <a:lstStyle/>
                    <a:p>
                      <a:r>
                        <a:rPr lang="en-US" sz="2300"/>
                        <a:t>Correlation</a:t>
                      </a:r>
                    </a:p>
                  </a:txBody>
                  <a:tcPr marL="118059" marR="118059" marT="59030" marB="59030"/>
                </a:tc>
                <a:extLst>
                  <a:ext uri="{0D108BD9-81ED-4DB2-BD59-A6C34878D82A}">
                    <a16:rowId xmlns:a16="http://schemas.microsoft.com/office/drawing/2014/main" val="3290405343"/>
                  </a:ext>
                </a:extLst>
              </a:tr>
              <a:tr h="873640">
                <a:tc>
                  <a:txBody>
                    <a:bodyPr/>
                    <a:lstStyle/>
                    <a:p>
                      <a:r>
                        <a:rPr lang="en-US" sz="2300"/>
                        <a:t>Average Area Income</a:t>
                      </a:r>
                    </a:p>
                  </a:txBody>
                  <a:tcPr marL="118059" marR="118059" marT="59030" marB="59030"/>
                </a:tc>
                <a:tc>
                  <a:txBody>
                    <a:bodyPr/>
                    <a:lstStyle/>
                    <a:p>
                      <a:r>
                        <a:rPr lang="en-US" sz="2300"/>
                        <a:t>0.6397338</a:t>
                      </a:r>
                    </a:p>
                  </a:txBody>
                  <a:tcPr marL="118059" marR="118059" marT="59030" marB="59030"/>
                </a:tc>
                <a:extLst>
                  <a:ext uri="{0D108BD9-81ED-4DB2-BD59-A6C34878D82A}">
                    <a16:rowId xmlns:a16="http://schemas.microsoft.com/office/drawing/2014/main" val="3411716434"/>
                  </a:ext>
                </a:extLst>
              </a:tr>
              <a:tr h="1227818">
                <a:tc>
                  <a:txBody>
                    <a:bodyPr/>
                    <a:lstStyle/>
                    <a:p>
                      <a:r>
                        <a:rPr lang="en-US" sz="2300"/>
                        <a:t>Average Number of Rooms</a:t>
                      </a:r>
                    </a:p>
                  </a:txBody>
                  <a:tcPr marL="118059" marR="118059" marT="59030" marB="59030"/>
                </a:tc>
                <a:tc>
                  <a:txBody>
                    <a:bodyPr/>
                    <a:lstStyle/>
                    <a:p>
                      <a:r>
                        <a:rPr lang="en-US" sz="2300"/>
                        <a:t>0.3356645</a:t>
                      </a:r>
                    </a:p>
                  </a:txBody>
                  <a:tcPr marL="118059" marR="118059" marT="59030" marB="59030"/>
                </a:tc>
                <a:extLst>
                  <a:ext uri="{0D108BD9-81ED-4DB2-BD59-A6C34878D82A}">
                    <a16:rowId xmlns:a16="http://schemas.microsoft.com/office/drawing/2014/main" val="1822898435"/>
                  </a:ext>
                </a:extLst>
              </a:tr>
              <a:tr h="1227818">
                <a:tc>
                  <a:txBody>
                    <a:bodyPr/>
                    <a:lstStyle/>
                    <a:p>
                      <a:r>
                        <a:rPr lang="en-US" sz="2300"/>
                        <a:t>Average Number of Bedrooms</a:t>
                      </a:r>
                    </a:p>
                  </a:txBody>
                  <a:tcPr marL="118059" marR="118059" marT="59030" marB="59030"/>
                </a:tc>
                <a:tc>
                  <a:txBody>
                    <a:bodyPr/>
                    <a:lstStyle/>
                    <a:p>
                      <a:r>
                        <a:rPr lang="en-US" sz="2300"/>
                        <a:t>0.171071</a:t>
                      </a:r>
                    </a:p>
                  </a:txBody>
                  <a:tcPr marL="118059" marR="118059" marT="59030" marB="59030"/>
                </a:tc>
                <a:extLst>
                  <a:ext uri="{0D108BD9-81ED-4DB2-BD59-A6C34878D82A}">
                    <a16:rowId xmlns:a16="http://schemas.microsoft.com/office/drawing/2014/main" val="1230011458"/>
                  </a:ext>
                </a:extLst>
              </a:tr>
              <a:tr h="873640">
                <a:tc>
                  <a:txBody>
                    <a:bodyPr/>
                    <a:lstStyle/>
                    <a:p>
                      <a:r>
                        <a:rPr lang="en-US" sz="2300"/>
                        <a:t>Average Area Housing Age</a:t>
                      </a:r>
                    </a:p>
                  </a:txBody>
                  <a:tcPr marL="118059" marR="118059" marT="59030" marB="59030"/>
                </a:tc>
                <a:tc>
                  <a:txBody>
                    <a:bodyPr/>
                    <a:lstStyle/>
                    <a:p>
                      <a:r>
                        <a:rPr lang="en-US" sz="2300"/>
                        <a:t>0.4525425</a:t>
                      </a:r>
                    </a:p>
                  </a:txBody>
                  <a:tcPr marL="118059" marR="118059" marT="59030" marB="59030"/>
                </a:tc>
                <a:extLst>
                  <a:ext uri="{0D108BD9-81ED-4DB2-BD59-A6C34878D82A}">
                    <a16:rowId xmlns:a16="http://schemas.microsoft.com/office/drawing/2014/main" val="1625776123"/>
                  </a:ext>
                </a:extLst>
              </a:tr>
              <a:tr h="873640">
                <a:tc>
                  <a:txBody>
                    <a:bodyPr/>
                    <a:lstStyle/>
                    <a:p>
                      <a:r>
                        <a:rPr lang="en-US" sz="2300"/>
                        <a:t>Area Population</a:t>
                      </a:r>
                    </a:p>
                  </a:txBody>
                  <a:tcPr marL="118059" marR="118059" marT="59030" marB="59030"/>
                </a:tc>
                <a:tc>
                  <a:txBody>
                    <a:bodyPr/>
                    <a:lstStyle/>
                    <a:p>
                      <a:r>
                        <a:rPr lang="en-US" sz="2300" dirty="0"/>
                        <a:t>0.4085559</a:t>
                      </a:r>
                    </a:p>
                  </a:txBody>
                  <a:tcPr marL="118059" marR="118059" marT="59030" marB="59030"/>
                </a:tc>
                <a:extLst>
                  <a:ext uri="{0D108BD9-81ED-4DB2-BD59-A6C34878D82A}">
                    <a16:rowId xmlns:a16="http://schemas.microsoft.com/office/drawing/2014/main" val="1410584357"/>
                  </a:ext>
                </a:extLst>
              </a:tr>
            </a:tbl>
          </a:graphicData>
        </a:graphic>
      </p:graphicFrame>
    </p:spTree>
    <p:extLst>
      <p:ext uri="{BB962C8B-B14F-4D97-AF65-F5344CB8AC3E}">
        <p14:creationId xmlns:p14="http://schemas.microsoft.com/office/powerpoint/2010/main" val="232266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F26E84-885F-4329-9B59-9BD38924B078}"/>
              </a:ext>
            </a:extLst>
          </p:cNvPr>
          <p:cNvSpPr>
            <a:spLocks noGrp="1"/>
          </p:cNvSpPr>
          <p:nvPr>
            <p:ph type="title"/>
          </p:nvPr>
        </p:nvSpPr>
        <p:spPr>
          <a:xfrm>
            <a:off x="1141413" y="618518"/>
            <a:ext cx="4459286" cy="1478570"/>
          </a:xfrm>
        </p:spPr>
        <p:txBody>
          <a:bodyPr>
            <a:normAutofit/>
          </a:bodyPr>
          <a:lstStyle/>
          <a:p>
            <a:r>
              <a:rPr lang="en-US" sz="3200"/>
              <a:t>Compare all the correlation values</a:t>
            </a:r>
          </a:p>
        </p:txBody>
      </p:sp>
      <p:sp>
        <p:nvSpPr>
          <p:cNvPr id="3" name="Content Placeholder 2">
            <a:extLst>
              <a:ext uri="{FF2B5EF4-FFF2-40B4-BE49-F238E27FC236}">
                <a16:creationId xmlns:a16="http://schemas.microsoft.com/office/drawing/2014/main" id="{E2DE867D-A94C-4C0A-B959-B32D5737369A}"/>
              </a:ext>
            </a:extLst>
          </p:cNvPr>
          <p:cNvSpPr>
            <a:spLocks noGrp="1"/>
          </p:cNvSpPr>
          <p:nvPr>
            <p:ph idx="1"/>
          </p:nvPr>
        </p:nvSpPr>
        <p:spPr>
          <a:xfrm>
            <a:off x="1141412" y="2249487"/>
            <a:ext cx="4459287" cy="3965046"/>
          </a:xfrm>
        </p:spPr>
        <p:txBody>
          <a:bodyPr>
            <a:normAutofit/>
          </a:bodyPr>
          <a:lstStyle/>
          <a:p>
            <a:pPr>
              <a:lnSpc>
                <a:spcPct val="110000"/>
              </a:lnSpc>
            </a:pPr>
            <a:r>
              <a:rPr lang="en-US" sz="1700"/>
              <a:t>The Average Area Housing Age has the second highest correlation, so that means that the housing age affects the housing price more than almost all the other variables except for the housing income, probably because the older the houses are, the more expensive the houses seem to be.</a:t>
            </a:r>
          </a:p>
          <a:p>
            <a:pPr>
              <a:lnSpc>
                <a:spcPct val="110000"/>
              </a:lnSpc>
            </a:pPr>
            <a:r>
              <a:rPr lang="en-US" sz="1700"/>
              <a:t>The Area Population has the third highest correlation, which means that the population affects the housing price, but not as much as the housing age and area income.</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 name="Table 4">
            <a:extLst>
              <a:ext uri="{FF2B5EF4-FFF2-40B4-BE49-F238E27FC236}">
                <a16:creationId xmlns:a16="http://schemas.microsoft.com/office/drawing/2014/main" id="{BA95627C-44E0-4CF1-BA5C-CBC9300DF606}"/>
              </a:ext>
            </a:extLst>
          </p:cNvPr>
          <p:cNvGraphicFramePr>
            <a:graphicFrameLocks noGrp="1"/>
          </p:cNvGraphicFramePr>
          <p:nvPr>
            <p:extLst>
              <p:ext uri="{D42A27DB-BD31-4B8C-83A1-F6EECF244321}">
                <p14:modId xmlns:p14="http://schemas.microsoft.com/office/powerpoint/2010/main" val="355588874"/>
              </p:ext>
            </p:extLst>
          </p:nvPr>
        </p:nvGraphicFramePr>
        <p:xfrm>
          <a:off x="6566657" y="618518"/>
          <a:ext cx="4514965" cy="5596018"/>
        </p:xfrm>
        <a:graphic>
          <a:graphicData uri="http://schemas.openxmlformats.org/drawingml/2006/table">
            <a:tbl>
              <a:tblPr firstRow="1" bandRow="1">
                <a:tableStyleId>{5C22544A-7EE6-4342-B048-85BDC9FD1C3A}</a:tableStyleId>
              </a:tblPr>
              <a:tblGrid>
                <a:gridCol w="2296091">
                  <a:extLst>
                    <a:ext uri="{9D8B030D-6E8A-4147-A177-3AD203B41FA5}">
                      <a16:colId xmlns:a16="http://schemas.microsoft.com/office/drawing/2014/main" val="698523897"/>
                    </a:ext>
                  </a:extLst>
                </a:gridCol>
                <a:gridCol w="2218874">
                  <a:extLst>
                    <a:ext uri="{9D8B030D-6E8A-4147-A177-3AD203B41FA5}">
                      <a16:colId xmlns:a16="http://schemas.microsoft.com/office/drawing/2014/main" val="4291910933"/>
                    </a:ext>
                  </a:extLst>
                </a:gridCol>
              </a:tblGrid>
              <a:tr h="519462">
                <a:tc>
                  <a:txBody>
                    <a:bodyPr/>
                    <a:lstStyle/>
                    <a:p>
                      <a:r>
                        <a:rPr lang="en-US" sz="2300"/>
                        <a:t>Variable</a:t>
                      </a:r>
                    </a:p>
                  </a:txBody>
                  <a:tcPr marL="118059" marR="118059" marT="59030" marB="59030"/>
                </a:tc>
                <a:tc>
                  <a:txBody>
                    <a:bodyPr/>
                    <a:lstStyle/>
                    <a:p>
                      <a:r>
                        <a:rPr lang="en-US" sz="2300"/>
                        <a:t>Correlation</a:t>
                      </a:r>
                    </a:p>
                  </a:txBody>
                  <a:tcPr marL="118059" marR="118059" marT="59030" marB="59030"/>
                </a:tc>
                <a:extLst>
                  <a:ext uri="{0D108BD9-81ED-4DB2-BD59-A6C34878D82A}">
                    <a16:rowId xmlns:a16="http://schemas.microsoft.com/office/drawing/2014/main" val="3226181844"/>
                  </a:ext>
                </a:extLst>
              </a:tr>
              <a:tr h="873640">
                <a:tc>
                  <a:txBody>
                    <a:bodyPr/>
                    <a:lstStyle/>
                    <a:p>
                      <a:r>
                        <a:rPr lang="en-US" sz="2300"/>
                        <a:t>Average Area Income</a:t>
                      </a:r>
                    </a:p>
                  </a:txBody>
                  <a:tcPr marL="118059" marR="118059" marT="59030" marB="59030"/>
                </a:tc>
                <a:tc>
                  <a:txBody>
                    <a:bodyPr/>
                    <a:lstStyle/>
                    <a:p>
                      <a:r>
                        <a:rPr lang="en-US" sz="2300"/>
                        <a:t>0.6397338</a:t>
                      </a:r>
                    </a:p>
                  </a:txBody>
                  <a:tcPr marL="118059" marR="118059" marT="59030" marB="59030"/>
                </a:tc>
                <a:extLst>
                  <a:ext uri="{0D108BD9-81ED-4DB2-BD59-A6C34878D82A}">
                    <a16:rowId xmlns:a16="http://schemas.microsoft.com/office/drawing/2014/main" val="4257270768"/>
                  </a:ext>
                </a:extLst>
              </a:tr>
              <a:tr h="1227818">
                <a:tc>
                  <a:txBody>
                    <a:bodyPr/>
                    <a:lstStyle/>
                    <a:p>
                      <a:r>
                        <a:rPr lang="en-US" sz="2300"/>
                        <a:t>Average Number of Rooms</a:t>
                      </a:r>
                    </a:p>
                  </a:txBody>
                  <a:tcPr marL="118059" marR="118059" marT="59030" marB="59030"/>
                </a:tc>
                <a:tc>
                  <a:txBody>
                    <a:bodyPr/>
                    <a:lstStyle/>
                    <a:p>
                      <a:r>
                        <a:rPr lang="en-US" sz="2300"/>
                        <a:t>0.3356645</a:t>
                      </a:r>
                    </a:p>
                  </a:txBody>
                  <a:tcPr marL="118059" marR="118059" marT="59030" marB="59030"/>
                </a:tc>
                <a:extLst>
                  <a:ext uri="{0D108BD9-81ED-4DB2-BD59-A6C34878D82A}">
                    <a16:rowId xmlns:a16="http://schemas.microsoft.com/office/drawing/2014/main" val="856912265"/>
                  </a:ext>
                </a:extLst>
              </a:tr>
              <a:tr h="1227818">
                <a:tc>
                  <a:txBody>
                    <a:bodyPr/>
                    <a:lstStyle/>
                    <a:p>
                      <a:r>
                        <a:rPr lang="en-US" sz="2300"/>
                        <a:t>Average Number of Bedrooms</a:t>
                      </a:r>
                    </a:p>
                  </a:txBody>
                  <a:tcPr marL="118059" marR="118059" marT="59030" marB="59030"/>
                </a:tc>
                <a:tc>
                  <a:txBody>
                    <a:bodyPr/>
                    <a:lstStyle/>
                    <a:p>
                      <a:r>
                        <a:rPr lang="en-US" sz="2300"/>
                        <a:t>0.171071</a:t>
                      </a:r>
                    </a:p>
                  </a:txBody>
                  <a:tcPr marL="118059" marR="118059" marT="59030" marB="59030"/>
                </a:tc>
                <a:extLst>
                  <a:ext uri="{0D108BD9-81ED-4DB2-BD59-A6C34878D82A}">
                    <a16:rowId xmlns:a16="http://schemas.microsoft.com/office/drawing/2014/main" val="712249366"/>
                  </a:ext>
                </a:extLst>
              </a:tr>
              <a:tr h="873640">
                <a:tc>
                  <a:txBody>
                    <a:bodyPr/>
                    <a:lstStyle/>
                    <a:p>
                      <a:r>
                        <a:rPr lang="en-US" sz="2300"/>
                        <a:t>Average Area Housing Age</a:t>
                      </a:r>
                    </a:p>
                  </a:txBody>
                  <a:tcPr marL="118059" marR="118059" marT="59030" marB="59030"/>
                </a:tc>
                <a:tc>
                  <a:txBody>
                    <a:bodyPr/>
                    <a:lstStyle/>
                    <a:p>
                      <a:r>
                        <a:rPr lang="en-US" sz="2300"/>
                        <a:t>0.4525425</a:t>
                      </a:r>
                    </a:p>
                  </a:txBody>
                  <a:tcPr marL="118059" marR="118059" marT="59030" marB="59030"/>
                </a:tc>
                <a:extLst>
                  <a:ext uri="{0D108BD9-81ED-4DB2-BD59-A6C34878D82A}">
                    <a16:rowId xmlns:a16="http://schemas.microsoft.com/office/drawing/2014/main" val="3219108182"/>
                  </a:ext>
                </a:extLst>
              </a:tr>
              <a:tr h="873640">
                <a:tc>
                  <a:txBody>
                    <a:bodyPr/>
                    <a:lstStyle/>
                    <a:p>
                      <a:r>
                        <a:rPr lang="en-US" sz="2300"/>
                        <a:t>Area Population</a:t>
                      </a:r>
                    </a:p>
                  </a:txBody>
                  <a:tcPr marL="118059" marR="118059" marT="59030" marB="59030"/>
                </a:tc>
                <a:tc>
                  <a:txBody>
                    <a:bodyPr/>
                    <a:lstStyle/>
                    <a:p>
                      <a:r>
                        <a:rPr lang="en-US" sz="2300"/>
                        <a:t>0.4085559</a:t>
                      </a:r>
                    </a:p>
                  </a:txBody>
                  <a:tcPr marL="118059" marR="118059" marT="59030" marB="59030"/>
                </a:tc>
                <a:extLst>
                  <a:ext uri="{0D108BD9-81ED-4DB2-BD59-A6C34878D82A}">
                    <a16:rowId xmlns:a16="http://schemas.microsoft.com/office/drawing/2014/main" val="2735500827"/>
                  </a:ext>
                </a:extLst>
              </a:tr>
            </a:tbl>
          </a:graphicData>
        </a:graphic>
      </p:graphicFrame>
    </p:spTree>
    <p:extLst>
      <p:ext uri="{BB962C8B-B14F-4D97-AF65-F5344CB8AC3E}">
        <p14:creationId xmlns:p14="http://schemas.microsoft.com/office/powerpoint/2010/main" val="374374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AB7C-DDA9-4ECE-9260-4FF590233B41}"/>
              </a:ext>
            </a:extLst>
          </p:cNvPr>
          <p:cNvSpPr>
            <a:spLocks noGrp="1"/>
          </p:cNvSpPr>
          <p:nvPr>
            <p:ph type="title"/>
          </p:nvPr>
        </p:nvSpPr>
        <p:spPr/>
        <p:txBody>
          <a:bodyPr/>
          <a:lstStyle/>
          <a:p>
            <a:r>
              <a:rPr lang="en-US" dirty="0"/>
              <a:t>Problems I encountered while trying to make the data visualization for the graphs</a:t>
            </a:r>
          </a:p>
        </p:txBody>
      </p:sp>
      <p:sp>
        <p:nvSpPr>
          <p:cNvPr id="3" name="Content Placeholder 2">
            <a:extLst>
              <a:ext uri="{FF2B5EF4-FFF2-40B4-BE49-F238E27FC236}">
                <a16:creationId xmlns:a16="http://schemas.microsoft.com/office/drawing/2014/main" id="{E627DA66-2673-4541-9C28-161D82F4C2E6}"/>
              </a:ext>
            </a:extLst>
          </p:cNvPr>
          <p:cNvSpPr>
            <a:spLocks noGrp="1"/>
          </p:cNvSpPr>
          <p:nvPr>
            <p:ph idx="1"/>
          </p:nvPr>
        </p:nvSpPr>
        <p:spPr/>
        <p:txBody>
          <a:bodyPr/>
          <a:lstStyle/>
          <a:p>
            <a:r>
              <a:rPr lang="en-US" dirty="0"/>
              <a:t>I had an extremely difficult time trying to figure out how to compare the address with the price, because there’s no way I could’ve graphed it, so I needed to use only the table itself, which I can’t put in the PowerPoint due to how big the table is. Not only that, but there was also no way for me to find a correlation for the addresses.</a:t>
            </a:r>
          </a:p>
        </p:txBody>
      </p:sp>
    </p:spTree>
    <p:extLst>
      <p:ext uri="{BB962C8B-B14F-4D97-AF65-F5344CB8AC3E}">
        <p14:creationId xmlns:p14="http://schemas.microsoft.com/office/powerpoint/2010/main" val="268440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B0F8-B830-4B89-BE47-61BE6301F3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632383-14A9-4AC4-A525-E3CB6B1EF9B2}"/>
              </a:ext>
            </a:extLst>
          </p:cNvPr>
          <p:cNvSpPr>
            <a:spLocks noGrp="1"/>
          </p:cNvSpPr>
          <p:nvPr>
            <p:ph idx="1"/>
          </p:nvPr>
        </p:nvSpPr>
        <p:spPr/>
        <p:txBody>
          <a:bodyPr>
            <a:normAutofit fontScale="92500" lnSpcReduction="10000"/>
          </a:bodyPr>
          <a:lstStyle/>
          <a:p>
            <a:r>
              <a:rPr lang="en-US" dirty="0"/>
              <a:t>It seems according to the dataset given in US Housing Price Prediction that when it comes to predicting the housing price in the US, what is most important to check is the area income, the housing age, and the area population, due to how they affect the housing price more than the other categories do. The number of rooms and bedrooms add a small change to the price, with the more rooms, the more expensive, but not as effective as the area income, the housing age, or the area population. Now we have seen what is required for predicting the US housing price, it is easier to compare how good the job offers given are depending how expensive the housing prices are in those places, and to see which of those offers is better to take.</a:t>
            </a:r>
          </a:p>
        </p:txBody>
      </p:sp>
    </p:spTree>
    <p:extLst>
      <p:ext uri="{BB962C8B-B14F-4D97-AF65-F5344CB8AC3E}">
        <p14:creationId xmlns:p14="http://schemas.microsoft.com/office/powerpoint/2010/main" val="169815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5621-8C99-4CF8-8078-94903E057FE7}"/>
              </a:ext>
            </a:extLst>
          </p:cNvPr>
          <p:cNvSpPr>
            <a:spLocks noGrp="1"/>
          </p:cNvSpPr>
          <p:nvPr>
            <p:ph type="title"/>
          </p:nvPr>
        </p:nvSpPr>
        <p:spPr/>
        <p:txBody>
          <a:bodyPr/>
          <a:lstStyle/>
          <a:p>
            <a:r>
              <a:rPr lang="en-US" dirty="0"/>
              <a:t>USA Housing Price Dataset background</a:t>
            </a:r>
          </a:p>
        </p:txBody>
      </p:sp>
      <p:sp>
        <p:nvSpPr>
          <p:cNvPr id="3" name="Content Placeholder 2">
            <a:extLst>
              <a:ext uri="{FF2B5EF4-FFF2-40B4-BE49-F238E27FC236}">
                <a16:creationId xmlns:a16="http://schemas.microsoft.com/office/drawing/2014/main" id="{F31AAFDE-8F0C-42E7-8B21-301F40846675}"/>
              </a:ext>
            </a:extLst>
          </p:cNvPr>
          <p:cNvSpPr>
            <a:spLocks noGrp="1"/>
          </p:cNvSpPr>
          <p:nvPr>
            <p:ph idx="1"/>
          </p:nvPr>
        </p:nvSpPr>
        <p:spPr/>
        <p:txBody>
          <a:bodyPr/>
          <a:lstStyle/>
          <a:p>
            <a:r>
              <a:rPr lang="en-US" dirty="0"/>
              <a:t>This dataset is based on the prices of the apartments and houses in the United States. Each are listed with its “Average Area Income”, “Average Area House Age”, “Average Area Number of Rooms”, “Average Area Number of Bedrooms”, “Area Population”, “Price”, and “Address”</a:t>
            </a:r>
          </a:p>
        </p:txBody>
      </p:sp>
    </p:spTree>
    <p:extLst>
      <p:ext uri="{BB962C8B-B14F-4D97-AF65-F5344CB8AC3E}">
        <p14:creationId xmlns:p14="http://schemas.microsoft.com/office/powerpoint/2010/main" val="83984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FAE6-E634-413A-8114-5726635CDA4B}"/>
              </a:ext>
            </a:extLst>
          </p:cNvPr>
          <p:cNvSpPr>
            <a:spLocks noGrp="1"/>
          </p:cNvSpPr>
          <p:nvPr>
            <p:ph type="title"/>
          </p:nvPr>
        </p:nvSpPr>
        <p:spPr/>
        <p:txBody>
          <a:bodyPr/>
          <a:lstStyle/>
          <a:p>
            <a:r>
              <a:rPr lang="en-US" dirty="0"/>
              <a:t>My Interest in USA Housing Price</a:t>
            </a:r>
          </a:p>
        </p:txBody>
      </p:sp>
      <p:sp>
        <p:nvSpPr>
          <p:cNvPr id="3" name="Content Placeholder 2">
            <a:extLst>
              <a:ext uri="{FF2B5EF4-FFF2-40B4-BE49-F238E27FC236}">
                <a16:creationId xmlns:a16="http://schemas.microsoft.com/office/drawing/2014/main" id="{A79907A0-C344-4CB3-884E-63BDDD1FF479}"/>
              </a:ext>
            </a:extLst>
          </p:cNvPr>
          <p:cNvSpPr>
            <a:spLocks noGrp="1"/>
          </p:cNvSpPr>
          <p:nvPr>
            <p:ph idx="1"/>
          </p:nvPr>
        </p:nvSpPr>
        <p:spPr/>
        <p:txBody>
          <a:bodyPr/>
          <a:lstStyle/>
          <a:p>
            <a:r>
              <a:rPr lang="en-US" dirty="0"/>
              <a:t>I chose USA Housing Price Prediction because I believe it is important to figure out the housing price whenever you are finding a job in the USA and figuring out which place you can afford to go to stay while getting a job. In the case we are given offers to have jobs in different cities of the US, then we can use this dataset to compare how good those offers are depending how expensive the housing prices are in those places, and to see which of those offers is better to take.</a:t>
            </a:r>
          </a:p>
        </p:txBody>
      </p:sp>
    </p:spTree>
    <p:extLst>
      <p:ext uri="{BB962C8B-B14F-4D97-AF65-F5344CB8AC3E}">
        <p14:creationId xmlns:p14="http://schemas.microsoft.com/office/powerpoint/2010/main" val="312891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0AFF-191E-454C-8B51-D33112E84EAA}"/>
              </a:ext>
            </a:extLst>
          </p:cNvPr>
          <p:cNvSpPr>
            <a:spLocks noGrp="1"/>
          </p:cNvSpPr>
          <p:nvPr>
            <p:ph type="title"/>
          </p:nvPr>
        </p:nvSpPr>
        <p:spPr/>
        <p:txBody>
          <a:bodyPr/>
          <a:lstStyle/>
          <a:p>
            <a:r>
              <a:rPr lang="en-US" dirty="0"/>
              <a:t>Variables within the Dataset</a:t>
            </a:r>
          </a:p>
        </p:txBody>
      </p:sp>
      <p:sp>
        <p:nvSpPr>
          <p:cNvPr id="3" name="Content Placeholder 2">
            <a:extLst>
              <a:ext uri="{FF2B5EF4-FFF2-40B4-BE49-F238E27FC236}">
                <a16:creationId xmlns:a16="http://schemas.microsoft.com/office/drawing/2014/main" id="{7D0AC102-82CA-4B83-B864-16EE2B818718}"/>
              </a:ext>
            </a:extLst>
          </p:cNvPr>
          <p:cNvSpPr>
            <a:spLocks noGrp="1"/>
          </p:cNvSpPr>
          <p:nvPr>
            <p:ph idx="1"/>
          </p:nvPr>
        </p:nvSpPr>
        <p:spPr/>
        <p:txBody>
          <a:bodyPr>
            <a:normAutofit fontScale="92500" lnSpcReduction="20000"/>
          </a:bodyPr>
          <a:lstStyle/>
          <a:p>
            <a:r>
              <a:rPr lang="en-US" dirty="0"/>
              <a:t>'Avg. Area Income': Average Income of residents of the city house is located in.</a:t>
            </a:r>
          </a:p>
          <a:p>
            <a:r>
              <a:rPr lang="en-US" dirty="0"/>
              <a:t>'Avg. Area House Age': Average Age of Houses in same city</a:t>
            </a:r>
          </a:p>
          <a:p>
            <a:r>
              <a:rPr lang="en-US" dirty="0"/>
              <a:t>'Avg. Area Number of Rooms': Average Number of Rooms for Houses in same city</a:t>
            </a:r>
          </a:p>
          <a:p>
            <a:r>
              <a:rPr lang="en-US" dirty="0"/>
              <a:t>'Avg. Area Number of Bedrooms': Average Number of Bedrooms for Houses in same city</a:t>
            </a:r>
          </a:p>
          <a:p>
            <a:r>
              <a:rPr lang="en-US" dirty="0"/>
              <a:t>'Area Population': Population of city house is located in.</a:t>
            </a:r>
          </a:p>
          <a:p>
            <a:r>
              <a:rPr lang="en-US" dirty="0"/>
              <a:t>'Price': Price that the house sold at</a:t>
            </a:r>
          </a:p>
          <a:p>
            <a:r>
              <a:rPr lang="en-US" dirty="0"/>
              <a:t>'Address': Address for the house</a:t>
            </a:r>
          </a:p>
        </p:txBody>
      </p:sp>
    </p:spTree>
    <p:extLst>
      <p:ext uri="{BB962C8B-B14F-4D97-AF65-F5344CB8AC3E}">
        <p14:creationId xmlns:p14="http://schemas.microsoft.com/office/powerpoint/2010/main" val="101341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A906D1-3D78-491B-89B6-2B6FFB806F83}"/>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Piece of the Table</a:t>
            </a:r>
          </a:p>
        </p:txBody>
      </p:sp>
      <p:sp>
        <p:nvSpPr>
          <p:cNvPr id="3" name="Content Placeholder 2">
            <a:extLst>
              <a:ext uri="{FF2B5EF4-FFF2-40B4-BE49-F238E27FC236}">
                <a16:creationId xmlns:a16="http://schemas.microsoft.com/office/drawing/2014/main" id="{E06D8950-A5FA-4913-B330-58A1DAF182D8}"/>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EEF9837A-1271-4AA5-AC18-4C1E3503DD7E}"/>
              </a:ext>
            </a:extLst>
          </p:cNvPr>
          <p:cNvPicPr>
            <a:picLocks noChangeAspect="1"/>
          </p:cNvPicPr>
          <p:nvPr/>
        </p:nvPicPr>
        <p:blipFill>
          <a:blip r:embed="rId3"/>
          <a:stretch>
            <a:fillRect/>
          </a:stretch>
        </p:blipFill>
        <p:spPr>
          <a:xfrm>
            <a:off x="4711778" y="2254705"/>
            <a:ext cx="6844045" cy="2344085"/>
          </a:xfrm>
          <a:prstGeom prst="rect">
            <a:avLst/>
          </a:prstGeom>
        </p:spPr>
      </p:pic>
    </p:spTree>
    <p:extLst>
      <p:ext uri="{BB962C8B-B14F-4D97-AF65-F5344CB8AC3E}">
        <p14:creationId xmlns:p14="http://schemas.microsoft.com/office/powerpoint/2010/main" val="28767111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651F-3CDF-4627-A14D-E2930C5F05C7}"/>
              </a:ext>
            </a:extLst>
          </p:cNvPr>
          <p:cNvSpPr>
            <a:spLocks noGrp="1"/>
          </p:cNvSpPr>
          <p:nvPr>
            <p:ph type="title"/>
          </p:nvPr>
        </p:nvSpPr>
        <p:spPr/>
        <p:txBody>
          <a:bodyPr/>
          <a:lstStyle/>
          <a:p>
            <a:r>
              <a:rPr lang="en-US" dirty="0"/>
              <a:t>Using RSTUDIO</a:t>
            </a:r>
          </a:p>
        </p:txBody>
      </p:sp>
      <p:sp>
        <p:nvSpPr>
          <p:cNvPr id="3" name="Content Placeholder 2">
            <a:extLst>
              <a:ext uri="{FF2B5EF4-FFF2-40B4-BE49-F238E27FC236}">
                <a16:creationId xmlns:a16="http://schemas.microsoft.com/office/drawing/2014/main" id="{50BFE39E-4790-46E7-B38F-F535DE0C9938}"/>
              </a:ext>
            </a:extLst>
          </p:cNvPr>
          <p:cNvSpPr>
            <a:spLocks noGrp="1"/>
          </p:cNvSpPr>
          <p:nvPr>
            <p:ph idx="1"/>
          </p:nvPr>
        </p:nvSpPr>
        <p:spPr/>
        <p:txBody>
          <a:bodyPr/>
          <a:lstStyle/>
          <a:p>
            <a:r>
              <a:rPr lang="en-US" dirty="0"/>
              <a:t>I used the </a:t>
            </a:r>
            <a:r>
              <a:rPr lang="en-US" dirty="0" err="1"/>
              <a:t>ggplot</a:t>
            </a:r>
            <a:r>
              <a:rPr lang="en-US" dirty="0"/>
              <a:t> coding in the </a:t>
            </a:r>
            <a:r>
              <a:rPr lang="en-US" dirty="0" err="1"/>
              <a:t>Rstudio</a:t>
            </a:r>
            <a:r>
              <a:rPr lang="en-US" dirty="0"/>
              <a:t> to compare each of the variables within the dataset with the price.</a:t>
            </a:r>
          </a:p>
          <a:p>
            <a:r>
              <a:rPr lang="en-US" dirty="0"/>
              <a:t>The variables were the x values while the price was the y value</a:t>
            </a:r>
          </a:p>
          <a:p>
            <a:r>
              <a:rPr lang="en-US" dirty="0"/>
              <a:t>There are 5000 observations and 7 variables</a:t>
            </a:r>
          </a:p>
        </p:txBody>
      </p:sp>
    </p:spTree>
    <p:extLst>
      <p:ext uri="{BB962C8B-B14F-4D97-AF65-F5344CB8AC3E}">
        <p14:creationId xmlns:p14="http://schemas.microsoft.com/office/powerpoint/2010/main" val="202437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3CF8-75E9-466A-AD36-57A0EB8BDB13}"/>
              </a:ext>
            </a:extLst>
          </p:cNvPr>
          <p:cNvSpPr>
            <a:spLocks noGrp="1"/>
          </p:cNvSpPr>
          <p:nvPr>
            <p:ph type="title"/>
          </p:nvPr>
        </p:nvSpPr>
        <p:spPr/>
        <p:txBody>
          <a:bodyPr/>
          <a:lstStyle/>
          <a:p>
            <a:r>
              <a:rPr lang="en-US" dirty="0"/>
              <a:t>Average Area Income</a:t>
            </a:r>
          </a:p>
        </p:txBody>
      </p:sp>
      <p:sp>
        <p:nvSpPr>
          <p:cNvPr id="3" name="Content Placeholder 2">
            <a:extLst>
              <a:ext uri="{FF2B5EF4-FFF2-40B4-BE49-F238E27FC236}">
                <a16:creationId xmlns:a16="http://schemas.microsoft.com/office/drawing/2014/main" id="{6F4B53D4-BF79-4A6A-9DA5-DDFCF62CA6AD}"/>
              </a:ext>
            </a:extLst>
          </p:cNvPr>
          <p:cNvSpPr>
            <a:spLocks noGrp="1"/>
          </p:cNvSpPr>
          <p:nvPr>
            <p:ph idx="1"/>
          </p:nvPr>
        </p:nvSpPr>
        <p:spPr/>
        <p:txBody>
          <a:bodyPr/>
          <a:lstStyle/>
          <a:p>
            <a:r>
              <a:rPr lang="en-US" dirty="0"/>
              <a:t>It seems in the graph that the higher the average area income, the higher the price. People with a higher income can buy a more expensive house.</a:t>
            </a:r>
          </a:p>
          <a:p>
            <a:r>
              <a:rPr lang="en-US" dirty="0"/>
              <a:t>The correlation value of this graph is 0.6397338</a:t>
            </a:r>
          </a:p>
        </p:txBody>
      </p:sp>
      <p:pic>
        <p:nvPicPr>
          <p:cNvPr id="6" name="Picture 5">
            <a:extLst>
              <a:ext uri="{FF2B5EF4-FFF2-40B4-BE49-F238E27FC236}">
                <a16:creationId xmlns:a16="http://schemas.microsoft.com/office/drawing/2014/main" id="{3391E37C-DC8A-4236-A187-A7F8485C95FA}"/>
              </a:ext>
            </a:extLst>
          </p:cNvPr>
          <p:cNvPicPr>
            <a:picLocks noChangeAspect="1"/>
          </p:cNvPicPr>
          <p:nvPr/>
        </p:nvPicPr>
        <p:blipFill>
          <a:blip r:embed="rId2"/>
          <a:stretch>
            <a:fillRect/>
          </a:stretch>
        </p:blipFill>
        <p:spPr>
          <a:xfrm>
            <a:off x="7768226" y="3134032"/>
            <a:ext cx="4423774" cy="3723968"/>
          </a:xfrm>
          <a:prstGeom prst="rect">
            <a:avLst/>
          </a:prstGeom>
        </p:spPr>
      </p:pic>
    </p:spTree>
    <p:extLst>
      <p:ext uri="{BB962C8B-B14F-4D97-AF65-F5344CB8AC3E}">
        <p14:creationId xmlns:p14="http://schemas.microsoft.com/office/powerpoint/2010/main" val="47404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F98B-098B-458F-AED0-600A3F33EE5A}"/>
              </a:ext>
            </a:extLst>
          </p:cNvPr>
          <p:cNvSpPr>
            <a:spLocks noGrp="1"/>
          </p:cNvSpPr>
          <p:nvPr>
            <p:ph type="title"/>
          </p:nvPr>
        </p:nvSpPr>
        <p:spPr/>
        <p:txBody>
          <a:bodyPr/>
          <a:lstStyle/>
          <a:p>
            <a:r>
              <a:rPr lang="en-US" dirty="0"/>
              <a:t>Average Area House Age</a:t>
            </a:r>
          </a:p>
        </p:txBody>
      </p:sp>
      <p:sp>
        <p:nvSpPr>
          <p:cNvPr id="3" name="Content Placeholder 2">
            <a:extLst>
              <a:ext uri="{FF2B5EF4-FFF2-40B4-BE49-F238E27FC236}">
                <a16:creationId xmlns:a16="http://schemas.microsoft.com/office/drawing/2014/main" id="{E47C0EDE-BC74-46A2-9CF8-445A1C2C9584}"/>
              </a:ext>
            </a:extLst>
          </p:cNvPr>
          <p:cNvSpPr>
            <a:spLocks noGrp="1"/>
          </p:cNvSpPr>
          <p:nvPr>
            <p:ph idx="1"/>
          </p:nvPr>
        </p:nvSpPr>
        <p:spPr/>
        <p:txBody>
          <a:bodyPr/>
          <a:lstStyle/>
          <a:p>
            <a:r>
              <a:rPr lang="en-US" dirty="0"/>
              <a:t>It seems in the graph that the higher the average area house age, the higher the price. People with a higher house age can buy a more expensive house.</a:t>
            </a:r>
          </a:p>
          <a:p>
            <a:r>
              <a:rPr lang="en-US" dirty="0"/>
              <a:t>The correlation value of this graph is 0.4525425</a:t>
            </a:r>
          </a:p>
          <a:p>
            <a:endParaRPr lang="en-US" dirty="0"/>
          </a:p>
        </p:txBody>
      </p:sp>
      <p:pic>
        <p:nvPicPr>
          <p:cNvPr id="5" name="Picture 4">
            <a:extLst>
              <a:ext uri="{FF2B5EF4-FFF2-40B4-BE49-F238E27FC236}">
                <a16:creationId xmlns:a16="http://schemas.microsoft.com/office/drawing/2014/main" id="{FF5593B2-EC3D-45AC-8BC2-0AB49D44FC67}"/>
              </a:ext>
            </a:extLst>
          </p:cNvPr>
          <p:cNvPicPr>
            <a:picLocks noChangeAspect="1"/>
          </p:cNvPicPr>
          <p:nvPr/>
        </p:nvPicPr>
        <p:blipFill>
          <a:blip r:embed="rId2"/>
          <a:stretch>
            <a:fillRect/>
          </a:stretch>
        </p:blipFill>
        <p:spPr>
          <a:xfrm>
            <a:off x="7901797" y="3237475"/>
            <a:ext cx="4307456" cy="3620526"/>
          </a:xfrm>
          <a:prstGeom prst="rect">
            <a:avLst/>
          </a:prstGeom>
        </p:spPr>
      </p:pic>
    </p:spTree>
    <p:extLst>
      <p:ext uri="{BB962C8B-B14F-4D97-AF65-F5344CB8AC3E}">
        <p14:creationId xmlns:p14="http://schemas.microsoft.com/office/powerpoint/2010/main" val="224939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BD3A-977C-495F-9864-025A1357B7ED}"/>
              </a:ext>
            </a:extLst>
          </p:cNvPr>
          <p:cNvSpPr>
            <a:spLocks noGrp="1"/>
          </p:cNvSpPr>
          <p:nvPr>
            <p:ph type="title"/>
          </p:nvPr>
        </p:nvSpPr>
        <p:spPr/>
        <p:txBody>
          <a:bodyPr/>
          <a:lstStyle/>
          <a:p>
            <a:r>
              <a:rPr lang="en-US" dirty="0"/>
              <a:t>Average Area Number of Rooms</a:t>
            </a:r>
          </a:p>
        </p:txBody>
      </p:sp>
      <p:sp>
        <p:nvSpPr>
          <p:cNvPr id="3" name="Content Placeholder 2">
            <a:extLst>
              <a:ext uri="{FF2B5EF4-FFF2-40B4-BE49-F238E27FC236}">
                <a16:creationId xmlns:a16="http://schemas.microsoft.com/office/drawing/2014/main" id="{F0A26C2D-A25E-4073-BE6B-4AE8D5443A5C}"/>
              </a:ext>
            </a:extLst>
          </p:cNvPr>
          <p:cNvSpPr>
            <a:spLocks noGrp="1"/>
          </p:cNvSpPr>
          <p:nvPr>
            <p:ph idx="1"/>
          </p:nvPr>
        </p:nvSpPr>
        <p:spPr/>
        <p:txBody>
          <a:bodyPr/>
          <a:lstStyle/>
          <a:p>
            <a:r>
              <a:rPr lang="en-US" dirty="0"/>
              <a:t>It seems in the graph that the higher the average area income, the higher the price. A higher number of rooms can lead to a more expensive house.</a:t>
            </a:r>
          </a:p>
          <a:p>
            <a:r>
              <a:rPr lang="en-US" dirty="0"/>
              <a:t>The correlation value of this graph is 0.3356645</a:t>
            </a:r>
          </a:p>
          <a:p>
            <a:endParaRPr lang="en-US" dirty="0"/>
          </a:p>
        </p:txBody>
      </p:sp>
      <p:pic>
        <p:nvPicPr>
          <p:cNvPr id="5" name="Picture 4">
            <a:extLst>
              <a:ext uri="{FF2B5EF4-FFF2-40B4-BE49-F238E27FC236}">
                <a16:creationId xmlns:a16="http://schemas.microsoft.com/office/drawing/2014/main" id="{1BDDCC58-B888-4BE7-90FF-8D5BF3042BC1}"/>
              </a:ext>
            </a:extLst>
          </p:cNvPr>
          <p:cNvPicPr>
            <a:picLocks noChangeAspect="1"/>
          </p:cNvPicPr>
          <p:nvPr/>
        </p:nvPicPr>
        <p:blipFill>
          <a:blip r:embed="rId2"/>
          <a:stretch>
            <a:fillRect/>
          </a:stretch>
        </p:blipFill>
        <p:spPr>
          <a:xfrm>
            <a:off x="7735528" y="3148469"/>
            <a:ext cx="4456471" cy="3745777"/>
          </a:xfrm>
          <a:prstGeom prst="rect">
            <a:avLst/>
          </a:prstGeom>
        </p:spPr>
      </p:pic>
    </p:spTree>
    <p:extLst>
      <p:ext uri="{BB962C8B-B14F-4D97-AF65-F5344CB8AC3E}">
        <p14:creationId xmlns:p14="http://schemas.microsoft.com/office/powerpoint/2010/main" val="2287892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{A340591A-F4FB-4F79-AC94-65B19D0F51CC}tf04033919</Template>
  <TotalTime>3469</TotalTime>
  <Words>1097</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USA Housing Price Prediction</vt:lpstr>
      <vt:lpstr>USA Housing Price Dataset background</vt:lpstr>
      <vt:lpstr>My Interest in USA Housing Price</vt:lpstr>
      <vt:lpstr>Variables within the Dataset</vt:lpstr>
      <vt:lpstr>Piece of the Table</vt:lpstr>
      <vt:lpstr>Using RSTUDIO</vt:lpstr>
      <vt:lpstr>Average Area Income</vt:lpstr>
      <vt:lpstr>Average Area House Age</vt:lpstr>
      <vt:lpstr>Average Area Number of Rooms</vt:lpstr>
      <vt:lpstr>Average Area Number of Bedrooms</vt:lpstr>
      <vt:lpstr>Area Population</vt:lpstr>
      <vt:lpstr>Address</vt:lpstr>
      <vt:lpstr>Compare all the correlation values</vt:lpstr>
      <vt:lpstr>Compare all the correlation values</vt:lpstr>
      <vt:lpstr>Problems I encountered while trying to make the data visualization for the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Housing Price Prediction</dc:title>
  <dc:creator>Moshe Gamerberg</dc:creator>
  <cp:lastModifiedBy>Moshe Gamerberg</cp:lastModifiedBy>
  <cp:revision>1</cp:revision>
  <dcterms:created xsi:type="dcterms:W3CDTF">2021-12-01T03:27:09Z</dcterms:created>
  <dcterms:modified xsi:type="dcterms:W3CDTF">2021-12-09T23:45:41Z</dcterms:modified>
</cp:coreProperties>
</file>