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SERTS Music Player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McKenna Gameros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9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87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Review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State Machine</a:t>
            </a:r>
            <a:endParaRPr lang="en-US" dirty="0" smtClean="0"/>
          </a:p>
          <a:p>
            <a:r>
              <a:rPr lang="en-US" dirty="0" smtClean="0"/>
              <a:t>Main Functionality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code for a music player using Visual Basic and C</a:t>
            </a:r>
          </a:p>
          <a:p>
            <a:r>
              <a:rPr lang="en-US" dirty="0"/>
              <a:t>Use the STM32F4-Discovery </a:t>
            </a:r>
            <a:r>
              <a:rPr lang="en-US" dirty="0" smtClean="0"/>
              <a:t>board as the main controller</a:t>
            </a:r>
          </a:p>
          <a:p>
            <a:r>
              <a:rPr lang="en-US" dirty="0" smtClean="0"/>
              <a:t>Allow for playing, pausing, resuming, and stopping files</a:t>
            </a:r>
          </a:p>
          <a:p>
            <a:r>
              <a:rPr lang="en-US" dirty="0" smtClean="0"/>
              <a:t>Extra: Show which file is currently 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1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837623"/>
          </a:xfrm>
        </p:spPr>
        <p:txBody>
          <a:bodyPr/>
          <a:lstStyle/>
          <a:p>
            <a:r>
              <a:rPr lang="en-US" dirty="0" smtClean="0"/>
              <a:t>Currently Playing Text</a:t>
            </a:r>
          </a:p>
          <a:p>
            <a:r>
              <a:rPr lang="en-US" dirty="0" smtClean="0"/>
              <a:t>List of Files on USB</a:t>
            </a:r>
          </a:p>
          <a:p>
            <a:r>
              <a:rPr lang="en-US" dirty="0"/>
              <a:t>Four Buttons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/>
              <a:t>Pause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 smtClean="0"/>
              <a:t>Refresh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71" y="2097087"/>
            <a:ext cx="4535919" cy="3990021"/>
          </a:xfrm>
        </p:spPr>
      </p:pic>
    </p:spTree>
    <p:extLst>
      <p:ext uri="{BB962C8B-B14F-4D97-AF65-F5344CB8AC3E}">
        <p14:creationId xmlns:p14="http://schemas.microsoft.com/office/powerpoint/2010/main" val="86045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23" y="2097088"/>
            <a:ext cx="9352978" cy="4014652"/>
          </a:xfrm>
        </p:spPr>
      </p:pic>
    </p:spTree>
    <p:extLst>
      <p:ext uri="{BB962C8B-B14F-4D97-AF65-F5344CB8AC3E}">
        <p14:creationId xmlns:p14="http://schemas.microsoft.com/office/powerpoint/2010/main" val="6467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Plays selected song</a:t>
            </a:r>
          </a:p>
          <a:p>
            <a:r>
              <a:rPr lang="en-US" dirty="0" smtClean="0"/>
              <a:t>Pauses currently playing song</a:t>
            </a:r>
          </a:p>
          <a:p>
            <a:r>
              <a:rPr lang="en-US" dirty="0" smtClean="0"/>
              <a:t>Stops currently playing song</a:t>
            </a:r>
          </a:p>
          <a:p>
            <a:r>
              <a:rPr lang="en-US" dirty="0" smtClean="0"/>
              <a:t>Shows name of currently playing song</a:t>
            </a:r>
          </a:p>
          <a:p>
            <a:r>
              <a:rPr lang="en-US" dirty="0" smtClean="0"/>
              <a:t>Randomizes selection on startup or when stop is pressed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play a song after the other finishes</a:t>
            </a:r>
          </a:p>
          <a:p>
            <a:r>
              <a:rPr lang="en-US" dirty="0" smtClean="0"/>
              <a:t>Does not resume</a:t>
            </a:r>
          </a:p>
          <a:p>
            <a:r>
              <a:rPr lang="en-US" dirty="0" smtClean="0"/>
              <a:t>Randomizer sometimes will not work</a:t>
            </a:r>
          </a:p>
        </p:txBody>
      </p:sp>
    </p:spTree>
    <p:extLst>
      <p:ext uri="{BB962C8B-B14F-4D97-AF65-F5344CB8AC3E}">
        <p14:creationId xmlns:p14="http://schemas.microsoft.com/office/powerpoint/2010/main" val="82460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player functions satisfactorily</a:t>
            </a:r>
          </a:p>
          <a:p>
            <a:r>
              <a:rPr lang="en-US" dirty="0" smtClean="0"/>
              <a:t>Learned a lot</a:t>
            </a:r>
          </a:p>
          <a:p>
            <a:r>
              <a:rPr lang="en-US" dirty="0" smtClean="0"/>
              <a:t>Proud of work</a:t>
            </a:r>
          </a:p>
        </p:txBody>
      </p:sp>
    </p:spTree>
    <p:extLst>
      <p:ext uri="{BB962C8B-B14F-4D97-AF65-F5344CB8AC3E}">
        <p14:creationId xmlns:p14="http://schemas.microsoft.com/office/powerpoint/2010/main" val="233340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132" y="1784215"/>
            <a:ext cx="8791575" cy="2387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Demonstration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71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131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SERTS Music Player Project</vt:lpstr>
      <vt:lpstr>Overview</vt:lpstr>
      <vt:lpstr>Project Review</vt:lpstr>
      <vt:lpstr>GUI</vt:lpstr>
      <vt:lpstr>State Machine</vt:lpstr>
      <vt:lpstr>Main Functionality</vt:lpstr>
      <vt:lpstr>Limitations</vt:lpstr>
      <vt:lpstr>Conclusion</vt:lpstr>
      <vt:lpstr>Demonstration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SERTS Music Player Project</dc:title>
  <dc:creator>McKenna Gameros</dc:creator>
  <cp:lastModifiedBy>McKenna Gameros</cp:lastModifiedBy>
  <cp:revision>4</cp:revision>
  <dcterms:created xsi:type="dcterms:W3CDTF">2019-12-11T10:24:13Z</dcterms:created>
  <dcterms:modified xsi:type="dcterms:W3CDTF">2019-12-11T11:05:46Z</dcterms:modified>
</cp:coreProperties>
</file>