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5"/>
  </p:notesMasterIdLst>
  <p:sldIdLst>
    <p:sldId id="2142533073" r:id="rId3"/>
    <p:sldId id="21425330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BFCE-F03A-416D-8A05-CF66FEA6BBC1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5627-83AE-484F-8627-56E97839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5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31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6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18063"/>
            <a:ext cx="6327648" cy="421843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7320D5-0CB9-41B6-9354-2210D735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220" y="2830792"/>
            <a:ext cx="4855353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/>
            </a:lvl1pPr>
          </a:lstStyle>
          <a:p>
            <a:pPr marL="7701" lvl="0" algn="l" defTabSz="554445" rtl="0" latinLnBrk="0">
              <a:lnSpc>
                <a:spcPct val="100000"/>
              </a:lnSpc>
              <a:spcBef>
                <a:spcPts val="81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D97720-AFD0-46DC-86B5-C07695372C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993" y="3927279"/>
            <a:ext cx="1775480" cy="2462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>
                <a:solidFill>
                  <a:srgbClr val="F4F3F9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E3EFBB-7988-499E-9325-CFE1D1F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4855353" cy="459443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7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557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389271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8A6957D-225C-4484-B526-74E0CB657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7"/>
            <a:ext cx="1467371" cy="192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D09A0B-5B1A-49C8-8FD8-5B2530F0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8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88" y="1716245"/>
            <a:ext cx="6366644" cy="1009379"/>
          </a:xfrm>
        </p:spPr>
        <p:txBody>
          <a:bodyPr/>
          <a:lstStyle/>
          <a:p>
            <a:r>
              <a:rPr lang="en-US" sz="3600" dirty="0" err="1"/>
              <a:t>Springboot</a:t>
            </a:r>
            <a:r>
              <a:rPr lang="en-US" sz="3600" dirty="0"/>
              <a:t> Reactive Programming</a:t>
            </a:r>
            <a:br>
              <a:rPr lang="en-US" sz="3600" dirty="0"/>
            </a:br>
            <a:r>
              <a:rPr lang="en-US" sz="3600" dirty="0"/>
              <a:t>		Day3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8465-F43C-0F8E-1737-D283BD0F6E66}"/>
              </a:ext>
            </a:extLst>
          </p:cNvPr>
          <p:cNvSpPr txBox="1"/>
          <p:nvPr/>
        </p:nvSpPr>
        <p:spPr>
          <a:xfrm>
            <a:off x="10308772" y="5584371"/>
            <a:ext cx="1676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27-11-2024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A374-B429-EE8C-4489-14C0BCFF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213-DE01-8F05-B1DD-9459FE4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Topics covered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A600-B9D7-C4A1-73D3-0FE0B0295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50A9-EA30-7515-8571-C769570D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Calibri" panose="020F0502020204030204" pitchFamily="34" charset="0"/>
              </a:rPr>
              <a:t>Data Access Layer Setup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atin typeface="Calibri" panose="020F0502020204030204" pitchFamily="34" charset="0"/>
              </a:rPr>
              <a:t>Junit Test cases</a:t>
            </a:r>
          </a:p>
          <a:p>
            <a:r>
              <a:rPr lang="en-IN" sz="1800" dirty="0">
                <a:latin typeface="Calibri" panose="020F0502020204030204" pitchFamily="34" charset="0"/>
              </a:rPr>
              <a:t>Dependencies</a:t>
            </a:r>
          </a:p>
          <a:p>
            <a:r>
              <a:rPr lang="en-IN" sz="1800" dirty="0">
                <a:latin typeface="Calibri" panose="020F0502020204030204" pitchFamily="34" charset="0"/>
              </a:rPr>
              <a:t>Log file setup</a:t>
            </a:r>
          </a:p>
        </p:txBody>
      </p:sp>
    </p:spTree>
    <p:extLst>
      <p:ext uri="{BB962C8B-B14F-4D97-AF65-F5344CB8AC3E}">
        <p14:creationId xmlns:p14="http://schemas.microsoft.com/office/powerpoint/2010/main" val="333996704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inherit</vt:lpstr>
      <vt:lpstr>Symbol</vt:lpstr>
      <vt:lpstr>Content Slide_White</vt:lpstr>
      <vt:lpstr>Thank Slide_Black</vt:lpstr>
      <vt:lpstr>Springboot Reactive Programming   Day3</vt:lpstr>
      <vt:lpstr>Topics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Mobile App</dc:title>
  <dc:creator>Rohit Ahuja</dc:creator>
  <cp:lastModifiedBy>Marimuthu Ganapathy</cp:lastModifiedBy>
  <cp:revision>24</cp:revision>
  <dcterms:created xsi:type="dcterms:W3CDTF">2023-08-08T12:57:35Z</dcterms:created>
  <dcterms:modified xsi:type="dcterms:W3CDTF">2024-11-27T06:53:01Z</dcterms:modified>
</cp:coreProperties>
</file>