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</a:t>
            </a:r>
            <a:r>
              <a:rPr b="0" lang="ru-RU" sz="4400" spc="-1" strike="noStrike">
                <a:latin typeface="Arial"/>
              </a:rPr>
              <a:t>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Лабораторная работа № 11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br/>
            <a:br/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57200" y="5400000"/>
            <a:ext cx="3142080" cy="132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b8b8b"/>
                </a:solidFill>
                <a:latin typeface="Calibri"/>
              </a:rPr>
              <a:t>Андрианова Марина Георгиевна</a:t>
            </a:r>
            <a:endParaRPr b="0" lang="ru-RU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b8b8b"/>
                </a:solidFill>
                <a:latin typeface="Calibri"/>
              </a:rPr>
              <a:t>RUDN University, Moscow, Russian Federation</a:t>
            </a:r>
            <a:endParaRPr b="0" lang="ru-RU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NEC–2022, 27 May</a:t>
            </a:r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3040"/>
            <a:ext cx="822852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3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360000" y="900000"/>
            <a:ext cx="8099280" cy="48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Для данной задачи я создала файл-files.sh и написала в нём соответствующий скрипт. Затем я проверила работу написанного скрипта(команда “./files.sh”), предварительно добавив право на исполнение файла(команда “chmod +x files.sh”).Я создала 4 файла(команда “./files.sh -c may#.txt 4”),удовлетворяющие условию задачи, а потом удалила их(команда “./files.sh -r may#.txt 4”).Скрипт работает корректно(рис.3).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" descr="image/12.png"/>
          <p:cNvPicPr/>
          <p:nvPr/>
        </p:nvPicPr>
        <p:blipFill>
          <a:blip r:embed="rId1"/>
          <a:stretch/>
        </p:blipFill>
        <p:spPr>
          <a:xfrm>
            <a:off x="457200" y="2476440"/>
            <a:ext cx="8228520" cy="2259360"/>
          </a:xfrm>
          <a:prstGeom prst="rect">
            <a:avLst/>
          </a:prstGeom>
          <a:ln w="9525">
            <a:noFill/>
          </a:ln>
        </p:spPr>
      </p:pic>
      <p:sp>
        <p:nvSpPr>
          <p:cNvPr id="97" name="TextBox 3"/>
          <p:cNvSpPr/>
          <p:nvPr/>
        </p:nvSpPr>
        <p:spPr>
          <a:xfrm>
            <a:off x="410760" y="4712400"/>
            <a:ext cx="822852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Рис.3:Проверка работы скрипта № 3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410760" y="33444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4). Написала командный файл, который с помощью команды tar запаковывает в архив все файлы в указанной директории. Модифицировала его так, чтобы запаковывались только те файлы, которые были изменены менее недели тому назад (использовать команду find).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52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4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60" y="720360"/>
            <a:ext cx="914328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Для данной задачи я создала файл prog1.sh и написала в нём скрипт. Затем я проверила работу написанного скрипта(команда “tar -tf folder.tar”), предварительно добавив право на исполнение файла(команда “chmod +x prog1.sh”).Я создала каталог folder,добавила туда 3 файла: lab07.sh(изменено 16.05.2022), files.sh(изменено 27.05.2022), f1.txt(изменено 27.05.2022).Затем перешла в данный каталог. Как видно из рисунков 4 и 5, файлы,изменённые более недели назад,заархивированы не были. Скрипт работает корректно.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image/15.png"/>
          <p:cNvPicPr/>
          <p:nvPr/>
        </p:nvPicPr>
        <p:blipFill>
          <a:blip r:embed="rId1"/>
          <a:stretch/>
        </p:blipFill>
        <p:spPr>
          <a:xfrm>
            <a:off x="1523880" y="1600200"/>
            <a:ext cx="6082200" cy="4012200"/>
          </a:xfrm>
          <a:prstGeom prst="rect">
            <a:avLst/>
          </a:prstGeom>
          <a:ln w="9525">
            <a:noFill/>
          </a:ln>
        </p:spPr>
      </p:pic>
      <p:sp>
        <p:nvSpPr>
          <p:cNvPr id="102" name="TextBox 3"/>
          <p:cNvSpPr/>
          <p:nvPr/>
        </p:nvSpPr>
        <p:spPr>
          <a:xfrm>
            <a:off x="457200" y="5613480"/>
            <a:ext cx="822852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Рис.4:Проверка скрипта № 4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" descr="image/16.png"/>
          <p:cNvPicPr/>
          <p:nvPr/>
        </p:nvPicPr>
        <p:blipFill>
          <a:blip r:embed="rId1"/>
          <a:stretch/>
        </p:blipFill>
        <p:spPr>
          <a:xfrm>
            <a:off x="457200" y="2692440"/>
            <a:ext cx="8228520" cy="1827720"/>
          </a:xfrm>
          <a:prstGeom prst="rect">
            <a:avLst/>
          </a:prstGeom>
          <a:ln w="9525">
            <a:noFill/>
          </a:ln>
        </p:spPr>
      </p:pic>
      <p:sp>
        <p:nvSpPr>
          <p:cNvPr id="104" name="TextBox 3"/>
          <p:cNvSpPr/>
          <p:nvPr/>
        </p:nvSpPr>
        <p:spPr>
          <a:xfrm>
            <a:off x="540000" y="4680000"/>
            <a:ext cx="822852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Рис.5:Результат после выполнения программы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Я изучила основы программирования в оболочке ОС UNIX и научилась писать более сложные командные файлы с использованием логических управляющих конструкций и циклов.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Цель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Изучить основы программирования в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оболочке ОС UNIX. Научиться писать более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сложные командные файлы с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использованием логических управляющих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конструкций и циклов.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Выполнение лабораторной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8520" cy="48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1). Используя команды getopts grep, написала командный файл, который анализирует командную строку с ключами: 1.– -iinputfile — прочитать данные из указанного файла; 2.– -ooutputfile — вывести данные в указанный файл; 3.– -pшаблон — указать шаблон для поиска; 4.– -C — различать большие и малые буквы; 5.– -n — выдавать номера строк.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а затем ищет в указанном файле нужные строки, определяемые ключом -p. 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80000"/>
            <a:ext cx="822852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457200" y="1011240"/>
            <a:ext cx="8228520" cy="456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Noto Sans CJK SC"/>
              </a:rPr>
              <a:t>Для данной задачи я создала файл prog.sh и написала соответствующий скрипт. Для проверки работоспособности скрипта создала 2 файла, которые необходимы для выполнения программы: f1.txt и f2.txt и добавила право на исполнение файла(команда “chmod +x prog.sh”). Зашла в файл f1.txt и ввела там некоторый текст. Проверила работу написанного скрипта, используя различные опции(рис.1). Скрипт работает корректно.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 descr="image/5.png"/>
          <p:cNvPicPr/>
          <p:nvPr/>
        </p:nvPicPr>
        <p:blipFill>
          <a:blip r:embed="rId1"/>
          <a:stretch/>
        </p:blipFill>
        <p:spPr>
          <a:xfrm>
            <a:off x="1612800" y="1600200"/>
            <a:ext cx="5916960" cy="4012200"/>
          </a:xfrm>
          <a:prstGeom prst="rect">
            <a:avLst/>
          </a:prstGeom>
          <a:ln w="9525">
            <a:noFill/>
          </a:ln>
        </p:spPr>
      </p:pic>
      <p:sp>
        <p:nvSpPr>
          <p:cNvPr id="86" name="TextBox 3"/>
          <p:cNvSpPr/>
          <p:nvPr/>
        </p:nvSpPr>
        <p:spPr>
          <a:xfrm>
            <a:off x="457200" y="5613480"/>
            <a:ext cx="822852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Рис.1:Проверка работы программы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180000" y="9000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2). Написала на языке Си программу, которая вводит число и определяет, является ли оно больше нуля, меньше нуля или равно нулю. Затем программа завершается с помощью функции exit(n), передавая информацию о коде завершения в оболочку. Командный файл должен вызывать эту программу и, проанализировав с помощью команды $?, выдать сообщение о том, какое число было введено.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900000" y="360000"/>
            <a:ext cx="593928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2 задание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2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360000" y="1800000"/>
            <a:ext cx="8459280" cy="44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Для данной задачи я создала 2 файла: number.c и number.sh и написала для них скрипты. Проверила работу написанных скриптов(команда “./number.sh”), предварительно добавив право на исполнение файла(команда “chmod +x number.sh”)(рис.2). Скрипты работают корректно.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image/9.png"/>
          <p:cNvPicPr/>
          <p:nvPr/>
        </p:nvPicPr>
        <p:blipFill>
          <a:blip r:embed="rId1"/>
          <a:stretch/>
        </p:blipFill>
        <p:spPr>
          <a:xfrm>
            <a:off x="1371600" y="1600200"/>
            <a:ext cx="6399720" cy="4012200"/>
          </a:xfrm>
          <a:prstGeom prst="rect">
            <a:avLst/>
          </a:prstGeom>
          <a:ln w="9525">
            <a:noFill/>
          </a:ln>
        </p:spPr>
      </p:pic>
      <p:sp>
        <p:nvSpPr>
          <p:cNvPr id="92" name="TextBox 3"/>
          <p:cNvSpPr/>
          <p:nvPr/>
        </p:nvSpPr>
        <p:spPr>
          <a:xfrm>
            <a:off x="457200" y="5613480"/>
            <a:ext cx="822852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Рис.2:Проверка скрипта №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60000" y="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3). Написала командный файл, создающий указанное число файлов, пронумерованных последовательно от 1 до 𝑁 (например 1.tmp, 2.tmp, 3.tmp,4.tmp и т.д.). Число файлов, которые необходимо создать, передаётся в аргументы командной строки. Этот же командный файл должен уметь удалять все созданные им файлы (если они существуют).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2022-05-27T13:01:19Z</dcterms:created>
  <dc:creator/>
  <dc:description/>
  <dc:language>ru-RU</dc:language>
  <cp:lastModifiedBy/>
  <dcterms:modified xsi:type="dcterms:W3CDTF">2022-05-27T16:24:34Z</dcterms:modified>
  <cp:revision>6</cp:revision>
  <dc:subject/>
  <dc:title>Лабораторная работа № 11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NEC–2022, 27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