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pPr>
            <a:r>
              <a:rPr b="0" lang="en-US" sz="4400" spc="-1" strike="noStrike">
                <a:solidFill>
                  <a:srgbClr val="000000"/>
                </a:solidFill>
                <a:latin typeface="Calibri"/>
              </a:rPr>
              <a:t>Click to </a:t>
            </a:r>
            <a:r>
              <a:rPr b="0" lang="en-US" sz="4400" spc="-1" strike="noStrike">
                <a:solidFill>
                  <a:srgbClr val="000000"/>
                </a:solidFill>
                <a:latin typeface="Calibri"/>
              </a:rPr>
              <a:t>edit </a:t>
            </a:r>
            <a:r>
              <a:rPr b="0" lang="en-US" sz="4400" spc="-1" strike="noStrike">
                <a:solidFill>
                  <a:srgbClr val="000000"/>
                </a:solidFill>
                <a:latin typeface="Calibri"/>
              </a:rPr>
              <a:t>Master </a:t>
            </a:r>
            <a:r>
              <a:rPr b="0" lang="en-US" sz="4400" spc="-1" strike="noStrike">
                <a:solidFill>
                  <a:srgbClr val="000000"/>
                </a:solidFill>
                <a:latin typeface="Calibri"/>
              </a:rPr>
              <a:t>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a:noFill/>
          <a:ln w="0">
            <a:noFill/>
          </a:ln>
        </p:spPr>
        <p:txBody>
          <a:bodyPr anchor="ctr">
            <a:noAutofit/>
          </a:bodyPr>
          <a:p>
            <a:pPr>
              <a:lnSpc>
                <a:spcPct val="100000"/>
              </a:lnSpc>
            </a:pPr>
            <a:fld id="{3A94BB79-E0D6-4E8F-A86F-17B79FE90F60}" type="datetime">
              <a:rPr b="0" lang="en-US" sz="1200" spc="-1" strike="noStrike">
                <a:solidFill>
                  <a:srgbClr val="8b8b8b"/>
                </a:solidFill>
                <a:latin typeface="Calibri"/>
              </a:rPr>
              <a:t>5/7/22</a:t>
            </a:fld>
            <a:endParaRPr b="0" lang="ru-RU"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a:noFill/>
          <a:ln w="0">
            <a:noFill/>
          </a:ln>
        </p:spPr>
        <p:txBody>
          <a:bodyPr anchor="ctr">
            <a:noAutofit/>
          </a:bodyPr>
          <a:p>
            <a:endParaRPr b="0" lang="ru-RU"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a:noFill/>
          <a:ln w="0">
            <a:noFill/>
          </a:ln>
        </p:spPr>
        <p:txBody>
          <a:bodyPr anchor="ctr">
            <a:noAutofit/>
          </a:bodyPr>
          <a:p>
            <a:pPr algn="r">
              <a:lnSpc>
                <a:spcPct val="100000"/>
              </a:lnSpc>
            </a:pPr>
            <a:fld id="{259AABA6-9E86-425B-A2C2-DEE17F1DC7C2}" type="slidenum">
              <a:rPr b="0" lang="en-US" sz="1200" spc="-1" strike="noStrike">
                <a:solidFill>
                  <a:srgbClr val="8b8b8b"/>
                </a:solidFill>
                <a:latin typeface="Calibri"/>
              </a:rPr>
              <a:t>20</a:t>
            </a:fld>
            <a:endParaRPr b="0" lang="ru-RU"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Для правки структуры щёлкните мышью</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Второй уровень структуры</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Третий уровень структуры</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Четвёртый уровень структуры</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Пятый уровень структуры</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Шестой уровень структуры</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Седьмой уровень структуры</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a:noFill/>
          <a:ln w="0">
            <a:noFill/>
          </a:ln>
        </p:spPr>
        <p:txBody>
          <a:bodyPr anchor="ctr">
            <a:noAutofit/>
          </a:bodyPr>
          <a:p>
            <a:pPr>
              <a:lnSpc>
                <a:spcPct val="100000"/>
              </a:lnSpc>
            </a:pPr>
            <a:fld id="{10B1BD62-C195-4A5A-AC5D-05C7A83902F8}" type="datetime">
              <a:rPr b="0" lang="en-US" sz="1200" spc="-1" strike="noStrike">
                <a:solidFill>
                  <a:srgbClr val="8b8b8b"/>
                </a:solidFill>
                <a:latin typeface="Calibri"/>
              </a:rPr>
              <a:t>5/7/22</a:t>
            </a:fld>
            <a:endParaRPr b="0" lang="ru-RU"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a:noFill/>
          <a:ln w="0">
            <a:noFill/>
          </a:ln>
        </p:spPr>
        <p:txBody>
          <a:bodyPr anchor="ctr">
            <a:noAutofit/>
          </a:bodyPr>
          <a:p>
            <a:endParaRPr b="0" lang="ru-RU"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a:noFill/>
          <a:ln w="0">
            <a:noFill/>
          </a:ln>
        </p:spPr>
        <p:txBody>
          <a:bodyPr anchor="ctr">
            <a:noAutofit/>
          </a:bodyPr>
          <a:p>
            <a:pPr algn="r">
              <a:lnSpc>
                <a:spcPct val="100000"/>
              </a:lnSpc>
            </a:pPr>
            <a:fld id="{3B1E086E-E72A-4AB2-A0CF-99B72726F652}" type="slidenum">
              <a:rPr b="0" lang="en-US" sz="1200" spc="-1" strike="noStrike">
                <a:solidFill>
                  <a:srgbClr val="8b8b8b"/>
                </a:solidFill>
                <a:latin typeface="Calibri"/>
              </a:rPr>
              <a:t>&lt;номер&gt;</a:t>
            </a:fld>
            <a:endParaRPr b="0" lang="ru-RU"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Индивидуальный проект, 2 этап</a:t>
            </a:r>
            <a:endParaRPr b="0" lang="en-US" sz="4400" spc="-1" strike="noStrike">
              <a:solidFill>
                <a:srgbClr val="000000"/>
              </a:solidFill>
              <a:latin typeface="Calibri"/>
            </a:endParaRPr>
          </a:p>
        </p:txBody>
      </p:sp>
      <p:sp>
        <p:nvSpPr>
          <p:cNvPr id="83" name="PlaceHolder 2"/>
          <p:cNvSpPr>
            <a:spLocks noGrp="1"/>
          </p:cNvSpPr>
          <p:nvPr>
            <p:ph type="subTitle"/>
          </p:nvPr>
        </p:nvSpPr>
        <p:spPr>
          <a:xfrm>
            <a:off x="1371600" y="3886200"/>
            <a:ext cx="6400440" cy="1752120"/>
          </a:xfrm>
          <a:prstGeom prst="rect">
            <a:avLst/>
          </a:prstGeom>
          <a:noFill/>
          <a:ln w="0">
            <a:noFill/>
          </a:ln>
        </p:spPr>
        <p:txBody>
          <a:bodyPr anchor="t">
            <a:noAutofit/>
          </a:bodyPr>
          <a:p>
            <a:pPr algn="ctr">
              <a:lnSpc>
                <a:spcPct val="100000"/>
              </a:lnSpc>
              <a:spcBef>
                <a:spcPts val="641"/>
              </a:spcBef>
              <a:tabLst>
                <a:tab algn="l" pos="0"/>
              </a:tabLst>
            </a:pPr>
            <a:br/>
            <a:br/>
            <a:endParaRPr b="0" lang="ru-RU" sz="3200" spc="-1" strike="noStrike">
              <a:latin typeface="Arial"/>
            </a:endParaRPr>
          </a:p>
        </p:txBody>
      </p:sp>
      <p:sp>
        <p:nvSpPr>
          <p:cNvPr id="84" name="PlaceHolder 3"/>
          <p:cNvSpPr>
            <a:spLocks noGrp="1"/>
          </p:cNvSpPr>
          <p:nvPr>
            <p:ph type="dt"/>
          </p:nvPr>
        </p:nvSpPr>
        <p:spPr>
          <a:xfrm>
            <a:off x="457200" y="5400000"/>
            <a:ext cx="3142800" cy="1321200"/>
          </a:xfrm>
          <a:prstGeom prst="rect">
            <a:avLst/>
          </a:prstGeom>
          <a:noFill/>
          <a:ln w="0">
            <a:noFill/>
          </a:ln>
        </p:spPr>
        <p:txBody>
          <a:bodyPr anchor="ctr">
            <a:noAutofit/>
          </a:bodyPr>
          <a:p>
            <a:pPr>
              <a:lnSpc>
                <a:spcPct val="100000"/>
              </a:lnSpc>
              <a:tabLst>
                <a:tab algn="l" pos="0"/>
              </a:tabLst>
            </a:pPr>
            <a:r>
              <a:rPr b="0" lang="en-US" sz="1400" spc="-1" strike="noStrike">
                <a:solidFill>
                  <a:srgbClr val="111111"/>
                </a:solidFill>
                <a:latin typeface="Calibri"/>
              </a:rPr>
              <a:t>Андрианова Марина Георгиевна</a:t>
            </a:r>
            <a:endParaRPr b="0" lang="ru-RU" sz="1400" spc="-1" strike="noStrike">
              <a:latin typeface="Times New Roman"/>
            </a:endParaRPr>
          </a:p>
          <a:p>
            <a:pPr>
              <a:lnSpc>
                <a:spcPct val="100000"/>
              </a:lnSpc>
              <a:tabLst>
                <a:tab algn="l" pos="0"/>
              </a:tabLst>
            </a:pPr>
            <a:endParaRPr b="0" lang="ru-RU" sz="1400" spc="-1" strike="noStrike">
              <a:latin typeface="Times New Roman"/>
            </a:endParaRPr>
          </a:p>
          <a:p>
            <a:pPr>
              <a:lnSpc>
                <a:spcPct val="100000"/>
              </a:lnSpc>
              <a:tabLst>
                <a:tab algn="l" pos="0"/>
              </a:tabLst>
            </a:pPr>
            <a:r>
              <a:rPr b="0" lang="en-US" sz="1400" spc="-1" strike="noStrike">
                <a:solidFill>
                  <a:srgbClr val="111111"/>
                </a:solidFill>
                <a:latin typeface="Calibri"/>
              </a:rPr>
              <a:t>RUDN University, Moscow, Russian Federation</a:t>
            </a:r>
            <a:endParaRPr b="0" lang="ru-RU" sz="1400" spc="-1" strike="noStrike">
              <a:latin typeface="Times New Roman"/>
            </a:endParaRPr>
          </a:p>
          <a:p>
            <a:pPr>
              <a:lnSpc>
                <a:spcPct val="100000"/>
              </a:lnSpc>
              <a:tabLst>
                <a:tab algn="l" pos="0"/>
              </a:tabLst>
            </a:pPr>
            <a:endParaRPr b="0" lang="ru-RU" sz="1400" spc="-1" strike="noStrike">
              <a:latin typeface="Times New Roman"/>
            </a:endParaRPr>
          </a:p>
          <a:p>
            <a:pPr>
              <a:lnSpc>
                <a:spcPct val="100000"/>
              </a:lnSpc>
              <a:tabLst>
                <a:tab algn="l" pos="0"/>
              </a:tabLst>
            </a:pPr>
            <a:r>
              <a:rPr b="0" lang="en-US" sz="1200" spc="-1" strike="noStrike">
                <a:solidFill>
                  <a:srgbClr val="8b8b8b"/>
                </a:solidFill>
                <a:latin typeface="Calibri"/>
              </a:rPr>
              <a:t>NEC–2022, 07 May</a:t>
            </a:r>
            <a:endParaRPr b="0" lang="ru-RU"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Picture 1" descr="image/4.jpg"/>
          <p:cNvPicPr/>
          <p:nvPr/>
        </p:nvPicPr>
        <p:blipFill>
          <a:blip r:embed="rId1"/>
          <a:stretch/>
        </p:blipFill>
        <p:spPr>
          <a:xfrm>
            <a:off x="533520" y="1600200"/>
            <a:ext cx="8076960" cy="4012920"/>
          </a:xfrm>
          <a:prstGeom prst="rect">
            <a:avLst/>
          </a:prstGeom>
          <a:ln w="9525">
            <a:noFill/>
          </a:ln>
        </p:spPr>
      </p:pic>
      <p:sp>
        <p:nvSpPr>
          <p:cNvPr id="102"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Рис.4</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104"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startAt="5"/>
            </a:pPr>
            <a:r>
              <a:rPr b="0" lang="en-US" sz="2800" spc="-1" strike="noStrike">
                <a:solidFill>
                  <a:srgbClr val="000000"/>
                </a:solidFill>
                <a:latin typeface="Calibri"/>
              </a:rPr>
              <a:t>В эту же папку скопируем файл _index.md(позже я переименую этот файл на “post № 2”) и зайдём в него,начнём оформлять пост на тему: “Управление версиями.Git”(рис.5).</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1" descr="image/5.jpg"/>
          <p:cNvPicPr/>
          <p:nvPr/>
        </p:nvPicPr>
        <p:blipFill>
          <a:blip r:embed="rId1"/>
          <a:stretch/>
        </p:blipFill>
        <p:spPr>
          <a:xfrm>
            <a:off x="457200" y="2349360"/>
            <a:ext cx="8229240" cy="2501640"/>
          </a:xfrm>
          <a:prstGeom prst="rect">
            <a:avLst/>
          </a:prstGeom>
          <a:ln w="9525">
            <a:noFill/>
          </a:ln>
        </p:spPr>
      </p:pic>
      <p:sp>
        <p:nvSpPr>
          <p:cNvPr id="106"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Рис.5</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108"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startAt="6"/>
            </a:pPr>
            <a:r>
              <a:rPr b="0" lang="en-US" sz="2800" spc="-1" strike="noStrike">
                <a:solidFill>
                  <a:srgbClr val="000000"/>
                </a:solidFill>
                <a:latin typeface="Calibri"/>
              </a:rPr>
              <a:t>Чтобы сохранить изменения и отправить на GitHub, введём команды(рис.6):</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startAt="6"/>
            </a:pPr>
            <a:r>
              <a:rPr b="0" lang="en-US" sz="3200" spc="-1" strike="noStrike">
                <a:solidFill>
                  <a:srgbClr val="000000"/>
                </a:solidFill>
                <a:latin typeface="Courier New"/>
              </a:rPr>
              <a:t>    </a:t>
            </a:r>
            <a:r>
              <a:rPr b="0" lang="en-US" sz="3200" spc="-1" strike="noStrike">
                <a:solidFill>
                  <a:srgbClr val="000000"/>
                </a:solidFill>
                <a:latin typeface="Courier New"/>
              </a:rPr>
              <a:t>1. git add .</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startAt="6"/>
            </a:pPr>
            <a:r>
              <a:rPr b="0" lang="en-US" sz="3200" spc="-1" strike="noStrike">
                <a:solidFill>
                  <a:srgbClr val="000000"/>
                </a:solidFill>
                <a:latin typeface="Courier New"/>
              </a:rPr>
              <a:t>    </a:t>
            </a:r>
            <a:r>
              <a:rPr b="0" lang="en-US" sz="3200" spc="-1" strike="noStrike">
                <a:solidFill>
                  <a:srgbClr val="000000"/>
                </a:solidFill>
                <a:latin typeface="Courier New"/>
              </a:rPr>
              <a:t>2. git commit -am ""</a:t>
            </a:r>
            <a:endParaRPr b="0" lang="en-US" sz="3200" spc="-1" strike="noStrike">
              <a:solidFill>
                <a:srgbClr val="000000"/>
              </a:solidFill>
              <a:latin typeface="Calibri"/>
            </a:endParaRPr>
          </a:p>
          <a:p>
            <a:pPr marL="343080">
              <a:lnSpc>
                <a:spcPct val="100000"/>
              </a:lnSpc>
              <a:spcBef>
                <a:spcPts val="641"/>
              </a:spcBef>
              <a:tabLst>
                <a:tab algn="l" pos="0"/>
              </a:tabLst>
            </a:pPr>
            <a:r>
              <a:rPr b="0" lang="en-US" sz="3200" spc="-1" strike="noStrike">
                <a:solidFill>
                  <a:srgbClr val="000000"/>
                </a:solidFill>
                <a:latin typeface="Courier New"/>
              </a:rPr>
              <a:t>      </a:t>
            </a:r>
            <a:r>
              <a:rPr b="0" lang="en-US" sz="3200" spc="-1" strike="noStrike">
                <a:solidFill>
                  <a:srgbClr val="000000"/>
                </a:solidFill>
                <a:latin typeface="Courier New"/>
              </a:rPr>
              <a:t>3. git push origin main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Picture 1" descr="image/6.jpg"/>
          <p:cNvPicPr/>
          <p:nvPr/>
        </p:nvPicPr>
        <p:blipFill>
          <a:blip r:embed="rId1"/>
          <a:stretch/>
        </p:blipFill>
        <p:spPr>
          <a:xfrm>
            <a:off x="457200" y="2336760"/>
            <a:ext cx="8229240" cy="2539800"/>
          </a:xfrm>
          <a:prstGeom prst="rect">
            <a:avLst/>
          </a:prstGeom>
          <a:ln w="9525">
            <a:noFill/>
          </a:ln>
        </p:spPr>
      </p:pic>
      <p:sp>
        <p:nvSpPr>
          <p:cNvPr id="110"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Рис.6</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112"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startAt="7"/>
            </a:pPr>
            <a:r>
              <a:rPr b="0" lang="en-US" sz="2800" spc="-1" strike="noStrike">
                <a:solidFill>
                  <a:srgbClr val="000000"/>
                </a:solidFill>
                <a:latin typeface="Calibri"/>
              </a:rPr>
              <a:t>В папке work/blog введём команду “hugo server”, терминал выдаст нам ссылку на наш сайт,копируем её и вставляем в браузер. Как можно заметить, перед нами появится фото и биография(рис.7).</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1" descr="image/7.jpg"/>
          <p:cNvPicPr/>
          <p:nvPr/>
        </p:nvPicPr>
        <p:blipFill>
          <a:blip r:embed="rId1"/>
          <a:stretch/>
        </p:blipFill>
        <p:spPr>
          <a:xfrm>
            <a:off x="457200" y="2171880"/>
            <a:ext cx="8229240" cy="2869920"/>
          </a:xfrm>
          <a:prstGeom prst="rect">
            <a:avLst/>
          </a:prstGeom>
          <a:ln w="9525">
            <a:noFill/>
          </a:ln>
        </p:spPr>
      </p:pic>
      <p:sp>
        <p:nvSpPr>
          <p:cNvPr id="114"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Рис.7</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116"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startAt="8"/>
            </a:pPr>
            <a:r>
              <a:rPr b="0" lang="en-US" sz="2800" spc="-1" strike="noStrike">
                <a:solidFill>
                  <a:srgbClr val="000000"/>
                </a:solidFill>
                <a:latin typeface="Calibri"/>
              </a:rPr>
              <a:t>Пост по прошедшей неделе(рис.8) и пост на тему: “Управление версиями.Git”(рис.9) тоже загрузились.</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1" descr="image/8.jpg"/>
          <p:cNvPicPr/>
          <p:nvPr/>
        </p:nvPicPr>
        <p:blipFill>
          <a:blip r:embed="rId1"/>
          <a:stretch/>
        </p:blipFill>
        <p:spPr>
          <a:xfrm>
            <a:off x="1130400" y="1600200"/>
            <a:ext cx="6883200" cy="4012920"/>
          </a:xfrm>
          <a:prstGeom prst="rect">
            <a:avLst/>
          </a:prstGeom>
          <a:ln w="9525">
            <a:noFill/>
          </a:ln>
        </p:spPr>
      </p:pic>
      <p:sp>
        <p:nvSpPr>
          <p:cNvPr id="118"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Рис.8</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1" descr="image/9.jpg"/>
          <p:cNvPicPr/>
          <p:nvPr/>
        </p:nvPicPr>
        <p:blipFill>
          <a:blip r:embed="rId1"/>
          <a:stretch/>
        </p:blipFill>
        <p:spPr>
          <a:xfrm>
            <a:off x="1320840" y="1600200"/>
            <a:ext cx="6489360" cy="4012920"/>
          </a:xfrm>
          <a:prstGeom prst="rect">
            <a:avLst/>
          </a:prstGeom>
          <a:ln w="9525">
            <a:noFill/>
          </a:ln>
        </p:spPr>
      </p:pic>
      <p:sp>
        <p:nvSpPr>
          <p:cNvPr id="120"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Рис.9</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Цель этапа</a:t>
            </a:r>
            <a:endParaRPr b="0" lang="en-US" sz="4400" spc="-1" strike="noStrike">
              <a:solidFill>
                <a:srgbClr val="000000"/>
              </a:solidFill>
              <a:latin typeface="Calibri"/>
            </a:endParaRPr>
          </a:p>
        </p:txBody>
      </p:sp>
      <p:sp>
        <p:nvSpPr>
          <p:cNvPr id="86" name="PlaceHolder 2"/>
          <p:cNvSpPr>
            <a:spLocks noGrp="1"/>
          </p:cNvSpPr>
          <p:nvPr>
            <p:ph/>
          </p:nvPr>
        </p:nvSpPr>
        <p:spPr>
          <a:xfrm>
            <a:off x="457200" y="1600200"/>
            <a:ext cx="8229240" cy="4525560"/>
          </a:xfrm>
          <a:prstGeom prst="rect">
            <a:avLst/>
          </a:prstGeom>
          <a:noFill/>
          <a:ln w="0">
            <a:noFill/>
          </a:ln>
        </p:spPr>
        <p:txBody>
          <a:bodyPr anchor="t">
            <a:noAutofit/>
          </a:bodyPr>
          <a:p>
            <a:pPr>
              <a:lnSpc>
                <a:spcPct val="100000"/>
              </a:lnSpc>
              <a:spcBef>
                <a:spcPts val="641"/>
              </a:spcBef>
              <a:tabLst>
                <a:tab algn="l" pos="0"/>
              </a:tabLst>
            </a:pPr>
            <a:r>
              <a:rPr b="0" lang="en-US" sz="3200" spc="-1" strike="noStrike">
                <a:solidFill>
                  <a:srgbClr val="000000"/>
                </a:solidFill>
                <a:latin typeface="Calibri"/>
              </a:rPr>
              <a:t>Добавить к сайту данные о себе. Разместить фотографию владельца сайта. Разместить краткое описание владельца сайта (Biography). Добавить информацию об интересах (Interests). Добавить информацию об образовании (Education). Сделать пост по прошедшей неделе. Добавить пост на тему по выбору : Управление версиями. Git. Непрерывная интеграция и непрерывное развертывание (CI/CD).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Выводы</a:t>
            </a:r>
            <a:endParaRPr b="0" lang="en-US" sz="4400" spc="-1" strike="noStrike">
              <a:solidFill>
                <a:srgbClr val="000000"/>
              </a:solidFill>
              <a:latin typeface="Calibri"/>
            </a:endParaRPr>
          </a:p>
        </p:txBody>
      </p:sp>
      <p:sp>
        <p:nvSpPr>
          <p:cNvPr id="122"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Я добавила к сайту данные о себе: Разместила свою фотографию. Разместила краткое описание владельца сайта (Biography). Добавила информацию об интересах (Interests). Добавила информацию об образовании (Education).</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Сделала пост по прошедшей неделе.</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Добавила пост на тему: “Управление версиями. Git.”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88"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a:pPr>
            <a:r>
              <a:rPr b="0" lang="en-US" sz="2800" spc="-1" strike="noStrike">
                <a:solidFill>
                  <a:srgbClr val="000000"/>
                </a:solidFill>
                <a:latin typeface="Calibri"/>
              </a:rPr>
              <a:t>Заходим в папку work/blog/content/authors/admin.(рис.1)</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1" descr="image/1.jpg"/>
          <p:cNvPicPr/>
          <p:nvPr/>
        </p:nvPicPr>
        <p:blipFill>
          <a:blip r:embed="rId1"/>
          <a:stretch/>
        </p:blipFill>
        <p:spPr>
          <a:xfrm>
            <a:off x="1181160" y="1600200"/>
            <a:ext cx="6794280" cy="4012920"/>
          </a:xfrm>
          <a:prstGeom prst="rect">
            <a:avLst/>
          </a:prstGeom>
          <a:ln w="9525">
            <a:noFill/>
          </a:ln>
        </p:spPr>
      </p:pic>
      <p:sp>
        <p:nvSpPr>
          <p:cNvPr id="90"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Рис.1</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92"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startAt="2"/>
            </a:pPr>
            <a:r>
              <a:rPr b="0" lang="en-US" sz="2800" spc="-1" strike="noStrike">
                <a:solidFill>
                  <a:srgbClr val="000000"/>
                </a:solidFill>
                <a:latin typeface="Calibri"/>
              </a:rPr>
              <a:t>Загрузим своё фото(рис.2) под названием avatar.jpg.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1" descr="image/2.jpg"/>
          <p:cNvPicPr/>
          <p:nvPr/>
        </p:nvPicPr>
        <p:blipFill>
          <a:blip r:embed="rId1"/>
          <a:stretch/>
        </p:blipFill>
        <p:spPr>
          <a:xfrm>
            <a:off x="2413080" y="1600200"/>
            <a:ext cx="4304880" cy="4012920"/>
          </a:xfrm>
          <a:prstGeom prst="rect">
            <a:avLst/>
          </a:prstGeom>
          <a:ln w="9525">
            <a:noFill/>
          </a:ln>
        </p:spPr>
      </p:pic>
      <p:sp>
        <p:nvSpPr>
          <p:cNvPr id="94"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Рис.2</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96"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startAt="3"/>
            </a:pPr>
            <a:r>
              <a:rPr b="0" lang="en-US" sz="2800" spc="-1" strike="noStrike">
                <a:solidFill>
                  <a:srgbClr val="000000"/>
                </a:solidFill>
                <a:latin typeface="Calibri"/>
              </a:rPr>
              <a:t>Зайдем в файл _index.md и начнём добавлять о себе информацию:биографию, интересы и образование(рис.3).</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1" descr="image/3.jpg"/>
          <p:cNvPicPr/>
          <p:nvPr/>
        </p:nvPicPr>
        <p:blipFill>
          <a:blip r:embed="rId1"/>
          <a:stretch/>
        </p:blipFill>
        <p:spPr>
          <a:xfrm>
            <a:off x="457200" y="1663560"/>
            <a:ext cx="8229240" cy="3885840"/>
          </a:xfrm>
          <a:prstGeom prst="rect">
            <a:avLst/>
          </a:prstGeom>
          <a:ln w="9525">
            <a:noFill/>
          </a:ln>
        </p:spPr>
      </p:pic>
      <p:sp>
        <p:nvSpPr>
          <p:cNvPr id="98" name="TextBox 3"/>
          <p:cNvSpPr/>
          <p:nvPr/>
        </p:nvSpPr>
        <p:spPr>
          <a:xfrm>
            <a:off x="457200" y="5613480"/>
            <a:ext cx="822924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pc="-1" strike="noStrike">
                <a:solidFill>
                  <a:srgbClr val="000000"/>
                </a:solidFill>
                <a:latin typeface="Calibri"/>
              </a:rPr>
              <a:t>Рис.3</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tabLst>
                <a:tab algn="l" pos="0"/>
              </a:tabLst>
            </a:pPr>
            <a:r>
              <a:rPr b="0" lang="en-US" sz="4400" spc="-1" strike="noStrike">
                <a:solidFill>
                  <a:srgbClr val="000000"/>
                </a:solidFill>
                <a:latin typeface="Calibri"/>
              </a:rPr>
              <a:t>Выполнение</a:t>
            </a:r>
            <a:endParaRPr b="0" lang="en-US" sz="4400" spc="-1" strike="noStrike">
              <a:solidFill>
                <a:srgbClr val="000000"/>
              </a:solidFill>
              <a:latin typeface="Calibri"/>
            </a:endParaRPr>
          </a:p>
        </p:txBody>
      </p:sp>
      <p:sp>
        <p:nvSpPr>
          <p:cNvPr id="100" name="PlaceHolder 2"/>
          <p:cNvSpPr>
            <a:spLocks noGrp="1"/>
          </p:cNvSpPr>
          <p:nvPr>
            <p:ph/>
          </p:nvPr>
        </p:nvSpPr>
        <p:spPr>
          <a:xfrm>
            <a:off x="457200" y="1600200"/>
            <a:ext cx="8229240" cy="4525560"/>
          </a:xfrm>
          <a:prstGeom prst="rect">
            <a:avLst/>
          </a:prstGeom>
          <a:noFill/>
          <a:ln w="0">
            <a:noFill/>
          </a:ln>
        </p:spPr>
        <p:txBody>
          <a:bodyPr anchor="t">
            <a:noAutofit/>
          </a:bodyPr>
          <a:p>
            <a:pPr lvl="1" marL="743040" indent="-285840">
              <a:lnSpc>
                <a:spcPct val="100000"/>
              </a:lnSpc>
              <a:spcBef>
                <a:spcPts val="561"/>
              </a:spcBef>
              <a:buClr>
                <a:srgbClr val="000000"/>
              </a:buClr>
              <a:buFont typeface="Arial"/>
              <a:buAutoNum type="arabicPeriod" startAt="4"/>
            </a:pPr>
            <a:r>
              <a:rPr b="0" lang="en-US" sz="2800" spc="-1" strike="noStrike">
                <a:solidFill>
                  <a:srgbClr val="000000"/>
                </a:solidFill>
                <a:latin typeface="Calibri"/>
              </a:rPr>
              <a:t>В папке work/blog/content/post/getting-started зайдём в файл _index.md(позже я переименую этот файл на “post № 1”) и начнём оформлять пост по прошедшей неделе(рис.4).</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2022-05-07T18:06:18Z</dcterms:created>
  <dc:creator/>
  <dc:description/>
  <dc:language>ru-RU</dc:language>
  <cp:lastModifiedBy/>
  <dcterms:modified xsi:type="dcterms:W3CDTF">2022-05-07T21:12:21Z</dcterms:modified>
  <cp:revision>1</cp:revision>
  <dc:subject/>
  <dc:title>Индивидуальный проект, 2 этап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43</vt:lpwstr>
  </property>
  <property fmtid="{D5CDD505-2E9C-101B-9397-08002B2CF9AE}" pid="3" name="date">
    <vt:lpwstr>NEC–2022, 07 May</vt:lpwstr>
  </property>
  <property fmtid="{D5CDD505-2E9C-101B-9397-08002B2CF9AE}" pid="4" name="header-includes">
    <vt:lpwstr/>
  </property>
  <property fmtid="{D5CDD505-2E9C-101B-9397-08002B2CF9AE}" pid="5" name="institute">
    <vt:lpwstr>RUDN University, Moscow, Russian Federation</vt:lpwstr>
  </property>
  <property fmtid="{D5CDD505-2E9C-101B-9397-08002B2CF9AE}" pid="6" name="section-titles">
    <vt:lpwstr>True</vt:lpwstr>
  </property>
  <property fmtid="{D5CDD505-2E9C-101B-9397-08002B2CF9AE}" pid="7" name="slide_level">
    <vt:lpwstr>2</vt:lpwstr>
  </property>
  <property fmtid="{D5CDD505-2E9C-101B-9397-08002B2CF9AE}" pid="8" name="theme">
    <vt:lpwstr>metropolis</vt:lpwstr>
  </property>
  <property fmtid="{D5CDD505-2E9C-101B-9397-08002B2CF9AE}" pid="9" name="toc">
    <vt:lpwstr>False</vt:lpwstr>
  </property>
</Properties>
</file>