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552684BF-8B42-4C04-9DAE-FB407B84D98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5/14/22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BA38311E-612E-4FE7-A8F0-EEE11B46CE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AB909D84-C0E6-430A-A1BC-CCAD265125F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5/14/22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A3B57DA-43AB-406B-8F3E-62C0300BB70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Индивидуальный проект,3 этап.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br/>
            <a:br/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5040000"/>
            <a:ext cx="2133360" cy="1681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Андрианова Марина Георгиевна</a:t>
            </a:r>
            <a:endParaRPr b="0" lang="ru-RU" sz="12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b8b8b"/>
                </a:solidFill>
                <a:latin typeface="Calibri"/>
              </a:rPr>
              <a:t>RUDN University, Moscow, Russian Federation</a:t>
            </a:r>
            <a:endParaRPr b="0" lang="ru-RU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NEC–2022, 14 May</a:t>
            </a:r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3). Ввела в терминале в каталоге ~/work/blog команды(рис.4) для загрузки созданных файлов на GitHub: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git add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git commit -am "Добавили к сайту достижения"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git push origin main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Затем ввела команду “~/bin/hugo”(рис.4):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 descr="image/9.png"/>
          <p:cNvPicPr/>
          <p:nvPr/>
        </p:nvPicPr>
        <p:blipFill>
          <a:blip r:embed="rId1"/>
          <a:stretch/>
        </p:blipFill>
        <p:spPr>
          <a:xfrm>
            <a:off x="800280" y="1600200"/>
            <a:ext cx="7543440" cy="4012920"/>
          </a:xfrm>
          <a:prstGeom prst="rect">
            <a:avLst/>
          </a:prstGeom>
          <a:ln w="9525">
            <a:noFill/>
          </a:ln>
        </p:spPr>
      </p:pic>
      <p:sp>
        <p:nvSpPr>
          <p:cNvPr id="101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Рис.4:Загрузка файлов на GitHub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Ввела команду “~/bin/hugo server”(рис.5).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" descr="image/10.png"/>
          <p:cNvPicPr/>
          <p:nvPr/>
        </p:nvPicPr>
        <p:blipFill>
          <a:blip r:embed="rId1"/>
          <a:stretch/>
        </p:blipFill>
        <p:spPr>
          <a:xfrm>
            <a:off x="457200" y="1841400"/>
            <a:ext cx="8229240" cy="3543120"/>
          </a:xfrm>
          <a:prstGeom prst="rect">
            <a:avLst/>
          </a:prstGeom>
          <a:ln w="9525">
            <a:noFill/>
          </a:ln>
        </p:spPr>
      </p:pic>
      <p:sp>
        <p:nvSpPr>
          <p:cNvPr id="104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Рис.5:Ввод команды “~/bin/hugo server”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Терминал выведет на экран ссылку нашего сайта: http://localhost:1313/ . Копируем её в браузер и переходим по ней.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4). Проверяем выполненные действия: Мои навыки(рис.6).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" descr="image/11.png"/>
          <p:cNvPicPr/>
          <p:nvPr/>
        </p:nvPicPr>
        <p:blipFill>
          <a:blip r:embed="rId1"/>
          <a:stretch/>
        </p:blipFill>
        <p:spPr>
          <a:xfrm>
            <a:off x="457200" y="1866960"/>
            <a:ext cx="8229240" cy="3466800"/>
          </a:xfrm>
          <a:prstGeom prst="rect">
            <a:avLst/>
          </a:prstGeom>
          <a:ln w="9525">
            <a:noFill/>
          </a:ln>
        </p:spPr>
      </p:pic>
      <p:sp>
        <p:nvSpPr>
          <p:cNvPr id="107" name="TextBox 3"/>
          <p:cNvSpPr/>
          <p:nvPr/>
        </p:nvSpPr>
        <p:spPr>
          <a:xfrm>
            <a:off x="457200" y="453240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Рис.6:Мои навыки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Мой опыт (рис.7).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 descr="image/12.png"/>
          <p:cNvPicPr/>
          <p:nvPr/>
        </p:nvPicPr>
        <p:blipFill>
          <a:blip r:embed="rId1"/>
          <a:stretch/>
        </p:blipFill>
        <p:spPr>
          <a:xfrm>
            <a:off x="457200" y="2273400"/>
            <a:ext cx="8229240" cy="2679480"/>
          </a:xfrm>
          <a:prstGeom prst="rect">
            <a:avLst/>
          </a:prstGeom>
          <a:ln w="9525">
            <a:noFill/>
          </a:ln>
        </p:spPr>
      </p:pic>
      <p:sp>
        <p:nvSpPr>
          <p:cNvPr id="110" name="TextBox 3"/>
          <p:cNvSpPr/>
          <p:nvPr/>
        </p:nvSpPr>
        <p:spPr>
          <a:xfrm>
            <a:off x="457200" y="468000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Рис.7:Мой опыт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Мои достижения(рис.8).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" descr="image/13.png"/>
          <p:cNvPicPr/>
          <p:nvPr/>
        </p:nvPicPr>
        <p:blipFill>
          <a:blip r:embed="rId1"/>
          <a:stretch/>
        </p:blipFill>
        <p:spPr>
          <a:xfrm>
            <a:off x="457200" y="2666880"/>
            <a:ext cx="8229240" cy="1866600"/>
          </a:xfrm>
          <a:prstGeom prst="rect">
            <a:avLst/>
          </a:prstGeom>
          <a:ln w="9525">
            <a:noFill/>
          </a:ln>
        </p:spPr>
      </p:pic>
      <p:sp>
        <p:nvSpPr>
          <p:cNvPr id="113" name="TextBox 3"/>
          <p:cNvSpPr/>
          <p:nvPr/>
        </p:nvSpPr>
        <p:spPr>
          <a:xfrm>
            <a:off x="590760" y="378000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Рис.8:Мои достижения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Цель работы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Добавить к сайту достижения.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5).Проверяем созданные посты(рис.9):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 descr="image/14.png"/>
          <p:cNvPicPr/>
          <p:nvPr/>
        </p:nvPicPr>
        <p:blipFill>
          <a:blip r:embed="rId1"/>
          <a:stretch/>
        </p:blipFill>
        <p:spPr>
          <a:xfrm>
            <a:off x="457200" y="2311560"/>
            <a:ext cx="8229240" cy="2577600"/>
          </a:xfrm>
          <a:prstGeom prst="rect">
            <a:avLst/>
          </a:prstGeom>
          <a:ln w="9525">
            <a:noFill/>
          </a:ln>
        </p:spPr>
      </p:pic>
      <p:sp>
        <p:nvSpPr>
          <p:cNvPr id="116" name="TextBox 3"/>
          <p:cNvSpPr/>
          <p:nvPr/>
        </p:nvSpPr>
        <p:spPr>
          <a:xfrm>
            <a:off x="410760" y="488916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Рис.9:Созданные посты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Пост по прошедшей неделе(рис.10).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" descr="image/15.png"/>
          <p:cNvPicPr/>
          <p:nvPr/>
        </p:nvPicPr>
        <p:blipFill>
          <a:blip r:embed="rId1"/>
          <a:stretch/>
        </p:blipFill>
        <p:spPr>
          <a:xfrm>
            <a:off x="457200" y="1778040"/>
            <a:ext cx="8229240" cy="3669840"/>
          </a:xfrm>
          <a:prstGeom prst="rect">
            <a:avLst/>
          </a:prstGeom>
          <a:ln w="9525">
            <a:noFill/>
          </a:ln>
        </p:spPr>
      </p:pic>
      <p:sp>
        <p:nvSpPr>
          <p:cNvPr id="119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Рис.10:Пост по прошедшей неделе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Пост на тему: “Язык разметки Markdown”(рис.11,рис.12).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image/16.png"/>
          <p:cNvPicPr/>
          <p:nvPr/>
        </p:nvPicPr>
        <p:blipFill>
          <a:blip r:embed="rId1"/>
          <a:stretch/>
        </p:blipFill>
        <p:spPr>
          <a:xfrm>
            <a:off x="457200" y="1866960"/>
            <a:ext cx="8229240" cy="3479400"/>
          </a:xfrm>
          <a:prstGeom prst="rect">
            <a:avLst/>
          </a:prstGeom>
          <a:ln w="9525">
            <a:noFill/>
          </a:ln>
        </p:spPr>
      </p:pic>
      <p:sp>
        <p:nvSpPr>
          <p:cNvPr id="122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Рис.11:Пост по теме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" descr="image/17.png"/>
          <p:cNvPicPr/>
          <p:nvPr/>
        </p:nvPicPr>
        <p:blipFill>
          <a:blip r:embed="rId1"/>
          <a:stretch/>
        </p:blipFill>
        <p:spPr>
          <a:xfrm>
            <a:off x="1790640" y="1600200"/>
            <a:ext cx="5574960" cy="4012920"/>
          </a:xfrm>
          <a:prstGeom prst="rect">
            <a:avLst/>
          </a:prstGeom>
          <a:ln w="9525">
            <a:noFill/>
          </a:ln>
        </p:spPr>
      </p:pic>
      <p:sp>
        <p:nvSpPr>
          <p:cNvPr id="124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Рис.12:Пост по теме(продолжение)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1)Добавила информацию о навыках (Skills). 2)Добавила информацию об опыте (Experience). 3)Добавила информацию о достижениях (Accomplishments). 4)Сделала пост по прошедшей неделе. 5)Добавила пост на тему: “Язык разметки Markdown”.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Задание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1)Добавить информацию о навыках (Skills). 2)Добавить информацию об опыте (Experience). 3)Добавить информацию о достижениях (Accomplishments). 4)Сделать пост по прошедшей неделе. 5)Добавить пост на тему по выбору: Легковесные языки разметки. Языки разметки. LaTeX. Язык разметки Markdown.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Выполнение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1). Сначала заходим в каталог work/blog/content/home, там видим необходимые нам файлы: skills.md, experience.md, accomplishments.md (рис.1).Редактируем файлы и вносим свои навыки, информацию об опыте,свои достижения.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image/1.png"/>
          <p:cNvPicPr/>
          <p:nvPr/>
        </p:nvPicPr>
        <p:blipFill>
          <a:blip r:embed="rId1"/>
          <a:stretch/>
        </p:blipFill>
        <p:spPr>
          <a:xfrm>
            <a:off x="457200" y="1739880"/>
            <a:ext cx="8229240" cy="3733560"/>
          </a:xfrm>
          <a:prstGeom prst="rect">
            <a:avLst/>
          </a:prstGeom>
          <a:ln w="9525">
            <a:noFill/>
          </a:ln>
        </p:spPr>
      </p:pic>
      <p:sp>
        <p:nvSpPr>
          <p:cNvPr id="92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Рис.1:Файлы для редактирования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2). Переходим в каталог work/blog/content/post/getting-started для добавления постов(рис.2).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image/5.png"/>
          <p:cNvPicPr/>
          <p:nvPr/>
        </p:nvPicPr>
        <p:blipFill>
          <a:blip r:embed="rId1"/>
          <a:stretch/>
        </p:blipFill>
        <p:spPr>
          <a:xfrm>
            <a:off x="457200" y="2451240"/>
            <a:ext cx="8229240" cy="2323800"/>
          </a:xfrm>
          <a:prstGeom prst="rect">
            <a:avLst/>
          </a:prstGeom>
          <a:ln w="9525">
            <a:noFill/>
          </a:ln>
        </p:spPr>
      </p:pic>
      <p:sp>
        <p:nvSpPr>
          <p:cNvPr id="95" name="TextBox 3"/>
          <p:cNvSpPr/>
          <p:nvPr/>
        </p:nvSpPr>
        <p:spPr>
          <a:xfrm>
            <a:off x="457200" y="381240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Рис.2:Переход в каталог work/blog/content/post/getting-started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Проверяем созданные файлы(рис.3).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" descr="image/8.png"/>
          <p:cNvPicPr/>
          <p:nvPr/>
        </p:nvPicPr>
        <p:blipFill>
          <a:blip r:embed="rId1"/>
          <a:stretch/>
        </p:blipFill>
        <p:spPr>
          <a:xfrm>
            <a:off x="457200" y="2413080"/>
            <a:ext cx="8229240" cy="2387160"/>
          </a:xfrm>
          <a:prstGeom prst="rect">
            <a:avLst/>
          </a:prstGeom>
          <a:ln w="9525">
            <a:noFill/>
          </a:ln>
        </p:spPr>
      </p:pic>
      <p:sp>
        <p:nvSpPr>
          <p:cNvPr id="98" name="TextBox 3"/>
          <p:cNvSpPr/>
          <p:nvPr/>
        </p:nvSpPr>
        <p:spPr>
          <a:xfrm>
            <a:off x="457200" y="4500000"/>
            <a:ext cx="82292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Рис.3:Созданные файлы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2022-05-14T18:42:02Z</dcterms:created>
  <dc:creator/>
  <dc:description/>
  <dc:language>ru-RU</dc:language>
  <cp:lastModifiedBy/>
  <dcterms:modified xsi:type="dcterms:W3CDTF">2022-05-14T21:48:26Z</dcterms:modified>
  <cp:revision>1</cp:revision>
  <dc:subject/>
  <dc:title>Индивидуальный проект,3 этап.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14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