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</a:t>
            </a:r>
            <a:r>
              <a:rPr b="0" lang="ru-RU" sz="3200" spc="-1" strike="noStrike">
                <a:latin typeface="Arial"/>
              </a:rPr>
              <a:t>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 6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57200" y="5638320"/>
            <a:ext cx="3682440" cy="108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11111"/>
                </a:solidFill>
                <a:latin typeface="Calibri"/>
              </a:rPr>
              <a:t>Андрианова Марина Георгиевна</a:t>
            </a:r>
            <a:endParaRPr b="0" lang="ru-RU" sz="12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111111"/>
                </a:solidFill>
                <a:latin typeface="Calibri"/>
              </a:rPr>
              <a:t>RUDN University, Moscow, Russian Federation</a:t>
            </a: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11111"/>
                </a:solidFill>
                <a:latin typeface="Calibri"/>
              </a:rPr>
              <a:t>NEC–2022, 06 May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Я познакомилась с инструментами поиска файлов и фильтрации текстовых данных.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Приобрела практические навыки: по управлению процессами (и заданиями), по проверке использования диска и обслуживанию файловых систем.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Ознакомление с инструментами поиска файлов и фильтрации текстовых данных. 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Приобретение практических навыков: по управлению процессами (и заданиями), по проверке использования диска и обслуживанию файловых систем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Конвейер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Конвейер (pipe) служит для объединения простых команд или утилит в цепочки,в которых результат работы предыдущей команды передаётся последующей. Синтаксис следующий: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команда 1 | команда 2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 означает, что вывод команды 1 передастся на ввод команде 2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Поиск файла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Команда find используется для поиска и отображения на экран имён файлов,соответствующих заданной строке символов.Формат команды:</a:t>
            </a:r>
            <a:endParaRPr b="0" lang="ru-RU" sz="2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find путь [-опции]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Фильтрация текста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Найти в текстовом файле указанную строку символов позволяет команда grep.Формат команды:</a:t>
            </a:r>
            <a:endParaRPr b="0" lang="ru-RU" sz="2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grep строка имя_файла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Проверка использования диска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Команда df показывает размер каждого смонтированного раздела диска.Формат команды:</a:t>
            </a:r>
            <a:endParaRPr b="0" lang="ru-RU" sz="2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df [-опции][файловая_система]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Управление задачами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Любую выполняющуюся в консоли команду или внешнюю программу можно запустить в фоновом режиме.Для этого следует в конце имени команды указать знак амперсанда &amp;.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Запущенные фоном программы называются задачами (jobs).Ими можно управлять с помощью команды jobs,которая выводит список запущенных в данный момент задач.Для завершения задачи необходимо выполнить команду:</a:t>
            </a:r>
            <a:endParaRPr b="0" lang="ru-RU" sz="2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kill %номер задачи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Управление процессами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Любой команде, выполняемой в системе, присваивается идентификатор процесса (process ID). Получить информацию о процессе и управлять им, пользуясь идентификатором процесса,можно из любого окна командного интерпретатора.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Получение информации о процессах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Команда ps используется для получения информации о процессах.Формат команды:</a:t>
            </a:r>
            <a:endParaRPr b="0" lang="ru-RU" sz="2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ps [-опции]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2022-05-06T12:50:56Z</dcterms:created>
  <dc:creator/>
  <dc:description/>
  <dc:language>ru-RU</dc:language>
  <cp:lastModifiedBy/>
  <dcterms:modified xsi:type="dcterms:W3CDTF">2022-05-06T16:13:22Z</dcterms:modified>
  <cp:revision>2</cp:revision>
  <dc:subject/>
  <dc:title>Лабораторная работа № 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06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