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 5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57200" y="5580000"/>
            <a:ext cx="2602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Андрианова Марина Георгиевна</a:t>
            </a:r>
            <a:endParaRPr b="0" lang="ru-RU" sz="12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8b8b8b"/>
                </a:solidFill>
                <a:latin typeface="Calibri"/>
              </a:rPr>
              <a:t>RUDN University, Moscow, Russian Federation</a:t>
            </a:r>
            <a:endParaRPr b="0" lang="ru-RU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NEC–2022, 06 May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3040"/>
            <a:ext cx="8228520" cy="87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Изменение прав доступа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54800"/>
            <a:ext cx="8228520" cy="56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Режим (в формате команды) имеет следующие компоненты структуры и способ записи: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= установить право(- лишить права)(+ дать право)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r чтение(w запись)(x выполнение)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u (user) владелец файла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g (group) группа,к которой принадлежит владелец файла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o (others) все остальные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Анализ файловой системы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Файловая система в Linux состоит из файлов и каталогов.Каждому физическому носителю соответствует своя файловая система.Существует несколько типов файловых систем.Перечислим наиболее часто встречающиеся типы: – ext2fs (second extended filesystem); – ext2fs (third extended file system); – ext4 (fourth extended file system); – ReiserFS;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Анализ файловой системы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xfs; – fat (file allocation table); – ntfs (new technology file system). - Для просмотра используемых в операционной системе файловых систем можно воспользоваться командой mount без параметров. - Другой способ определения смонтированных в операционной системе файловых систем—просмотр файла/etc/fstab.Сделать это можно, например, с помощью команды cat: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cat /etc/fstab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Анализ файловой системы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Для определения объёма свободного пространства на файловой системе можно воспользоваться командой df, которая выведет на экран список всех файловых систем в соответствии с именами устройств,с указанием размера и точки монтирования.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 помощью команды fsck можно проверить (а в ряде случаев восстановить) целостность файловой системы.Формат команды:</a:t>
            </a:r>
            <a:endParaRPr b="0" lang="ru-RU" sz="2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fsck имя_устройства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я познакомилась с файловой системой Linux, её структурой, именами и содержанием каталогов.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я приобрела практические навыки по применению команд для работы с файлами и каталогами,по управлению процессами (и работами),по проверке использования диска и обслуживанию файловой системы.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Ознакомление с файловой системой Linux, её структурой, именами и содержанием каталогов.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Приобретение практических навыков по применению команд для работы с файлами и каталогами,по управлению процессами (и работами),по проверке использования диска и обслуживанию файловой системы.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Команды для работы с файлами и каталогами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создания текстового файла можно использовать команду touch.Формат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touch имя-файла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просмотра файлов небольшого размера можно использовать команду cat.Формат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cat имя-файла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9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Команды для работы с файлами и каталогами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60000" y="1800000"/>
            <a:ext cx="8099280" cy="48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1620000"/>
            <a:ext cx="9143640" cy="52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80000" y="1260000"/>
            <a:ext cx="8640000" cy="524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просмотра файлов постранично удобнее использовать команду less.Формат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less имя-файла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Команда head выводит по умолчанию первые 10 строк файла.Формат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</a:rPr>
              <a:t>head [-n] имя-файла, где n—количество выводимых строк.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Команда tail выводит умолчанию 10 последних строк файла.Формат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tail [-n] имя-файла, где n—количество выводимых строк.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Копирование файлов и каталогов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Команда cp используется для копирования файлов и каталогов.Формат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cp [-опции] исходный_файл целевой_файл</a:t>
            </a:r>
            <a:endParaRPr b="0" lang="ru-R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Опция i в команде cp выведет на экран запрос подтверждения о перезаписи файла.</a:t>
            </a:r>
            <a:endParaRPr b="0" lang="ru-R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Для рекурсивного копирования каталогов,содержащих файлы,используется команда cp с опцией r.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70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Перемещение и переименование файлов и каталогов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2334960"/>
            <a:ext cx="8228520" cy="41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Команды mv и mvdir предназначены для перемещения и переименования файлов и каталогов. Формат команды mv: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mv [-опции] старый_файл новый_файл</a:t>
            </a:r>
            <a:endParaRPr b="0" lang="ru-R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Если необходим запрос подтверждения о перезаписи файла,то нужно использовать опцию i.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Права доступа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520" cy="53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Каждый файл или каталог имеет права доступа. В сведениях о файле или каталоге указываются: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тип файла (символ (-) обозначает файл,а символ (d)—каталог); 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Права доступа: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права для владельца файла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(r —разрешено чтение,w —разрешена запись,x —разрешено выполнение,- —право доступа отсутствует);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Права доступа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900000" y="1800000"/>
            <a:ext cx="7379280" cy="35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права для членов группы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(r —разрешено чтение,w —разрешена запись,x —разрешено выполнение,            - —право доступа отсутствует);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права для всех остальных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(r—разрешено чтение,w—разрешена запись,x—разрешено выполнение,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—право доступа отсутствует).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Изменение прав доступа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Права доступа к файлу или каталогу можно изменить,воспользовавшись командой chmod.Сделать это может владелец файла (или каталога) или пользователь с правами администратора.Формат команды:</a:t>
            </a:r>
            <a:endParaRPr b="0" lang="ru-RU" sz="3200" spc="-1" strike="noStrike"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chmod режим имя_файла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2022-05-06T20:44:30Z</dcterms:created>
  <dc:creator/>
  <dc:description/>
  <dc:language>ru-RU</dc:language>
  <cp:lastModifiedBy/>
  <dcterms:modified xsi:type="dcterms:W3CDTF">2022-05-07T00:18:49Z</dcterms:modified>
  <cp:revision>3</cp:revision>
  <dc:subject/>
  <dc:title>Лабораторная работа №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06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