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797E3CEA-4C43-442E-9A42-99B651C4461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5/19/22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FCD90A70-0CE9-43DF-920E-33F0A581D9A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12C1775A-01D4-4052-B7F2-CB427B6C621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5/19/22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3699D44A-7B07-4FED-8C8F-2B8FB0E936D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Лабораторная работа № 9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br/>
            <a:br/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5400000"/>
            <a:ext cx="2133360" cy="1321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Андрианова Марина Георгиевна</a:t>
            </a:r>
            <a:endParaRPr b="0" lang="ru-RU" sz="12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8b8b8b"/>
                </a:solidFill>
                <a:latin typeface="Calibri"/>
              </a:rPr>
              <a:t>RUDN University, Moscow, Russian Federation</a:t>
            </a:r>
            <a:endParaRPr b="0" lang="ru-RU" sz="14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NEC–2022, 19 May</a:t>
            </a:r>
            <a:endParaRPr b="0" lang="ru-R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1" descr="image/4.png"/>
          <p:cNvPicPr/>
          <p:nvPr/>
        </p:nvPicPr>
        <p:blipFill>
          <a:blip r:embed="rId1"/>
          <a:stretch/>
        </p:blipFill>
        <p:spPr>
          <a:xfrm>
            <a:off x="2717640" y="1600200"/>
            <a:ext cx="3708000" cy="4012920"/>
          </a:xfrm>
          <a:prstGeom prst="rect">
            <a:avLst/>
          </a:prstGeom>
          <a:ln w="9525">
            <a:noFill/>
          </a:ln>
        </p:spPr>
      </p:pic>
      <p:sp>
        <p:nvSpPr>
          <p:cNvPr id="99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Рис.4:Сохранение файла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Выполнение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-Проделала с текстом стандартные процедуры редактирования, каждое действие осуществляется комбинацией клавиш.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-Использовала команды по перемещению курсора.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-Управляла буферами,окнами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-Изучила режим поиска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Выводы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Я познакомилась с операционной системой Linux и получила практические навыки работы с редактором Emacs.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Цель работы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Познакомиться с операционной системой Linux. Получить практические навыки работы с редактором Emacs.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Редактор Emacs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1).Открыла редактор Emacs в фоновом режиме с помощью команды “emacs &amp;”(рис.1).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" descr="image/1.png"/>
          <p:cNvPicPr/>
          <p:nvPr/>
        </p:nvPicPr>
        <p:blipFill>
          <a:blip r:embed="rId1"/>
          <a:stretch/>
        </p:blipFill>
        <p:spPr>
          <a:xfrm>
            <a:off x="457200" y="2984400"/>
            <a:ext cx="8229240" cy="1231560"/>
          </a:xfrm>
          <a:prstGeom prst="rect">
            <a:avLst/>
          </a:prstGeom>
          <a:ln w="9525">
            <a:noFill/>
          </a:ln>
        </p:spPr>
      </p:pic>
      <p:sp>
        <p:nvSpPr>
          <p:cNvPr id="90" name="TextBox 3"/>
          <p:cNvSpPr/>
          <p:nvPr/>
        </p:nvSpPr>
        <p:spPr>
          <a:xfrm>
            <a:off x="457200" y="421596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Рис.1:Открытие редактора Emacs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2).Создала файл lab07.sh с помощью комбинации “Ctrl-x” “Ctrl-f”(рис.2).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" descr="image/2.png"/>
          <p:cNvPicPr/>
          <p:nvPr/>
        </p:nvPicPr>
        <p:blipFill>
          <a:blip r:embed="rId1"/>
          <a:stretch/>
        </p:blipFill>
        <p:spPr>
          <a:xfrm>
            <a:off x="2400480" y="1600200"/>
            <a:ext cx="4330440" cy="4012920"/>
          </a:xfrm>
          <a:prstGeom prst="rect">
            <a:avLst/>
          </a:prstGeom>
          <a:ln w="9525">
            <a:noFill/>
          </a:ln>
        </p:spPr>
      </p:pic>
      <p:sp>
        <p:nvSpPr>
          <p:cNvPr id="93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Рис.2:Создание файла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3).В открывшемся буфере набрала необходимый текст(рис.3).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1" descr="image/3.png"/>
          <p:cNvPicPr/>
          <p:nvPr/>
        </p:nvPicPr>
        <p:blipFill>
          <a:blip r:embed="rId1"/>
          <a:stretch/>
        </p:blipFill>
        <p:spPr>
          <a:xfrm>
            <a:off x="1028880" y="1600200"/>
            <a:ext cx="7098840" cy="4012920"/>
          </a:xfrm>
          <a:prstGeom prst="rect">
            <a:avLst/>
          </a:prstGeom>
          <a:ln w="9525">
            <a:noFill/>
          </a:ln>
        </p:spPr>
      </p:pic>
      <p:sp>
        <p:nvSpPr>
          <p:cNvPr id="96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Рис.3:Работа с текстом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4).Сохранила файл с помощью комбинации “Ctrl-x” “Ctrl-s”(рис.4).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LibreOffice/7.2.6.2$Linux_X86_64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2022-05-19T17:21:27Z</dcterms:created>
  <dc:creator/>
  <dc:description/>
  <dc:language>ru-RU</dc:language>
  <cp:lastModifiedBy/>
  <dcterms:modified xsi:type="dcterms:W3CDTF">2022-05-19T21:16:34Z</dcterms:modified>
  <cp:revision>1</cp:revision>
  <dc:subject/>
  <dc:title>Лабораторная работа № 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NEC–2022, 19 May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