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6" autoAdjust="0"/>
    <p:restoredTop sz="94660"/>
  </p:normalViewPr>
  <p:slideViewPr>
    <p:cSldViewPr snapToGrid="0">
      <p:cViewPr>
        <p:scale>
          <a:sx n="80" d="100"/>
          <a:sy n="80" d="100"/>
        </p:scale>
        <p:origin x="-2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UPSWING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7073" y="4357723"/>
            <a:ext cx="2976964" cy="119558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Ayush Gupta</a:t>
            </a:r>
          </a:p>
          <a:p>
            <a:r>
              <a:rPr lang="en-US" sz="2400" dirty="0"/>
              <a:t>Kavya Prakash</a:t>
            </a:r>
          </a:p>
          <a:p>
            <a:r>
              <a:rPr lang="en-US" sz="2400" dirty="0"/>
              <a:t>Mayank Gangrade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10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Mayank\Downloads\image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442913"/>
            <a:ext cx="10267950" cy="597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Mayank\Downloads\image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600075"/>
            <a:ext cx="10077450" cy="56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Mayank\Downloads\image 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532" y="576264"/>
            <a:ext cx="10342481" cy="5429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028825"/>
            <a:ext cx="11915775" cy="14859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		THANK YOU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7666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161"/>
          </a:xfrm>
        </p:spPr>
        <p:txBody>
          <a:bodyPr/>
          <a:lstStyle/>
          <a:p>
            <a:r>
              <a:rPr lang="en-US" dirty="0" smtClean="0"/>
              <a:t>PROBLEM AND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88" y="1471961"/>
            <a:ext cx="9601200" cy="4995746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Growing </a:t>
            </a:r>
            <a:r>
              <a:rPr lang="en-US" dirty="0"/>
              <a:t>population is widening the gap between the food demand and agricultural resources</a:t>
            </a:r>
          </a:p>
          <a:p>
            <a:pPr lvl="0"/>
            <a:r>
              <a:rPr lang="en-US" dirty="0"/>
              <a:t>According to the UN Food and Agriculture Organization, the world will need to produce 70% more food in 2050 than it does now </a:t>
            </a:r>
            <a:r>
              <a:rPr lang="en-US" dirty="0" smtClean="0"/>
              <a:t>                                                 										  </a:t>
            </a:r>
            <a:r>
              <a:rPr lang="en-US" b="1" dirty="0" smtClean="0"/>
              <a:t>SOLUTION </a:t>
            </a:r>
          </a:p>
          <a:p>
            <a:pPr lvl="0"/>
            <a:r>
              <a:rPr lang="en-US" dirty="0" smtClean="0"/>
              <a:t>Improve food production by increasing the number of producers</a:t>
            </a:r>
          </a:p>
          <a:p>
            <a:pPr lvl="0"/>
            <a:r>
              <a:rPr lang="en-US" dirty="0" smtClean="0"/>
              <a:t>Reduce </a:t>
            </a:r>
            <a:r>
              <a:rPr lang="en-US" dirty="0"/>
              <a:t>wastage occurring from inefficient farming methods </a:t>
            </a:r>
            <a:r>
              <a:rPr lang="en-US" dirty="0" smtClean="0"/>
              <a:t>		            										             </a:t>
            </a:r>
            <a:r>
              <a:rPr lang="en-US" b="1" dirty="0" smtClean="0"/>
              <a:t>OUR APPROACH </a:t>
            </a:r>
          </a:p>
          <a:p>
            <a:r>
              <a:rPr lang="en-US" dirty="0"/>
              <a:t>Upswing farming encourages small scale farmers, home gardeners to register for events ,make an informed decision on farming methods, get answers on queries and making the entire process easier 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35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8034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383475" y="1499187"/>
            <a:ext cx="9601200" cy="408320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</a:t>
            </a:r>
            <a:r>
              <a:rPr lang="en-US" b="1" dirty="0" smtClean="0"/>
              <a:t>Gardeners</a:t>
            </a:r>
            <a:r>
              <a:rPr lang="en-US" b="1" dirty="0" smtClean="0"/>
              <a:t>: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en-US" dirty="0"/>
              <a:t>G</a:t>
            </a:r>
            <a:r>
              <a:rPr lang="en-US" dirty="0" smtClean="0"/>
              <a:t>ardeners are able to sign up and create and account on their own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en-US" dirty="0" smtClean="0"/>
              <a:t>Gardeners can see the top crops based on their area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en-US" dirty="0" smtClean="0"/>
              <a:t>They can rent land or put up their land for lease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en-US" dirty="0" smtClean="0"/>
              <a:t>They can see the crop prices in the market which is controlled by the state department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en-US" dirty="0" smtClean="0"/>
              <a:t>Once they make a decision on the crops to be grown they can check the farming methods for each crop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en-US" dirty="0" smtClean="0"/>
              <a:t>Anytime during the production they can post their queries on a forum which is answered by the farmers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en-US" dirty="0" smtClean="0"/>
              <a:t>They can then register for food collection drive events to sell their crops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85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918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USE CASES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639" y="1527137"/>
            <a:ext cx="9601200" cy="3935512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									</a:t>
            </a:r>
            <a:r>
              <a:rPr lang="en-US" dirty="0" smtClean="0"/>
              <a:t>               	</a:t>
            </a:r>
            <a:r>
              <a:rPr lang="en-US" b="1" dirty="0" smtClean="0"/>
              <a:t>State </a:t>
            </a:r>
            <a:r>
              <a:rPr lang="en-US" b="1" dirty="0"/>
              <a:t>department </a:t>
            </a:r>
            <a:r>
              <a:rPr lang="en-US" b="1" dirty="0" smtClean="0"/>
              <a:t>:</a:t>
            </a:r>
            <a:endParaRPr lang="en-US" b="1" dirty="0"/>
          </a:p>
          <a:p>
            <a:pPr marL="1444752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State department can approve funding requests from researchers</a:t>
            </a:r>
          </a:p>
          <a:p>
            <a:pPr marL="1444752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They create the crop collection drive events </a:t>
            </a:r>
          </a:p>
          <a:p>
            <a:pPr marL="1444752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They control the market by pricing the crops                                          </a:t>
            </a:r>
            <a:r>
              <a:rPr lang="en-US" dirty="0" smtClean="0"/>
              <a:t>             </a:t>
            </a:r>
            <a:r>
              <a:rPr lang="en-US" dirty="0" smtClean="0"/>
              <a:t>    								</a:t>
            </a:r>
            <a:endParaRPr lang="en-US" dirty="0" smtClean="0"/>
          </a:p>
          <a:p>
            <a:pPr marL="1444752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/>
              <a:t>Researcher </a:t>
            </a:r>
            <a:r>
              <a:rPr lang="en-US" sz="2100" b="1" dirty="0" smtClean="0"/>
              <a:t>:</a:t>
            </a:r>
            <a:endParaRPr lang="en-US" sz="2100" b="1" dirty="0"/>
          </a:p>
          <a:p>
            <a:pPr marL="1444752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/>
              <a:t>Researcher is able to view the analytics </a:t>
            </a:r>
          </a:p>
          <a:p>
            <a:pPr marL="1444752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/>
              <a:t>They can raise requests for </a:t>
            </a:r>
            <a:r>
              <a:rPr lang="en-US" dirty="0" smtClean="0"/>
              <a:t>funding                                                                       </a:t>
            </a:r>
          </a:p>
          <a:p>
            <a:pPr marL="1444752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1" dirty="0" smtClean="0"/>
              <a:t>Farmers </a:t>
            </a:r>
            <a:r>
              <a:rPr lang="en-US" sz="2100" b="1" dirty="0"/>
              <a:t>:</a:t>
            </a:r>
          </a:p>
          <a:p>
            <a:pPr marL="1444752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/>
              <a:t>Farmers are able to answer the gardeners queries</a:t>
            </a:r>
          </a:p>
          <a:p>
            <a:pPr marL="1444752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/>
              <a:t>They are able to sell their crops to buyers </a:t>
            </a:r>
            <a:r>
              <a:rPr lang="en-US" dirty="0" smtClean="0"/>
              <a:t>                                                           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 smtClean="0"/>
              <a:t>	</a:t>
            </a:r>
            <a:r>
              <a:rPr lang="en-US" b="1" dirty="0" smtClean="0"/>
              <a:t>Sellers </a:t>
            </a:r>
            <a:r>
              <a:rPr lang="en-US" b="1" dirty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sz="1800" dirty="0" smtClean="0"/>
              <a:t>1</a:t>
            </a:r>
            <a:r>
              <a:rPr lang="en-US" sz="1800" dirty="0" smtClean="0"/>
              <a:t>.        Sellers </a:t>
            </a:r>
            <a:r>
              <a:rPr lang="en-US" sz="1800" dirty="0"/>
              <a:t>are able to sell raw materials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47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1118" y="3005187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Govt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Department </a:t>
            </a:r>
          </a:p>
        </p:txBody>
      </p:sp>
      <p:sp>
        <p:nvSpPr>
          <p:cNvPr id="8" name="Rectangle 7"/>
          <p:cNvSpPr/>
          <p:nvPr/>
        </p:nvSpPr>
        <p:spPr>
          <a:xfrm>
            <a:off x="3510328" y="2201076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8331" y="1493978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8330" y="808103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Ecosystem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2390" y="1546164"/>
            <a:ext cx="1448155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2389" y="802548"/>
            <a:ext cx="1448155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DB4OUtil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17067" y="1045436"/>
            <a:ext cx="805322" cy="55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488330" y="3166624"/>
            <a:ext cx="1328737" cy="5212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Food Department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11453" y="1288323"/>
            <a:ext cx="0" cy="2238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11453" y="1979753"/>
            <a:ext cx="0" cy="2238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1453" y="2710398"/>
            <a:ext cx="0" cy="4468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7161523" y="3565713"/>
            <a:ext cx="1328737" cy="391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Gardener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9513" y="4102276"/>
            <a:ext cx="1328737" cy="391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Farmer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39513" y="4638838"/>
            <a:ext cx="1328737" cy="3955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Research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892568" y="3805018"/>
            <a:ext cx="12834" cy="102981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92568" y="4246681"/>
            <a:ext cx="239321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00192" y="4814356"/>
            <a:ext cx="239321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324966" y="3857262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Agriculture Department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670960" y="4113496"/>
            <a:ext cx="234442" cy="29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33749" y="2318678"/>
            <a:ext cx="5077655" cy="153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55955" y="2325048"/>
            <a:ext cx="24217" cy="14997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54298" y="2345902"/>
            <a:ext cx="9686" cy="7269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28004" y="3824776"/>
            <a:ext cx="192182" cy="183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760667" y="3989151"/>
            <a:ext cx="1328737" cy="391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Event Organization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7845" y="4509960"/>
            <a:ext cx="1328737" cy="391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Funding Organization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294771" y="3474246"/>
            <a:ext cx="13419" cy="12638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79758" y="4712631"/>
            <a:ext cx="221608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87603" y="4100150"/>
            <a:ext cx="192182" cy="183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152698" y="3679985"/>
            <a:ext cx="0" cy="70379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59297" y="4358010"/>
            <a:ext cx="1857770" cy="1288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959297" y="4370893"/>
            <a:ext cx="6722" cy="5235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17067" y="4378184"/>
            <a:ext cx="0" cy="587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4" name="Rectangle 73"/>
          <p:cNvSpPr/>
          <p:nvPr/>
        </p:nvSpPr>
        <p:spPr>
          <a:xfrm>
            <a:off x="2454298" y="4894396"/>
            <a:ext cx="1328737" cy="391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Buyer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293652" y="4894396"/>
            <a:ext cx="1328737" cy="391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Seller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2454298" y="2356977"/>
            <a:ext cx="1115576" cy="1935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7172333" y="140938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Util</a:t>
            </a:r>
            <a:r>
              <a:rPr lang="en-US" sz="1400" dirty="0" smtClean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771294" y="141537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Util</a:t>
            </a:r>
            <a:r>
              <a:rPr lang="en-US" sz="1400" dirty="0" smtClean="0">
                <a:solidFill>
                  <a:schemeClr val="bg1"/>
                </a:solidFill>
              </a:rPr>
              <a:t> Functions*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622389" y="145703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Mail.jar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288784" y="123074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Twillio</a:t>
            </a:r>
            <a:r>
              <a:rPr lang="en-US" sz="1400" dirty="0" smtClean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330322" y="4488016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257971" y="6110631"/>
            <a:ext cx="146604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QA request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663531" y="5997813"/>
            <a:ext cx="1457102" cy="5985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FarmerSell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9030323" y="6126561"/>
            <a:ext cx="146604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EventOrganizer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152698" y="5560524"/>
            <a:ext cx="7239384" cy="25327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916720" y="5025979"/>
            <a:ext cx="0" cy="106909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endCxn id="101" idx="0"/>
          </p:cNvCxnSpPr>
          <p:nvPr/>
        </p:nvCxnSpPr>
        <p:spPr>
          <a:xfrm>
            <a:off x="11392082" y="5573187"/>
            <a:ext cx="0" cy="42462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7" name="Isosceles Triangle 41"/>
          <p:cNvSpPr/>
          <p:nvPr/>
        </p:nvSpPr>
        <p:spPr>
          <a:xfrm>
            <a:off x="9811288" y="4935068"/>
            <a:ext cx="240506" cy="20733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321005" y="3687864"/>
            <a:ext cx="132873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Queue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9976057" y="4187793"/>
            <a:ext cx="0" cy="2878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884730" y="2338227"/>
            <a:ext cx="39228" cy="13496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3510328" y="6114073"/>
            <a:ext cx="146604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Land seller request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85619" y="6110631"/>
            <a:ext cx="1466047" cy="485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Funding Request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772390" y="5585851"/>
            <a:ext cx="0" cy="48266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89261" y="5627963"/>
            <a:ext cx="0" cy="48266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174696" y="5544166"/>
            <a:ext cx="0" cy="48266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34" name="TextBox 133"/>
          <p:cNvSpPr txBox="1"/>
          <p:nvPr/>
        </p:nvSpPr>
        <p:spPr>
          <a:xfrm>
            <a:off x="1078173" y="259307"/>
            <a:ext cx="19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OBJECT 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386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Snapshots:</a:t>
            </a:r>
            <a:endParaRPr lang="en-US" dirty="0"/>
          </a:p>
        </p:txBody>
      </p:sp>
      <p:sp>
        <p:nvSpPr>
          <p:cNvPr id="1026" name="AutoShape 2" descr="https://files.slack.com/files-pri/T6XTH4J4R-F8E0PES7P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files.slack.com/files-pri/T6XTH4J4R-F8DRVSJ66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Mayank\Downloads\image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793" y="2208810"/>
            <a:ext cx="7434077" cy="3776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Mayank\Downloads\image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457200"/>
            <a:ext cx="95631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Mayank\Downloads\image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450" y="638175"/>
            <a:ext cx="8801100" cy="558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 descr="https://files.slack.com/files-pri/T6XTH4J4R-F8D6HU3QQ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https://files.slack.com/files-pri/T6XTH4J4R-F8D6HU3QQ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3" name="Picture 5" descr="C:\Users\Mayank\Downloads\image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304800"/>
            <a:ext cx="9134475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71</TotalTime>
  <Words>202</Words>
  <Application>Microsoft Macintosh PowerPoint</Application>
  <PresentationFormat>Custom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Crop</vt:lpstr>
      <vt:lpstr>UPSWING FARMING</vt:lpstr>
      <vt:lpstr>PROBLEM AND APPROACH </vt:lpstr>
      <vt:lpstr>USE CASES</vt:lpstr>
      <vt:lpstr>USE CASES : </vt:lpstr>
      <vt:lpstr>Slide 5</vt:lpstr>
      <vt:lpstr>Project Snapshots:</vt:lpstr>
      <vt:lpstr>Slide 7</vt:lpstr>
      <vt:lpstr>Slide 8</vt:lpstr>
      <vt:lpstr>Slide 9</vt:lpstr>
      <vt:lpstr>Slide 10</vt:lpstr>
      <vt:lpstr>Slide 11</vt:lpstr>
      <vt:lpstr>Slide 12</vt:lpstr>
      <vt:lpstr>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Gangrade</dc:creator>
  <cp:lastModifiedBy>Mayank</cp:lastModifiedBy>
  <cp:revision>14</cp:revision>
  <dcterms:created xsi:type="dcterms:W3CDTF">2015-09-21T23:24:45Z</dcterms:created>
  <dcterms:modified xsi:type="dcterms:W3CDTF">2017-12-13T05:12:54Z</dcterms:modified>
</cp:coreProperties>
</file>