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0" r:id="rId6"/>
    <p:sldId id="265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>
        <p:scale>
          <a:sx n="46" d="100"/>
          <a:sy n="46" d="100"/>
        </p:scale>
        <p:origin x="94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F2DD2-7309-45A3-BA50-8544ECCB9164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A175D0-5429-4F38-8539-9D53C2F622C7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577079D6-779F-4309-B0C9-D0BD6EEA5EDC}" type="parTrans" cxnId="{45E8A5ED-EDBC-48E0-922E-F089D3003219}">
      <dgm:prSet/>
      <dgm:spPr/>
      <dgm:t>
        <a:bodyPr/>
        <a:lstStyle/>
        <a:p>
          <a:endParaRPr lang="en-US"/>
        </a:p>
      </dgm:t>
    </dgm:pt>
    <dgm:pt modelId="{24D8C20A-6F33-4E3A-A83F-8CE822AF9CE2}" type="sibTrans" cxnId="{45E8A5ED-EDBC-48E0-922E-F089D3003219}">
      <dgm:prSet/>
      <dgm:spPr/>
      <dgm:t>
        <a:bodyPr/>
        <a:lstStyle/>
        <a:p>
          <a:endParaRPr lang="en-US"/>
        </a:p>
      </dgm:t>
    </dgm:pt>
    <dgm:pt modelId="{201E591B-78A8-47E5-8A6B-9334171F758B}">
      <dgm:prSet phldrT="[Text]"/>
      <dgm:spPr/>
      <dgm:t>
        <a:bodyPr/>
        <a:lstStyle/>
        <a:p>
          <a:r>
            <a:rPr lang="en-US" dirty="0"/>
            <a:t>App.js</a:t>
          </a:r>
        </a:p>
      </dgm:t>
    </dgm:pt>
    <dgm:pt modelId="{454893F3-3C35-4FEC-88AB-107E5B64F1BE}" type="parTrans" cxnId="{59C9314A-37BC-45C7-8420-853D5B592DFD}">
      <dgm:prSet/>
      <dgm:spPr/>
      <dgm:t>
        <a:bodyPr/>
        <a:lstStyle/>
        <a:p>
          <a:endParaRPr lang="en-US"/>
        </a:p>
      </dgm:t>
    </dgm:pt>
    <dgm:pt modelId="{46C73196-E4C1-4140-8DE7-8AAE1CD620EE}" type="sibTrans" cxnId="{59C9314A-37BC-45C7-8420-853D5B592DFD}">
      <dgm:prSet/>
      <dgm:spPr/>
      <dgm:t>
        <a:bodyPr/>
        <a:lstStyle/>
        <a:p>
          <a:endParaRPr lang="en-US"/>
        </a:p>
      </dgm:t>
    </dgm:pt>
    <dgm:pt modelId="{AE9D1137-4AD2-45C5-893B-06ECAAA87F9E}">
      <dgm:prSet phldrT="[Text]"/>
      <dgm:spPr/>
      <dgm:t>
        <a:bodyPr/>
        <a:lstStyle/>
        <a:p>
          <a:r>
            <a:rPr lang="en-US" dirty="0" err="1"/>
            <a:t>Beer.sqlite</a:t>
          </a:r>
          <a:endParaRPr lang="en-US" dirty="0"/>
        </a:p>
      </dgm:t>
    </dgm:pt>
    <dgm:pt modelId="{83A4E0A6-9DCA-4823-8FAA-7A0A0522BED9}" type="parTrans" cxnId="{E74495B2-A136-4A32-82FF-CF726CA9FF96}">
      <dgm:prSet/>
      <dgm:spPr/>
      <dgm:t>
        <a:bodyPr/>
        <a:lstStyle/>
        <a:p>
          <a:endParaRPr lang="en-US"/>
        </a:p>
      </dgm:t>
    </dgm:pt>
    <dgm:pt modelId="{A53AA3D9-A1A3-4905-A269-562E999776B7}" type="sibTrans" cxnId="{E74495B2-A136-4A32-82FF-CF726CA9FF96}">
      <dgm:prSet/>
      <dgm:spPr/>
      <dgm:t>
        <a:bodyPr/>
        <a:lstStyle/>
        <a:p>
          <a:endParaRPr lang="en-US"/>
        </a:p>
      </dgm:t>
    </dgm:pt>
    <dgm:pt modelId="{9294441F-DE67-45CE-BB39-C0F1DFF37E5B}">
      <dgm:prSet phldrT="[Text]"/>
      <dgm:spPr/>
      <dgm:t>
        <a:bodyPr/>
        <a:lstStyle/>
        <a:p>
          <a:r>
            <a:rPr lang="en-US" dirty="0" err="1"/>
            <a:t>Beer.db</a:t>
          </a:r>
          <a:endParaRPr lang="en-US" dirty="0"/>
        </a:p>
      </dgm:t>
    </dgm:pt>
    <dgm:pt modelId="{19F60491-8DAC-48D5-A634-BA0AF0B40B8E}" type="parTrans" cxnId="{C94BF35A-E1E3-425D-A70D-7B357C39148F}">
      <dgm:prSet/>
      <dgm:spPr/>
      <dgm:t>
        <a:bodyPr/>
        <a:lstStyle/>
        <a:p>
          <a:endParaRPr lang="en-US"/>
        </a:p>
      </dgm:t>
    </dgm:pt>
    <dgm:pt modelId="{7342E8A4-4358-46B7-9670-F5C409D5C04C}" type="sibTrans" cxnId="{C94BF35A-E1E3-425D-A70D-7B357C39148F}">
      <dgm:prSet/>
      <dgm:spPr/>
      <dgm:t>
        <a:bodyPr/>
        <a:lstStyle/>
        <a:p>
          <a:endParaRPr lang="en-US"/>
        </a:p>
      </dgm:t>
    </dgm:pt>
    <dgm:pt modelId="{51330FE3-433F-4DBD-82BA-67FA4DD47CDE}">
      <dgm:prSet phldrT="[Text]"/>
      <dgm:spPr/>
      <dgm:t>
        <a:bodyPr/>
        <a:lstStyle/>
        <a:p>
          <a:r>
            <a:rPr lang="en-US" dirty="0"/>
            <a:t>App.py</a:t>
          </a:r>
        </a:p>
      </dgm:t>
    </dgm:pt>
    <dgm:pt modelId="{5A4DE194-DE46-4F43-B7AF-526E61FF7A19}" type="parTrans" cxnId="{0621293F-A7E0-477F-9F7F-DB7BAAC12361}">
      <dgm:prSet/>
      <dgm:spPr/>
      <dgm:t>
        <a:bodyPr/>
        <a:lstStyle/>
        <a:p>
          <a:endParaRPr lang="en-US"/>
        </a:p>
      </dgm:t>
    </dgm:pt>
    <dgm:pt modelId="{C71D2F01-B40D-4451-93DD-9942A08868D1}" type="sibTrans" cxnId="{0621293F-A7E0-477F-9F7F-DB7BAAC12361}">
      <dgm:prSet/>
      <dgm:spPr/>
      <dgm:t>
        <a:bodyPr/>
        <a:lstStyle/>
        <a:p>
          <a:endParaRPr lang="en-US"/>
        </a:p>
      </dgm:t>
    </dgm:pt>
    <dgm:pt modelId="{FA557E3E-BA41-4DC5-A8CE-91231A6232DB}">
      <dgm:prSet phldrT="[Text]"/>
      <dgm:spPr/>
      <dgm:t>
        <a:bodyPr/>
        <a:lstStyle/>
        <a:p>
          <a:r>
            <a:rPr lang="en-US" dirty="0"/>
            <a:t>Style.css</a:t>
          </a:r>
        </a:p>
      </dgm:t>
    </dgm:pt>
    <dgm:pt modelId="{97107112-3E02-448C-A114-2857B0EF8C67}" type="parTrans" cxnId="{2C3FCB00-6D5D-4532-AD30-82C0AFAA937C}">
      <dgm:prSet/>
      <dgm:spPr/>
      <dgm:t>
        <a:bodyPr/>
        <a:lstStyle/>
        <a:p>
          <a:endParaRPr lang="en-US"/>
        </a:p>
      </dgm:t>
    </dgm:pt>
    <dgm:pt modelId="{1ED0CD5B-DF5D-4801-B20C-43A357D946BD}" type="sibTrans" cxnId="{2C3FCB00-6D5D-4532-AD30-82C0AFAA937C}">
      <dgm:prSet/>
      <dgm:spPr/>
      <dgm:t>
        <a:bodyPr/>
        <a:lstStyle/>
        <a:p>
          <a:endParaRPr lang="en-US"/>
        </a:p>
      </dgm:t>
    </dgm:pt>
    <dgm:pt modelId="{138EBC99-287D-4108-A990-468A5F5EB19A}" type="pres">
      <dgm:prSet presAssocID="{86AF2DD2-7309-45A3-BA50-8544ECCB916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B2182E-D901-49C9-9636-08F9D0042B42}" type="pres">
      <dgm:prSet presAssocID="{4CA175D0-5429-4F38-8539-9D53C2F622C7}" presName="vertOne" presStyleCnt="0"/>
      <dgm:spPr/>
    </dgm:pt>
    <dgm:pt modelId="{4C4A1A50-C29C-49A4-B113-C482FF91DFDF}" type="pres">
      <dgm:prSet presAssocID="{4CA175D0-5429-4F38-8539-9D53C2F622C7}" presName="txOne" presStyleLbl="node0" presStyleIdx="0" presStyleCnt="1" custLinFactNeighborX="-7611" custLinFactNeighborY="-27151">
        <dgm:presLayoutVars>
          <dgm:chPref val="3"/>
        </dgm:presLayoutVars>
      </dgm:prSet>
      <dgm:spPr/>
    </dgm:pt>
    <dgm:pt modelId="{0DB36681-4878-4257-89AB-39DC6126E01C}" type="pres">
      <dgm:prSet presAssocID="{4CA175D0-5429-4F38-8539-9D53C2F622C7}" presName="parTransOne" presStyleCnt="0"/>
      <dgm:spPr/>
    </dgm:pt>
    <dgm:pt modelId="{81718FA1-6699-4BD7-94D9-AEC9DCCD8C6E}" type="pres">
      <dgm:prSet presAssocID="{4CA175D0-5429-4F38-8539-9D53C2F622C7}" presName="horzOne" presStyleCnt="0"/>
      <dgm:spPr/>
    </dgm:pt>
    <dgm:pt modelId="{46794C0D-EE36-4403-8248-0BAD6F6C6FCF}" type="pres">
      <dgm:prSet presAssocID="{201E591B-78A8-47E5-8A6B-9334171F758B}" presName="vertTwo" presStyleCnt="0"/>
      <dgm:spPr/>
    </dgm:pt>
    <dgm:pt modelId="{61308E18-A80F-48D8-A732-1F95E13B54D4}" type="pres">
      <dgm:prSet presAssocID="{201E591B-78A8-47E5-8A6B-9334171F758B}" presName="txTwo" presStyleLbl="node2" presStyleIdx="0" presStyleCnt="2" custLinFactNeighborX="-111">
        <dgm:presLayoutVars>
          <dgm:chPref val="3"/>
        </dgm:presLayoutVars>
      </dgm:prSet>
      <dgm:spPr/>
    </dgm:pt>
    <dgm:pt modelId="{9EAE8748-F0C6-43BA-A1BB-98AE4B3A3F4A}" type="pres">
      <dgm:prSet presAssocID="{201E591B-78A8-47E5-8A6B-9334171F758B}" presName="parTransTwo" presStyleCnt="0"/>
      <dgm:spPr/>
    </dgm:pt>
    <dgm:pt modelId="{011A3846-0736-4BF9-8358-8A1F2D1B4195}" type="pres">
      <dgm:prSet presAssocID="{201E591B-78A8-47E5-8A6B-9334171F758B}" presName="horzTwo" presStyleCnt="0"/>
      <dgm:spPr/>
    </dgm:pt>
    <dgm:pt modelId="{57A82EB6-6BE2-47FD-9E69-7DC044A4EAB7}" type="pres">
      <dgm:prSet presAssocID="{AE9D1137-4AD2-45C5-893B-06ECAAA87F9E}" presName="vertThree" presStyleCnt="0"/>
      <dgm:spPr/>
    </dgm:pt>
    <dgm:pt modelId="{6DFBD814-409D-43F7-9A2A-D712028A025E}" type="pres">
      <dgm:prSet presAssocID="{AE9D1137-4AD2-45C5-893B-06ECAAA87F9E}" presName="txThree" presStyleLbl="node3" presStyleIdx="0" presStyleCnt="3">
        <dgm:presLayoutVars>
          <dgm:chPref val="3"/>
        </dgm:presLayoutVars>
      </dgm:prSet>
      <dgm:spPr/>
    </dgm:pt>
    <dgm:pt modelId="{E9DECB2E-7D4E-44BD-8A86-9A6EEFDA0D8D}" type="pres">
      <dgm:prSet presAssocID="{AE9D1137-4AD2-45C5-893B-06ECAAA87F9E}" presName="horzThree" presStyleCnt="0"/>
      <dgm:spPr/>
    </dgm:pt>
    <dgm:pt modelId="{5DD16D9A-C938-49ED-8AA2-785539EC36DA}" type="pres">
      <dgm:prSet presAssocID="{A53AA3D9-A1A3-4905-A269-562E999776B7}" presName="sibSpaceThree" presStyleCnt="0"/>
      <dgm:spPr/>
    </dgm:pt>
    <dgm:pt modelId="{E79B62B8-9A1B-48C7-A25F-91B32E77617A}" type="pres">
      <dgm:prSet presAssocID="{9294441F-DE67-45CE-BB39-C0F1DFF37E5B}" presName="vertThree" presStyleCnt="0"/>
      <dgm:spPr/>
    </dgm:pt>
    <dgm:pt modelId="{59478FCA-4688-4FA3-8797-5BC9144DFC06}" type="pres">
      <dgm:prSet presAssocID="{9294441F-DE67-45CE-BB39-C0F1DFF37E5B}" presName="txThree" presStyleLbl="node3" presStyleIdx="1" presStyleCnt="3">
        <dgm:presLayoutVars>
          <dgm:chPref val="3"/>
        </dgm:presLayoutVars>
      </dgm:prSet>
      <dgm:spPr/>
    </dgm:pt>
    <dgm:pt modelId="{B94117B6-9ED0-4CBA-8944-8A3EC77D4B0C}" type="pres">
      <dgm:prSet presAssocID="{9294441F-DE67-45CE-BB39-C0F1DFF37E5B}" presName="horzThree" presStyleCnt="0"/>
      <dgm:spPr/>
    </dgm:pt>
    <dgm:pt modelId="{E8E753A4-78F9-4E5C-A2B4-99AF4C9EE580}" type="pres">
      <dgm:prSet presAssocID="{46C73196-E4C1-4140-8DE7-8AAE1CD620EE}" presName="sibSpaceTwo" presStyleCnt="0"/>
      <dgm:spPr/>
    </dgm:pt>
    <dgm:pt modelId="{F90EC357-CD2B-49E2-9749-6B0C63B3A111}" type="pres">
      <dgm:prSet presAssocID="{51330FE3-433F-4DBD-82BA-67FA4DD47CDE}" presName="vertTwo" presStyleCnt="0"/>
      <dgm:spPr/>
    </dgm:pt>
    <dgm:pt modelId="{F139A90A-EB6F-45F9-AD02-C6CC89D7A82E}" type="pres">
      <dgm:prSet presAssocID="{51330FE3-433F-4DBD-82BA-67FA4DD47CDE}" presName="txTwo" presStyleLbl="node2" presStyleIdx="1" presStyleCnt="2">
        <dgm:presLayoutVars>
          <dgm:chPref val="3"/>
        </dgm:presLayoutVars>
      </dgm:prSet>
      <dgm:spPr/>
    </dgm:pt>
    <dgm:pt modelId="{8F6EA0C3-B61D-4446-ACB0-F15F7EDA23D5}" type="pres">
      <dgm:prSet presAssocID="{51330FE3-433F-4DBD-82BA-67FA4DD47CDE}" presName="parTransTwo" presStyleCnt="0"/>
      <dgm:spPr/>
    </dgm:pt>
    <dgm:pt modelId="{DC387B0A-47C3-4218-A317-A8BE2DC1BF81}" type="pres">
      <dgm:prSet presAssocID="{51330FE3-433F-4DBD-82BA-67FA4DD47CDE}" presName="horzTwo" presStyleCnt="0"/>
      <dgm:spPr/>
    </dgm:pt>
    <dgm:pt modelId="{EEB0F4DD-DE9A-4DC1-9BD5-63EED6408F3A}" type="pres">
      <dgm:prSet presAssocID="{FA557E3E-BA41-4DC5-A8CE-91231A6232DB}" presName="vertThree" presStyleCnt="0"/>
      <dgm:spPr/>
    </dgm:pt>
    <dgm:pt modelId="{BCB57072-9747-4C2E-B59D-BE86D110B0DD}" type="pres">
      <dgm:prSet presAssocID="{FA557E3E-BA41-4DC5-A8CE-91231A6232DB}" presName="txThree" presStyleLbl="node3" presStyleIdx="2" presStyleCnt="3">
        <dgm:presLayoutVars>
          <dgm:chPref val="3"/>
        </dgm:presLayoutVars>
      </dgm:prSet>
      <dgm:spPr/>
    </dgm:pt>
    <dgm:pt modelId="{D59CA511-3455-41D4-B4A2-61A9637EFEC8}" type="pres">
      <dgm:prSet presAssocID="{FA557E3E-BA41-4DC5-A8CE-91231A6232DB}" presName="horzThree" presStyleCnt="0"/>
      <dgm:spPr/>
    </dgm:pt>
  </dgm:ptLst>
  <dgm:cxnLst>
    <dgm:cxn modelId="{2C3FCB00-6D5D-4532-AD30-82C0AFAA937C}" srcId="{51330FE3-433F-4DBD-82BA-67FA4DD47CDE}" destId="{FA557E3E-BA41-4DC5-A8CE-91231A6232DB}" srcOrd="0" destOrd="0" parTransId="{97107112-3E02-448C-A114-2857B0EF8C67}" sibTransId="{1ED0CD5B-DF5D-4801-B20C-43A357D946BD}"/>
    <dgm:cxn modelId="{4BBDA702-AE1A-4DA1-A297-93E9D7BA11A2}" type="presOf" srcId="{86AF2DD2-7309-45A3-BA50-8544ECCB9164}" destId="{138EBC99-287D-4108-A990-468A5F5EB19A}" srcOrd="0" destOrd="0" presId="urn:microsoft.com/office/officeart/2005/8/layout/hierarchy4"/>
    <dgm:cxn modelId="{00B10B10-24E8-4B44-BC3F-361CD73E455E}" type="presOf" srcId="{9294441F-DE67-45CE-BB39-C0F1DFF37E5B}" destId="{59478FCA-4688-4FA3-8797-5BC9144DFC06}" srcOrd="0" destOrd="0" presId="urn:microsoft.com/office/officeart/2005/8/layout/hierarchy4"/>
    <dgm:cxn modelId="{0621293F-A7E0-477F-9F7F-DB7BAAC12361}" srcId="{4CA175D0-5429-4F38-8539-9D53C2F622C7}" destId="{51330FE3-433F-4DBD-82BA-67FA4DD47CDE}" srcOrd="1" destOrd="0" parTransId="{5A4DE194-DE46-4F43-B7AF-526E61FF7A19}" sibTransId="{C71D2F01-B40D-4451-93DD-9942A08868D1}"/>
    <dgm:cxn modelId="{59C9314A-37BC-45C7-8420-853D5B592DFD}" srcId="{4CA175D0-5429-4F38-8539-9D53C2F622C7}" destId="{201E591B-78A8-47E5-8A6B-9334171F758B}" srcOrd="0" destOrd="0" parTransId="{454893F3-3C35-4FEC-88AB-107E5B64F1BE}" sibTransId="{46C73196-E4C1-4140-8DE7-8AAE1CD620EE}"/>
    <dgm:cxn modelId="{C94BF35A-E1E3-425D-A70D-7B357C39148F}" srcId="{201E591B-78A8-47E5-8A6B-9334171F758B}" destId="{9294441F-DE67-45CE-BB39-C0F1DFF37E5B}" srcOrd="1" destOrd="0" parTransId="{19F60491-8DAC-48D5-A634-BA0AF0B40B8E}" sibTransId="{7342E8A4-4358-46B7-9670-F5C409D5C04C}"/>
    <dgm:cxn modelId="{156E5280-E742-451A-88F6-080A8AB6DE32}" type="presOf" srcId="{51330FE3-433F-4DBD-82BA-67FA4DD47CDE}" destId="{F139A90A-EB6F-45F9-AD02-C6CC89D7A82E}" srcOrd="0" destOrd="0" presId="urn:microsoft.com/office/officeart/2005/8/layout/hierarchy4"/>
    <dgm:cxn modelId="{4EB05382-7163-4E68-B494-B67C0F0AE462}" type="presOf" srcId="{FA557E3E-BA41-4DC5-A8CE-91231A6232DB}" destId="{BCB57072-9747-4C2E-B59D-BE86D110B0DD}" srcOrd="0" destOrd="0" presId="urn:microsoft.com/office/officeart/2005/8/layout/hierarchy4"/>
    <dgm:cxn modelId="{678AAD94-61AD-4B9B-9647-57EA3FFCE6A1}" type="presOf" srcId="{AE9D1137-4AD2-45C5-893B-06ECAAA87F9E}" destId="{6DFBD814-409D-43F7-9A2A-D712028A025E}" srcOrd="0" destOrd="0" presId="urn:microsoft.com/office/officeart/2005/8/layout/hierarchy4"/>
    <dgm:cxn modelId="{31FD69A7-2780-4B41-BF0C-63AF31912192}" type="presOf" srcId="{201E591B-78A8-47E5-8A6B-9334171F758B}" destId="{61308E18-A80F-48D8-A732-1F95E13B54D4}" srcOrd="0" destOrd="0" presId="urn:microsoft.com/office/officeart/2005/8/layout/hierarchy4"/>
    <dgm:cxn modelId="{E74495B2-A136-4A32-82FF-CF726CA9FF96}" srcId="{201E591B-78A8-47E5-8A6B-9334171F758B}" destId="{AE9D1137-4AD2-45C5-893B-06ECAAA87F9E}" srcOrd="0" destOrd="0" parTransId="{83A4E0A6-9DCA-4823-8FAA-7A0A0522BED9}" sibTransId="{A53AA3D9-A1A3-4905-A269-562E999776B7}"/>
    <dgm:cxn modelId="{45E8A5ED-EDBC-48E0-922E-F089D3003219}" srcId="{86AF2DD2-7309-45A3-BA50-8544ECCB9164}" destId="{4CA175D0-5429-4F38-8539-9D53C2F622C7}" srcOrd="0" destOrd="0" parTransId="{577079D6-779F-4309-B0C9-D0BD6EEA5EDC}" sibTransId="{24D8C20A-6F33-4E3A-A83F-8CE822AF9CE2}"/>
    <dgm:cxn modelId="{46BBEFEE-0557-4610-B542-56B252040495}" type="presOf" srcId="{4CA175D0-5429-4F38-8539-9D53C2F622C7}" destId="{4C4A1A50-C29C-49A4-B113-C482FF91DFDF}" srcOrd="0" destOrd="0" presId="urn:microsoft.com/office/officeart/2005/8/layout/hierarchy4"/>
    <dgm:cxn modelId="{7120F847-0719-498A-A8A7-BDB383BACBDC}" type="presParOf" srcId="{138EBC99-287D-4108-A990-468A5F5EB19A}" destId="{91B2182E-D901-49C9-9636-08F9D0042B42}" srcOrd="0" destOrd="0" presId="urn:microsoft.com/office/officeart/2005/8/layout/hierarchy4"/>
    <dgm:cxn modelId="{86F28D08-1B63-400E-82AB-BC6946526C41}" type="presParOf" srcId="{91B2182E-D901-49C9-9636-08F9D0042B42}" destId="{4C4A1A50-C29C-49A4-B113-C482FF91DFDF}" srcOrd="0" destOrd="0" presId="urn:microsoft.com/office/officeart/2005/8/layout/hierarchy4"/>
    <dgm:cxn modelId="{85D5406D-DE56-4EC4-B7E6-985BD394A416}" type="presParOf" srcId="{91B2182E-D901-49C9-9636-08F9D0042B42}" destId="{0DB36681-4878-4257-89AB-39DC6126E01C}" srcOrd="1" destOrd="0" presId="urn:microsoft.com/office/officeart/2005/8/layout/hierarchy4"/>
    <dgm:cxn modelId="{BDA6D4E5-7AA3-4971-A3DA-FD759ACA92D0}" type="presParOf" srcId="{91B2182E-D901-49C9-9636-08F9D0042B42}" destId="{81718FA1-6699-4BD7-94D9-AEC9DCCD8C6E}" srcOrd="2" destOrd="0" presId="urn:microsoft.com/office/officeart/2005/8/layout/hierarchy4"/>
    <dgm:cxn modelId="{D961FA0F-E7D5-4BAA-BC2E-71EB5DCEFC55}" type="presParOf" srcId="{81718FA1-6699-4BD7-94D9-AEC9DCCD8C6E}" destId="{46794C0D-EE36-4403-8248-0BAD6F6C6FCF}" srcOrd="0" destOrd="0" presId="urn:microsoft.com/office/officeart/2005/8/layout/hierarchy4"/>
    <dgm:cxn modelId="{D523FEB8-2DC7-4F71-883A-41C390FCFB1B}" type="presParOf" srcId="{46794C0D-EE36-4403-8248-0BAD6F6C6FCF}" destId="{61308E18-A80F-48D8-A732-1F95E13B54D4}" srcOrd="0" destOrd="0" presId="urn:microsoft.com/office/officeart/2005/8/layout/hierarchy4"/>
    <dgm:cxn modelId="{7AA83C1F-A6CE-4C17-A829-1328AFB89520}" type="presParOf" srcId="{46794C0D-EE36-4403-8248-0BAD6F6C6FCF}" destId="{9EAE8748-F0C6-43BA-A1BB-98AE4B3A3F4A}" srcOrd="1" destOrd="0" presId="urn:microsoft.com/office/officeart/2005/8/layout/hierarchy4"/>
    <dgm:cxn modelId="{47EE78C1-39A3-4362-ADE4-ED645055D042}" type="presParOf" srcId="{46794C0D-EE36-4403-8248-0BAD6F6C6FCF}" destId="{011A3846-0736-4BF9-8358-8A1F2D1B4195}" srcOrd="2" destOrd="0" presId="urn:microsoft.com/office/officeart/2005/8/layout/hierarchy4"/>
    <dgm:cxn modelId="{80F60D96-792A-428D-8008-37ED08643648}" type="presParOf" srcId="{011A3846-0736-4BF9-8358-8A1F2D1B4195}" destId="{57A82EB6-6BE2-47FD-9E69-7DC044A4EAB7}" srcOrd="0" destOrd="0" presId="urn:microsoft.com/office/officeart/2005/8/layout/hierarchy4"/>
    <dgm:cxn modelId="{CE5E0BDF-CDC1-414A-8F43-C150B90EA7B4}" type="presParOf" srcId="{57A82EB6-6BE2-47FD-9E69-7DC044A4EAB7}" destId="{6DFBD814-409D-43F7-9A2A-D712028A025E}" srcOrd="0" destOrd="0" presId="urn:microsoft.com/office/officeart/2005/8/layout/hierarchy4"/>
    <dgm:cxn modelId="{DCF5CD74-E303-40C8-8C8C-C51F6C2B8A39}" type="presParOf" srcId="{57A82EB6-6BE2-47FD-9E69-7DC044A4EAB7}" destId="{E9DECB2E-7D4E-44BD-8A86-9A6EEFDA0D8D}" srcOrd="1" destOrd="0" presId="urn:microsoft.com/office/officeart/2005/8/layout/hierarchy4"/>
    <dgm:cxn modelId="{5073201A-8531-4F4E-AB46-69916317309E}" type="presParOf" srcId="{011A3846-0736-4BF9-8358-8A1F2D1B4195}" destId="{5DD16D9A-C938-49ED-8AA2-785539EC36DA}" srcOrd="1" destOrd="0" presId="urn:microsoft.com/office/officeart/2005/8/layout/hierarchy4"/>
    <dgm:cxn modelId="{0B4E0813-0D13-413E-8BC0-709B849CC0A9}" type="presParOf" srcId="{011A3846-0736-4BF9-8358-8A1F2D1B4195}" destId="{E79B62B8-9A1B-48C7-A25F-91B32E77617A}" srcOrd="2" destOrd="0" presId="urn:microsoft.com/office/officeart/2005/8/layout/hierarchy4"/>
    <dgm:cxn modelId="{6B56A2A9-A756-4703-8A2F-E5280008E9E8}" type="presParOf" srcId="{E79B62B8-9A1B-48C7-A25F-91B32E77617A}" destId="{59478FCA-4688-4FA3-8797-5BC9144DFC06}" srcOrd="0" destOrd="0" presId="urn:microsoft.com/office/officeart/2005/8/layout/hierarchy4"/>
    <dgm:cxn modelId="{6327969C-2534-4DEE-BA3B-4524AB5D200D}" type="presParOf" srcId="{E79B62B8-9A1B-48C7-A25F-91B32E77617A}" destId="{B94117B6-9ED0-4CBA-8944-8A3EC77D4B0C}" srcOrd="1" destOrd="0" presId="urn:microsoft.com/office/officeart/2005/8/layout/hierarchy4"/>
    <dgm:cxn modelId="{4EA6A234-7261-48BC-B06B-FE402A9CBED5}" type="presParOf" srcId="{81718FA1-6699-4BD7-94D9-AEC9DCCD8C6E}" destId="{E8E753A4-78F9-4E5C-A2B4-99AF4C9EE580}" srcOrd="1" destOrd="0" presId="urn:microsoft.com/office/officeart/2005/8/layout/hierarchy4"/>
    <dgm:cxn modelId="{FC65475F-4B6A-4E28-93E4-12EE610244D2}" type="presParOf" srcId="{81718FA1-6699-4BD7-94D9-AEC9DCCD8C6E}" destId="{F90EC357-CD2B-49E2-9749-6B0C63B3A111}" srcOrd="2" destOrd="0" presId="urn:microsoft.com/office/officeart/2005/8/layout/hierarchy4"/>
    <dgm:cxn modelId="{CD703056-8C91-470C-9690-0150275E0BC7}" type="presParOf" srcId="{F90EC357-CD2B-49E2-9749-6B0C63B3A111}" destId="{F139A90A-EB6F-45F9-AD02-C6CC89D7A82E}" srcOrd="0" destOrd="0" presId="urn:microsoft.com/office/officeart/2005/8/layout/hierarchy4"/>
    <dgm:cxn modelId="{7E6BA483-6A2B-41C1-A38A-A207B4FF1CB8}" type="presParOf" srcId="{F90EC357-CD2B-49E2-9749-6B0C63B3A111}" destId="{8F6EA0C3-B61D-4446-ACB0-F15F7EDA23D5}" srcOrd="1" destOrd="0" presId="urn:microsoft.com/office/officeart/2005/8/layout/hierarchy4"/>
    <dgm:cxn modelId="{4A247429-4327-423B-B188-E7D1EEB1B8B6}" type="presParOf" srcId="{F90EC357-CD2B-49E2-9749-6B0C63B3A111}" destId="{DC387B0A-47C3-4218-A317-A8BE2DC1BF81}" srcOrd="2" destOrd="0" presId="urn:microsoft.com/office/officeart/2005/8/layout/hierarchy4"/>
    <dgm:cxn modelId="{841292B4-DD97-4C1E-8CE9-7A53CA571A0D}" type="presParOf" srcId="{DC387B0A-47C3-4218-A317-A8BE2DC1BF81}" destId="{EEB0F4DD-DE9A-4DC1-9BD5-63EED6408F3A}" srcOrd="0" destOrd="0" presId="urn:microsoft.com/office/officeart/2005/8/layout/hierarchy4"/>
    <dgm:cxn modelId="{2E04933F-DD27-4B97-9595-7105EDF9EC45}" type="presParOf" srcId="{EEB0F4DD-DE9A-4DC1-9BD5-63EED6408F3A}" destId="{BCB57072-9747-4C2E-B59D-BE86D110B0DD}" srcOrd="0" destOrd="0" presId="urn:microsoft.com/office/officeart/2005/8/layout/hierarchy4"/>
    <dgm:cxn modelId="{8FE4A05F-FDFE-4111-BF73-2FB9A93D8518}" type="presParOf" srcId="{EEB0F4DD-DE9A-4DC1-9BD5-63EED6408F3A}" destId="{D59CA511-3455-41D4-B4A2-61A9637EFEC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A1A50-C29C-49A4-B113-C482FF91DFDF}">
      <dsp:nvSpPr>
        <dsp:cNvPr id="0" name=""/>
        <dsp:cNvSpPr/>
      </dsp:nvSpPr>
      <dsp:spPr>
        <a:xfrm>
          <a:off x="0" y="0"/>
          <a:ext cx="8126134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HTML</a:t>
          </a:r>
        </a:p>
      </dsp:txBody>
      <dsp:txXfrm>
        <a:off x="50061" y="50061"/>
        <a:ext cx="8026012" cy="1609086"/>
      </dsp:txXfrm>
    </dsp:sp>
    <dsp:sp modelId="{61308E18-A80F-48D8-A732-1F95E13B54D4}">
      <dsp:nvSpPr>
        <dsp:cNvPr id="0" name=""/>
        <dsp:cNvSpPr/>
      </dsp:nvSpPr>
      <dsp:spPr>
        <a:xfrm>
          <a:off x="0" y="1854729"/>
          <a:ext cx="5308242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App.js</a:t>
          </a:r>
        </a:p>
      </dsp:txBody>
      <dsp:txXfrm>
        <a:off x="50061" y="1904790"/>
        <a:ext cx="5208120" cy="1609086"/>
      </dsp:txXfrm>
    </dsp:sp>
    <dsp:sp modelId="{6DFBD814-409D-43F7-9A2A-D712028A025E}">
      <dsp:nvSpPr>
        <dsp:cNvPr id="0" name=""/>
        <dsp:cNvSpPr/>
      </dsp:nvSpPr>
      <dsp:spPr>
        <a:xfrm>
          <a:off x="932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Beer.sqlite</a:t>
          </a:r>
          <a:endParaRPr lang="en-US" sz="4000" kern="1200" dirty="0"/>
        </a:p>
      </dsp:txBody>
      <dsp:txXfrm>
        <a:off x="50993" y="3757572"/>
        <a:ext cx="2499409" cy="1609086"/>
      </dsp:txXfrm>
    </dsp:sp>
    <dsp:sp modelId="{59478FCA-4688-4FA3-8797-5BC9144DFC06}">
      <dsp:nvSpPr>
        <dsp:cNvPr id="0" name=""/>
        <dsp:cNvSpPr/>
      </dsp:nvSpPr>
      <dsp:spPr>
        <a:xfrm>
          <a:off x="2709644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Beer.db</a:t>
          </a:r>
          <a:endParaRPr lang="en-US" sz="4000" kern="1200" dirty="0"/>
        </a:p>
      </dsp:txBody>
      <dsp:txXfrm>
        <a:off x="2759705" y="3757572"/>
        <a:ext cx="2499409" cy="1609086"/>
      </dsp:txXfrm>
    </dsp:sp>
    <dsp:sp modelId="{F139A90A-EB6F-45F9-AD02-C6CC89D7A82E}">
      <dsp:nvSpPr>
        <dsp:cNvPr id="0" name=""/>
        <dsp:cNvSpPr/>
      </dsp:nvSpPr>
      <dsp:spPr>
        <a:xfrm>
          <a:off x="5527536" y="1854729"/>
          <a:ext cx="2599531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App.py</a:t>
          </a:r>
        </a:p>
      </dsp:txBody>
      <dsp:txXfrm>
        <a:off x="5577597" y="1904790"/>
        <a:ext cx="2499409" cy="1609086"/>
      </dsp:txXfrm>
    </dsp:sp>
    <dsp:sp modelId="{BCB57072-9747-4C2E-B59D-BE86D110B0DD}">
      <dsp:nvSpPr>
        <dsp:cNvPr id="0" name=""/>
        <dsp:cNvSpPr/>
      </dsp:nvSpPr>
      <dsp:spPr>
        <a:xfrm>
          <a:off x="5527536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Style.css</a:t>
          </a:r>
        </a:p>
      </dsp:txBody>
      <dsp:txXfrm>
        <a:off x="5577597" y="3757572"/>
        <a:ext cx="2499409" cy="160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FF48CD-4156-43B6-A1FB-5BF50CEEDDA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67C24C-2A27-4D57-8B1E-73120F1FE4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74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CD-4156-43B6-A1FB-5BF50CEEDDA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C24C-2A27-4D57-8B1E-73120F1F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1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CD-4156-43B6-A1FB-5BF50CEEDDA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C24C-2A27-4D57-8B1E-73120F1F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CD-4156-43B6-A1FB-5BF50CEEDDA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C24C-2A27-4D57-8B1E-73120F1F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0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FF48CD-4156-43B6-A1FB-5BF50CEEDDA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67C24C-2A27-4D57-8B1E-73120F1FE48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27360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CD-4156-43B6-A1FB-5BF50CEEDDA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C24C-2A27-4D57-8B1E-73120F1F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4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CD-4156-43B6-A1FB-5BF50CEEDDA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C24C-2A27-4D57-8B1E-73120F1F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65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CD-4156-43B6-A1FB-5BF50CEEDDA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C24C-2A27-4D57-8B1E-73120F1F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6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48CD-4156-43B6-A1FB-5BF50CEEDDA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C24C-2A27-4D57-8B1E-73120F1F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7FF48CD-4156-43B6-A1FB-5BF50CEEDDA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467C24C-2A27-4D57-8B1E-73120F1FE4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75444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7FF48CD-4156-43B6-A1FB-5BF50CEEDDA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467C24C-2A27-4D57-8B1E-73120F1F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2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FF48CD-4156-43B6-A1FB-5BF50CEEDDA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67C24C-2A27-4D57-8B1E-73120F1FE4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052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0918-662A-4F47-B68E-1ED24EF98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Production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97ED4-2967-4F64-8649-F192AC29F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2007 – 2017 Beer Production in the US</a:t>
            </a:r>
          </a:p>
        </p:txBody>
      </p:sp>
    </p:spTree>
    <p:extLst>
      <p:ext uri="{BB962C8B-B14F-4D97-AF65-F5344CB8AC3E}">
        <p14:creationId xmlns:p14="http://schemas.microsoft.com/office/powerpoint/2010/main" val="262439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0918-662A-4F47-B68E-1ED24EF98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Matt </a:t>
            </a:r>
            <a:br>
              <a:rPr lang="en-US" sz="6600" dirty="0"/>
            </a:br>
            <a:r>
              <a:rPr lang="en-US" sz="6600" dirty="0"/>
              <a:t>RJ</a:t>
            </a:r>
            <a:br>
              <a:rPr lang="en-US" sz="6600" dirty="0"/>
            </a:br>
            <a:r>
              <a:rPr lang="en-US" sz="6600" dirty="0"/>
              <a:t>Peter</a:t>
            </a:r>
            <a:br>
              <a:rPr lang="en-US" sz="6600" dirty="0"/>
            </a:br>
            <a:r>
              <a:rPr lang="en-US" sz="6600" dirty="0"/>
              <a:t>Paul</a:t>
            </a:r>
            <a:br>
              <a:rPr lang="en-US" sz="6600" dirty="0"/>
            </a:br>
            <a:r>
              <a:rPr lang="en-US" sz="6600" dirty="0"/>
              <a:t>Mary</a:t>
            </a:r>
          </a:p>
        </p:txBody>
      </p:sp>
    </p:spTree>
    <p:extLst>
      <p:ext uri="{BB962C8B-B14F-4D97-AF65-F5344CB8AC3E}">
        <p14:creationId xmlns:p14="http://schemas.microsoft.com/office/powerpoint/2010/main" val="216761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B938-02B9-4908-A092-DBB2754A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AAC4C-9BD5-459A-AB0A-E577E224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274261"/>
            <a:ext cx="10101428" cy="52976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4143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B938-02B9-4908-A092-DBB2754A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DF383-8ABE-46CC-AE32-06C2D12D3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r="6925"/>
          <a:stretch/>
        </p:blipFill>
        <p:spPr>
          <a:xfrm rot="5400000">
            <a:off x="4973116" y="645672"/>
            <a:ext cx="6550699" cy="55666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9A9744-7203-4E9B-8F1A-D0D31F8D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2858"/>
            <a:ext cx="4019977" cy="3593591"/>
          </a:xfrm>
        </p:spPr>
        <p:txBody>
          <a:bodyPr>
            <a:normAutofit/>
          </a:bodyPr>
          <a:lstStyle/>
          <a:p>
            <a:r>
              <a:rPr lang="en-US" dirty="0"/>
              <a:t>Dashboard Project</a:t>
            </a:r>
          </a:p>
          <a:p>
            <a:r>
              <a:rPr lang="en-US" dirty="0"/>
              <a:t>3 Visualizations </a:t>
            </a:r>
          </a:p>
          <a:p>
            <a:r>
              <a:rPr lang="en-US" dirty="0"/>
              <a:t>100 Records</a:t>
            </a:r>
          </a:p>
          <a:p>
            <a:r>
              <a:rPr lang="en-US" dirty="0"/>
              <a:t>1 new JS Library </a:t>
            </a:r>
          </a:p>
          <a:p>
            <a:r>
              <a:rPr lang="en-US" dirty="0"/>
              <a:t>Interaction from user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this where we end up?  Stay tuned to find out…</a:t>
            </a:r>
          </a:p>
        </p:txBody>
      </p:sp>
    </p:spTree>
    <p:extLst>
      <p:ext uri="{BB962C8B-B14F-4D97-AF65-F5344CB8AC3E}">
        <p14:creationId xmlns:p14="http://schemas.microsoft.com/office/powerpoint/2010/main" val="218541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3B03-ABC2-45E6-8B75-2C0FBE43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7B20-C99B-4F20-9C38-D3F3503C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2858"/>
            <a:ext cx="10178322" cy="3593591"/>
          </a:xfrm>
        </p:spPr>
        <p:txBody>
          <a:bodyPr/>
          <a:lstStyle/>
          <a:p>
            <a:r>
              <a:rPr lang="en-US" dirty="0"/>
              <a:t>Induvial files for 2007 - 2017</a:t>
            </a:r>
          </a:p>
          <a:p>
            <a:r>
              <a:rPr lang="en-US" dirty="0"/>
              <a:t>Download CSV</a:t>
            </a:r>
          </a:p>
          <a:p>
            <a:r>
              <a:rPr lang="en-US" dirty="0"/>
              <a:t>Looped through each CSV to add to the data frame</a:t>
            </a:r>
          </a:p>
          <a:p>
            <a:r>
              <a:rPr lang="en-US" dirty="0"/>
              <a:t>Loaded the data frame to a table </a:t>
            </a:r>
          </a:p>
          <a:p>
            <a:r>
              <a:rPr lang="en-US" dirty="0"/>
              <a:t>Simplified header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5A29D-145A-4D98-8351-0D7049E54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76" y="3765701"/>
            <a:ext cx="9828325" cy="27668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681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3B03-ABC2-45E6-8B75-2C0FBE43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7B20-C99B-4F20-9C38-D3F3503C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2858"/>
            <a:ext cx="4033831" cy="3593591"/>
          </a:xfrm>
        </p:spPr>
        <p:txBody>
          <a:bodyPr/>
          <a:lstStyle/>
          <a:p>
            <a:r>
              <a:rPr lang="en-US" dirty="0"/>
              <a:t>Created flask app.py</a:t>
            </a:r>
          </a:p>
          <a:p>
            <a:r>
              <a:rPr lang="en-US" dirty="0"/>
              <a:t>2 Routes </a:t>
            </a:r>
          </a:p>
          <a:p>
            <a:pPr lvl="1"/>
            <a:r>
              <a:rPr lang="en-US" dirty="0"/>
              <a:t>Restful API</a:t>
            </a:r>
          </a:p>
          <a:p>
            <a:pPr lvl="1"/>
            <a:r>
              <a:rPr lang="en-US" dirty="0" err="1"/>
              <a:t>Jsonify</a:t>
            </a:r>
            <a:r>
              <a:rPr lang="en-US" dirty="0"/>
              <a:t> the get request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094E6-D984-4E84-BD6A-8BF4212B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57" y="1100742"/>
            <a:ext cx="5135562" cy="5619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806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3B03-ABC2-45E6-8B75-2C0FBE43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 structure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1B7F5F-BF60-4D04-A32D-26859C0EE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889783"/>
              </p:ext>
            </p:extLst>
          </p:nvPr>
        </p:nvGraphicFramePr>
        <p:xfrm>
          <a:off x="2391860" y="12339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74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B938-02B9-4908-A092-DBB2754A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chart – Hello new JS Library!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4450-AFB9-4AF2-859E-DD379163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27034"/>
            <a:ext cx="10178322" cy="3593591"/>
          </a:xfrm>
        </p:spPr>
        <p:txBody>
          <a:bodyPr/>
          <a:lstStyle/>
          <a:p>
            <a:r>
              <a:rPr lang="en-US" dirty="0"/>
              <a:t>Extensive variety of charting options</a:t>
            </a:r>
          </a:p>
          <a:p>
            <a:r>
              <a:rPr lang="en-US" dirty="0"/>
              <a:t>“More than 75% of Fortune 500 companies are happy with </a:t>
            </a:r>
            <a:r>
              <a:rPr lang="en-US" dirty="0" err="1"/>
              <a:t>AnyChart</a:t>
            </a:r>
            <a:r>
              <a:rPr lang="en-US" dirty="0"/>
              <a:t>.”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C044E-7950-484F-92F8-AAC20893F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"/>
          <a:stretch/>
        </p:blipFill>
        <p:spPr>
          <a:xfrm>
            <a:off x="3026280" y="2928958"/>
            <a:ext cx="6256266" cy="35466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4543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B938-02B9-4908-A092-DBB2754A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ready for beer? </a:t>
            </a:r>
          </a:p>
        </p:txBody>
      </p:sp>
      <p:pic>
        <p:nvPicPr>
          <p:cNvPr id="1026" name="Picture 2" descr="Image result for beer png">
            <a:extLst>
              <a:ext uri="{FF2B5EF4-FFF2-40B4-BE49-F238E27FC236}">
                <a16:creationId xmlns:a16="http://schemas.microsoft.com/office/drawing/2014/main" id="{7C9F26C1-34AB-492D-8F83-82B66FFC1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52"/>
          <a:stretch/>
        </p:blipFill>
        <p:spPr bwMode="auto">
          <a:xfrm>
            <a:off x="1679863" y="1874517"/>
            <a:ext cx="9525000" cy="33722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2864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175</TotalTime>
  <Words>141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Beer Production </vt:lpstr>
      <vt:lpstr>Matt  RJ Peter Paul Mary</vt:lpstr>
      <vt:lpstr>The Data</vt:lpstr>
      <vt:lpstr>The vision</vt:lpstr>
      <vt:lpstr>The Data</vt:lpstr>
      <vt:lpstr>The Data – part 2</vt:lpstr>
      <vt:lpstr>The app structure</vt:lpstr>
      <vt:lpstr>Any chart – Hello new JS Library!</vt:lpstr>
      <vt:lpstr>Who is ready for beer?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maryk0030@gmail.com</dc:creator>
  <cp:lastModifiedBy>maryk0030@gmail.com</cp:lastModifiedBy>
  <cp:revision>14</cp:revision>
  <dcterms:created xsi:type="dcterms:W3CDTF">2019-03-30T15:01:44Z</dcterms:created>
  <dcterms:modified xsi:type="dcterms:W3CDTF">2019-03-30T17:57:33Z</dcterms:modified>
</cp:coreProperties>
</file>