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33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33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73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3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966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1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91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03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254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78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3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C676F1-8718-4D88-A003-70B62EDF1D05}" type="datetimeFigureOut">
              <a:rPr lang="es-MX" smtClean="0"/>
              <a:t>14/05/2018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58A868-0B62-4B6B-88FD-320EA40D5B0D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18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4AF5-B54F-4F3D-A033-51E751B9F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876" y="805591"/>
            <a:ext cx="5772664" cy="2123139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MX" sz="14900" cap="none" dirty="0">
                <a:solidFill>
                  <a:schemeClr val="tx1"/>
                </a:solidFill>
                <a:latin typeface="AR JULIAN" panose="02000000000000000000" pitchFamily="2" charset="0"/>
                <a:cs typeface="Aharoni" panose="020B0604020202020204" pitchFamily="2" charset="-79"/>
              </a:rPr>
              <a:t>vMenu</a:t>
            </a:r>
          </a:p>
        </p:txBody>
      </p:sp>
    </p:spTree>
    <p:extLst>
      <p:ext uri="{BB962C8B-B14F-4D97-AF65-F5344CB8AC3E}">
        <p14:creationId xmlns:p14="http://schemas.microsoft.com/office/powerpoint/2010/main" val="363947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55A-624F-46CE-8829-D04DAF78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AA32-AB85-4848-8652-1CBEE94C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82" y="1875696"/>
            <a:ext cx="11465035" cy="4677504"/>
          </a:xfrm>
        </p:spPr>
        <p:txBody>
          <a:bodyPr numCol="3" spcCol="180000">
            <a:normAutofit fontScale="92500" lnSpcReduction="20000"/>
          </a:bodyPr>
          <a:lstStyle/>
          <a:p>
            <a:r>
              <a:rPr lang="es-MX" dirty="0" err="1"/>
              <a:t>Pagination</a:t>
            </a:r>
            <a:r>
              <a:rPr lang="es-MX" dirty="0"/>
              <a:t> en listas (diseño) </a:t>
            </a:r>
          </a:p>
          <a:p>
            <a:r>
              <a:rPr lang="es-MX" dirty="0"/>
              <a:t>Elegir cuantos elementos ver por lista </a:t>
            </a:r>
          </a:p>
          <a:p>
            <a:r>
              <a:rPr lang="es-MX" dirty="0"/>
              <a:t>Ordenar columnas ascendente o descendente a elegir </a:t>
            </a:r>
          </a:p>
          <a:p>
            <a:r>
              <a:rPr lang="es-MX" dirty="0"/>
              <a:t>Cambiar manejo de </a:t>
            </a:r>
            <a:r>
              <a:rPr lang="es-MX" dirty="0" err="1"/>
              <a:t>flags</a:t>
            </a:r>
            <a:r>
              <a:rPr lang="es-MX" dirty="0"/>
              <a:t> de disponibilidad y actividad en cuartos, categorías, platillos y huéspedes </a:t>
            </a:r>
          </a:p>
          <a:p>
            <a:r>
              <a:rPr lang="es-MX" dirty="0"/>
              <a:t>Mejorar manera en que se seleccionan las habitaciones, poder filtrar por rangos de precio </a:t>
            </a:r>
          </a:p>
          <a:p>
            <a:r>
              <a:rPr lang="es-MX" dirty="0"/>
              <a:t>Dentro de la recámara agregar cuantos días le quedan de ocupación</a:t>
            </a:r>
          </a:p>
          <a:p>
            <a:r>
              <a:rPr lang="es-MX" dirty="0"/>
              <a:t>Detectar si una dirección de mail es real</a:t>
            </a:r>
          </a:p>
          <a:p>
            <a:r>
              <a:rPr lang="es-MX" dirty="0"/>
              <a:t>Utilizar otro servidor de mail SMTP es lento </a:t>
            </a:r>
          </a:p>
          <a:p>
            <a:r>
              <a:rPr lang="es-MX" dirty="0"/>
              <a:t>Subir imágenes a un servidor externo (</a:t>
            </a:r>
            <a:r>
              <a:rPr lang="es-MX" dirty="0" err="1"/>
              <a:t>cloudinary</a:t>
            </a:r>
            <a:r>
              <a:rPr lang="es-MX" dirty="0"/>
              <a:t>) </a:t>
            </a:r>
          </a:p>
          <a:p>
            <a:r>
              <a:rPr lang="es-MX" dirty="0"/>
              <a:t>Agregar descuentos especiales por producto, por cliente preferencial o cupones </a:t>
            </a:r>
          </a:p>
          <a:p>
            <a:r>
              <a:rPr lang="es-MX" dirty="0"/>
              <a:t>Localización </a:t>
            </a:r>
          </a:p>
          <a:p>
            <a:r>
              <a:rPr lang="es-MX" dirty="0"/>
              <a:t>Herramienta de conversión de moneda </a:t>
            </a:r>
          </a:p>
          <a:p>
            <a:r>
              <a:rPr lang="es-MX" dirty="0"/>
              <a:t>Catch de errores en </a:t>
            </a:r>
            <a:r>
              <a:rPr lang="es-MX" dirty="0" err="1"/>
              <a:t>bd</a:t>
            </a:r>
            <a:r>
              <a:rPr lang="es-MX" dirty="0"/>
              <a:t> y en código </a:t>
            </a:r>
          </a:p>
          <a:p>
            <a:r>
              <a:rPr lang="es-MX" dirty="0"/>
              <a:t>Agregar más detalles de las recámaras, tamaño, descripción </a:t>
            </a:r>
          </a:p>
          <a:p>
            <a:r>
              <a:rPr lang="es-MX" dirty="0" err="1"/>
              <a:t>Mailing</a:t>
            </a:r>
            <a:r>
              <a:rPr lang="es-MX" dirty="0"/>
              <a:t> </a:t>
            </a:r>
            <a:r>
              <a:rPr lang="es-MX" dirty="0" err="1"/>
              <a:t>list</a:t>
            </a:r>
            <a:r>
              <a:rPr lang="es-MX" dirty="0"/>
              <a:t> aunque los huéspedes estén desactivados </a:t>
            </a:r>
          </a:p>
          <a:p>
            <a:r>
              <a:rPr lang="es-MX" dirty="0"/>
              <a:t>Que el huésped pueda cancelar una orden </a:t>
            </a:r>
          </a:p>
          <a:p>
            <a:r>
              <a:rPr lang="es-MX" dirty="0"/>
              <a:t>Personalizar mensajes de errores </a:t>
            </a:r>
          </a:p>
          <a:p>
            <a:r>
              <a:rPr lang="es-MX" dirty="0"/>
              <a:t>Ajustar zonas horarias </a:t>
            </a:r>
          </a:p>
          <a:p>
            <a:r>
              <a:rPr lang="es-MX" dirty="0"/>
              <a:t>Eliminar datos en conjunto </a:t>
            </a:r>
          </a:p>
          <a:p>
            <a:r>
              <a:rPr lang="es-MX" dirty="0"/>
              <a:t>Usuarios con más de un rol Respaldos y cargas CSV </a:t>
            </a:r>
          </a:p>
          <a:p>
            <a:r>
              <a:rPr lang="es-MX" dirty="0"/>
              <a:t>Que el slider de home sirva para filtrar por categoría </a:t>
            </a:r>
          </a:p>
          <a:p>
            <a:r>
              <a:rPr lang="es-MX" dirty="0"/>
              <a:t>Accesibilidad </a:t>
            </a:r>
          </a:p>
          <a:p>
            <a:r>
              <a:rPr lang="es-MX" dirty="0"/>
              <a:t>Editar el carrito y vaciarlo de junto </a:t>
            </a:r>
          </a:p>
          <a:p>
            <a:r>
              <a:rPr lang="es-MX" dirty="0"/>
              <a:t>Notificaciones de ordenes por mensaje SMS </a:t>
            </a:r>
          </a:p>
          <a:p>
            <a:r>
              <a:rPr lang="es-MX" dirty="0"/>
              <a:t>Hacer secuenciales los estados de las ordenes</a:t>
            </a:r>
          </a:p>
          <a:p>
            <a:r>
              <a:rPr lang="es-MX" dirty="0" err="1"/>
              <a:t>Dashboard</a:t>
            </a:r>
            <a:r>
              <a:rPr lang="es-MX" dirty="0"/>
              <a:t> de análisis de 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41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E749EB-CEAF-453F-BADE-5D586762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2" y="643092"/>
            <a:ext cx="11440135" cy="55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78158-934C-45D0-B0A6-BBC33DA82BD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98487" y="2691606"/>
            <a:ext cx="10995025" cy="1474787"/>
          </a:xfrm>
        </p:spPr>
        <p:txBody>
          <a:bodyPr>
            <a:normAutofit/>
          </a:bodyPr>
          <a:lstStyle/>
          <a:p>
            <a:pPr algn="ctr"/>
            <a:r>
              <a:rPr lang="es-MX" sz="7200" dirty="0">
                <a:solidFill>
                  <a:schemeClr val="accent2">
                    <a:lumMod val="75000"/>
                  </a:schemeClr>
                </a:solidFill>
                <a:latin typeface="AR JULIAN" panose="02000000000000000000" pitchFamily="2" charset="0"/>
              </a:rPr>
              <a:t>Prototipo</a:t>
            </a:r>
          </a:p>
        </p:txBody>
      </p:sp>
    </p:spTree>
    <p:extLst>
      <p:ext uri="{BB962C8B-B14F-4D97-AF65-F5344CB8AC3E}">
        <p14:creationId xmlns:p14="http://schemas.microsoft.com/office/powerpoint/2010/main" val="29153759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160</TotalTime>
  <Words>195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 JULIAN</vt:lpstr>
      <vt:lpstr>Gill Sans MT</vt:lpstr>
      <vt:lpstr>Wingdings 2</vt:lpstr>
      <vt:lpstr>Dividend</vt:lpstr>
      <vt:lpstr>vMenu</vt:lpstr>
      <vt:lpstr>Mejoras</vt:lpstr>
      <vt:lpstr>PowerPoint Presentation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vMenu</dc:title>
  <dc:creator>Mariel Ponce Avalos</dc:creator>
  <cp:lastModifiedBy>Mariel Ponce Avalos</cp:lastModifiedBy>
  <cp:revision>6</cp:revision>
  <dcterms:created xsi:type="dcterms:W3CDTF">2018-05-14T15:16:27Z</dcterms:created>
  <dcterms:modified xsi:type="dcterms:W3CDTF">2018-05-14T17:56:34Z</dcterms:modified>
</cp:coreProperties>
</file>