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214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4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D53E-3290-4E4F-9EBA-ECC1167100B0}" type="datetimeFigureOut">
              <a:rPr lang="en-US" smtClean="0"/>
              <a:t>2018.05.03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5007-1444-42A1-9423-62EF7A39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E5AF4FF-7053-427B-A74D-C0C31E681FDB}"/>
              </a:ext>
            </a:extLst>
          </p:cNvPr>
          <p:cNvSpPr/>
          <p:nvPr/>
        </p:nvSpPr>
        <p:spPr>
          <a:xfrm>
            <a:off x="244100" y="2639029"/>
            <a:ext cx="1330545" cy="147697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D7312C7-9AA8-483B-BAD5-1DA5158847D1}"/>
              </a:ext>
            </a:extLst>
          </p:cNvPr>
          <p:cNvSpPr/>
          <p:nvPr/>
        </p:nvSpPr>
        <p:spPr>
          <a:xfrm>
            <a:off x="15240" y="3328447"/>
            <a:ext cx="3474720" cy="17609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4305B53-BA60-4B1A-9E6A-9F88C4ED808B}"/>
              </a:ext>
            </a:extLst>
          </p:cNvPr>
          <p:cNvGrpSpPr/>
          <p:nvPr/>
        </p:nvGrpSpPr>
        <p:grpSpPr>
          <a:xfrm>
            <a:off x="2" y="2313790"/>
            <a:ext cx="3471483" cy="1544788"/>
            <a:chOff x="710278" y="4731163"/>
            <a:chExt cx="3471483" cy="15447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72A7FA-7BCD-4A83-9913-935C1B810FCF}"/>
                </a:ext>
              </a:extLst>
            </p:cNvPr>
            <p:cNvSpPr txBox="1"/>
            <p:nvPr/>
          </p:nvSpPr>
          <p:spPr>
            <a:xfrm>
              <a:off x="710278" y="4731163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Database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0D54642-C937-4B8D-8679-E66BF4FD5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593" b="9696"/>
            <a:stretch/>
          </p:blipFill>
          <p:spPr>
            <a:xfrm>
              <a:off x="710278" y="5012531"/>
              <a:ext cx="3471483" cy="126342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46CE8E-A53D-43D7-867E-4704C788E5E6}"/>
              </a:ext>
            </a:extLst>
          </p:cNvPr>
          <p:cNvGrpSpPr/>
          <p:nvPr/>
        </p:nvGrpSpPr>
        <p:grpSpPr>
          <a:xfrm>
            <a:off x="0" y="-45720"/>
            <a:ext cx="2446020" cy="2289773"/>
            <a:chOff x="342900" y="1268767"/>
            <a:chExt cx="2446020" cy="22897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7B802A-3DB8-4B7F-98EE-38EDD6C0C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846" b="6507"/>
            <a:stretch/>
          </p:blipFill>
          <p:spPr>
            <a:xfrm>
              <a:off x="342900" y="1576544"/>
              <a:ext cx="2446020" cy="19819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8D00E0-A5C5-4BCB-9DB4-B548AEA31158}"/>
                </a:ext>
              </a:extLst>
            </p:cNvPr>
            <p:cNvSpPr txBox="1"/>
            <p:nvPr/>
          </p:nvSpPr>
          <p:spPr>
            <a:xfrm>
              <a:off x="342900" y="1268767"/>
              <a:ext cx="2220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Output Database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F1BB73-1501-432F-AF08-07412967713D}"/>
              </a:ext>
            </a:extLst>
          </p:cNvPr>
          <p:cNvGrpSpPr/>
          <p:nvPr/>
        </p:nvGrpSpPr>
        <p:grpSpPr>
          <a:xfrm>
            <a:off x="2353150" y="361940"/>
            <a:ext cx="328618" cy="1295418"/>
            <a:chOff x="2353149" y="361940"/>
            <a:chExt cx="328618" cy="129541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7997CF-6FCE-46FA-83ED-6D0A72665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53151" y="370669"/>
              <a:ext cx="32861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D3FBDD-FD83-435F-9B50-7547F77873E4}"/>
                </a:ext>
              </a:extLst>
            </p:cNvPr>
            <p:cNvCxnSpPr>
              <a:cxnSpLocks/>
            </p:cNvCxnSpPr>
            <p:nvPr/>
          </p:nvCxnSpPr>
          <p:spPr>
            <a:xfrm>
              <a:off x="2353152" y="852486"/>
              <a:ext cx="32861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C6B9A8-6663-4B13-B2FD-570235A49852}"/>
                </a:ext>
              </a:extLst>
            </p:cNvPr>
            <p:cNvCxnSpPr>
              <a:cxnSpLocks/>
            </p:cNvCxnSpPr>
            <p:nvPr/>
          </p:nvCxnSpPr>
          <p:spPr>
            <a:xfrm>
              <a:off x="2353150" y="1176336"/>
              <a:ext cx="32861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C70EC5-2B3A-4D0A-A28C-9BC2FC34A770}"/>
                </a:ext>
              </a:extLst>
            </p:cNvPr>
            <p:cNvCxnSpPr>
              <a:cxnSpLocks/>
            </p:cNvCxnSpPr>
            <p:nvPr/>
          </p:nvCxnSpPr>
          <p:spPr>
            <a:xfrm>
              <a:off x="2353149" y="1647834"/>
              <a:ext cx="32861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C13794-3ACC-4589-97C3-FBC300C63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6999" y="361940"/>
              <a:ext cx="0" cy="129541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DB2E0A-3C64-4562-A36E-50FBE0359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01" y="1388269"/>
              <a:ext cx="0" cy="180984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963B2A-DC7E-46D2-BDD0-5D7B9CCB48FC}"/>
              </a:ext>
            </a:extLst>
          </p:cNvPr>
          <p:cNvCxnSpPr>
            <a:cxnSpLocks/>
          </p:cNvCxnSpPr>
          <p:nvPr/>
        </p:nvCxnSpPr>
        <p:spPr>
          <a:xfrm>
            <a:off x="2672238" y="610394"/>
            <a:ext cx="1097280" cy="0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D1F05C-1539-41CB-A3C1-0E6F635014DB}"/>
                  </a:ext>
                </a:extLst>
              </p:cNvPr>
              <p:cNvSpPr txBox="1"/>
              <p:nvPr/>
            </p:nvSpPr>
            <p:spPr>
              <a:xfrm>
                <a:off x="3807268" y="71801"/>
                <a:ext cx="2121093" cy="3508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u="sng" dirty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on </a:t>
                </a:r>
                <a:r>
                  <a:rPr lang="en-US" sz="1050" b="1" u="sng" dirty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Output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observations for Trial 1, 𝑡=1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Data cleaning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Linear regression model </a:t>
                </a:r>
              </a:p>
              <a:p>
                <a:pPr marL="171451" indent="-171451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tabLst>
                    <a:tab pos="171451" algn="l"/>
                  </a:tabLst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0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𝑎𝑑𝑗</m:t>
                            </m:r>
                          </m:sub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0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0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Significance</m:t>
                        </m:r>
                      </m:e>
                    </m:d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pair</a:t>
                </a:r>
              </a:p>
              <a:p>
                <a:pPr algn="ctr">
                  <a:lnSpc>
                    <a:spcPct val="120000"/>
                  </a:lnSpc>
                  <a:tabLst>
                    <a:tab pos="171451" algn="l"/>
                  </a:tabLst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tabLst>
                    <a:tab pos="171451" algn="l"/>
                  </a:tabLst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tabLst>
                    <a:tab pos="171451" algn="l"/>
                  </a:tabLst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tabLst>
                    <a:tab pos="171451" algn="l"/>
                  </a:tabLst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tabLst>
                    <a:tab pos="171451" algn="l"/>
                  </a:tabLst>
                </a:pPr>
                <a:r>
                  <a:rPr lang="en-US" sz="10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𝑎𝑑𝑗</m:t>
                            </m:r>
                          </m:sub>
                          <m:sup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Significance</m:t>
                        </m:r>
                      </m:e>
                    </m:d>
                  </m:oMath>
                </a14:m>
                <a:r>
                  <a:rPr lang="en-US" sz="10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pairs</a:t>
                </a:r>
              </a:p>
              <a:p>
                <a:pPr lvl="0" algn="ctr">
                  <a:lnSpc>
                    <a:spcPct val="120000"/>
                  </a:lnSpc>
                </a:pPr>
                <a:endParaRPr lang="en-US" sz="105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:r>
                  <a:rPr lang="en-US" sz="10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Average / Smoothing</a:t>
                </a:r>
              </a:p>
              <a:p>
                <a:pPr lvl="0" algn="ctr"/>
                <a:endParaRPr lang="en-US" sz="105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:r>
                  <a:rPr lang="en-US" sz="10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Classifier</a:t>
                </a:r>
              </a:p>
              <a:p>
                <a:pPr lvl="0" algn="ctr">
                  <a:lnSpc>
                    <a:spcPct val="120000"/>
                  </a:lnSpc>
                </a:pPr>
                <a:endParaRPr lang="en-US" sz="105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ctr">
                  <a:lnSpc>
                    <a:spcPct val="120000"/>
                  </a:lnSpc>
                </a:pPr>
                <a:r>
                  <a:rPr lang="en-US" sz="10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 (MA-AR</a:t>
                </a:r>
                <a:r>
                  <a:rPr lang="en-US" sz="105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MA-Significance, </a:t>
                </a:r>
              </a:p>
              <a:p>
                <a:pPr lvl="0" algn="ctr">
                  <a:lnSpc>
                    <a:spcPct val="120000"/>
                  </a:lnSpc>
                </a:pPr>
                <a:r>
                  <a:rPr lang="en-US" sz="10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Classification) tuples for Trial 1</a:t>
                </a: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D1F05C-1539-41CB-A3C1-0E6F6350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68" y="71801"/>
                <a:ext cx="2121093" cy="3508396"/>
              </a:xfrm>
              <a:prstGeom prst="rect">
                <a:avLst/>
              </a:prstGeom>
              <a:blipFill>
                <a:blip r:embed="rId4"/>
                <a:stretch>
                  <a:fillRect b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942DB675-67A1-4B56-B803-A1C11F95EB30}"/>
              </a:ext>
            </a:extLst>
          </p:cNvPr>
          <p:cNvSpPr/>
          <p:nvPr/>
        </p:nvSpPr>
        <p:spPr>
          <a:xfrm>
            <a:off x="3889175" y="71802"/>
            <a:ext cx="1957278" cy="1829719"/>
          </a:xfrm>
          <a:prstGeom prst="rect">
            <a:avLst/>
          </a:prstGeom>
          <a:noFill/>
          <a:ln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F7A8CC-9E97-45A5-9DD1-46650EEC42B3}"/>
              </a:ext>
            </a:extLst>
          </p:cNvPr>
          <p:cNvSpPr txBox="1"/>
          <p:nvPr/>
        </p:nvSpPr>
        <p:spPr>
          <a:xfrm>
            <a:off x="4248896" y="4301271"/>
            <a:ext cx="1237839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Database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9DA7F2-63C2-41D2-9C13-241EAF1B4BBE}"/>
              </a:ext>
            </a:extLst>
          </p:cNvPr>
          <p:cNvCxnSpPr>
            <a:cxnSpLocks/>
          </p:cNvCxnSpPr>
          <p:nvPr/>
        </p:nvCxnSpPr>
        <p:spPr>
          <a:xfrm>
            <a:off x="4867814" y="888189"/>
            <a:ext cx="0" cy="16072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AF0854-F9D6-46B5-AFCF-42180ADE75FD}"/>
              </a:ext>
            </a:extLst>
          </p:cNvPr>
          <p:cNvCxnSpPr>
            <a:cxnSpLocks/>
          </p:cNvCxnSpPr>
          <p:nvPr/>
        </p:nvCxnSpPr>
        <p:spPr>
          <a:xfrm>
            <a:off x="4867814" y="1283474"/>
            <a:ext cx="0" cy="16072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D32CB2-A872-4FB9-A9F7-81961605B061}"/>
              </a:ext>
            </a:extLst>
          </p:cNvPr>
          <p:cNvGrpSpPr/>
          <p:nvPr/>
        </p:nvGrpSpPr>
        <p:grpSpPr>
          <a:xfrm>
            <a:off x="4664615" y="1478620"/>
            <a:ext cx="406400" cy="251620"/>
            <a:chOff x="3568701" y="2324974"/>
            <a:chExt cx="406399" cy="251620"/>
          </a:xfrm>
        </p:grpSpPr>
        <p:sp>
          <p:nvSpPr>
            <p:cNvPr id="51" name="Arrow: Curved Left 50">
              <a:extLst>
                <a:ext uri="{FF2B5EF4-FFF2-40B4-BE49-F238E27FC236}">
                  <a16:creationId xmlns:a16="http://schemas.microsoft.com/office/drawing/2014/main" id="{8EE35F3D-D6B8-4FD8-9D07-F4ADAE1508C8}"/>
                </a:ext>
              </a:extLst>
            </p:cNvPr>
            <p:cNvSpPr/>
            <p:nvPr/>
          </p:nvSpPr>
          <p:spPr>
            <a:xfrm>
              <a:off x="3816350" y="2324975"/>
              <a:ext cx="158750" cy="251619"/>
            </a:xfrm>
            <a:prstGeom prst="curvedLeftArrow">
              <a:avLst>
                <a:gd name="adj1" fmla="val 21952"/>
                <a:gd name="adj2" fmla="val 48487"/>
                <a:gd name="adj3" fmla="val 2500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>
                <a:solidFill>
                  <a:schemeClr val="tx1"/>
                </a:solidFill>
              </a:endParaRPr>
            </a:p>
          </p:txBody>
        </p:sp>
        <p:sp>
          <p:nvSpPr>
            <p:cNvPr id="52" name="Arrow: Curved Left 51">
              <a:extLst>
                <a:ext uri="{FF2B5EF4-FFF2-40B4-BE49-F238E27FC236}">
                  <a16:creationId xmlns:a16="http://schemas.microsoft.com/office/drawing/2014/main" id="{E4FA2C44-A219-4D6A-AE46-F0C9A8FAC356}"/>
                </a:ext>
              </a:extLst>
            </p:cNvPr>
            <p:cNvSpPr/>
            <p:nvPr/>
          </p:nvSpPr>
          <p:spPr>
            <a:xfrm rot="10800000">
              <a:off x="3568701" y="2324974"/>
              <a:ext cx="158750" cy="251619"/>
            </a:xfrm>
            <a:prstGeom prst="curvedLeftArrow">
              <a:avLst>
                <a:gd name="adj1" fmla="val 21952"/>
                <a:gd name="adj2" fmla="val 48487"/>
                <a:gd name="adj3" fmla="val 2500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CCB3A0-D039-47F7-8561-5CD81410D922}"/>
                  </a:ext>
                </a:extLst>
              </p:cNvPr>
              <p:cNvSpPr txBox="1"/>
              <p:nvPr/>
            </p:nvSpPr>
            <p:spPr>
              <a:xfrm>
                <a:off x="5068651" y="1382890"/>
                <a:ext cx="79226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</a:t>
                </a:r>
              </a:p>
              <a:p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time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CCB3A0-D039-47F7-8561-5CD81410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51" y="1382890"/>
                <a:ext cx="792268" cy="415498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9AD37CA0-6595-4D9C-90AB-4D8A03A789A8}"/>
              </a:ext>
            </a:extLst>
          </p:cNvPr>
          <p:cNvSpPr/>
          <p:nvPr/>
        </p:nvSpPr>
        <p:spPr>
          <a:xfrm>
            <a:off x="4788697" y="1778652"/>
            <a:ext cx="134718" cy="286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3D9CEB-89B9-4EDD-915D-2F2AA9F45B9B}"/>
              </a:ext>
            </a:extLst>
          </p:cNvPr>
          <p:cNvCxnSpPr>
            <a:cxnSpLocks/>
          </p:cNvCxnSpPr>
          <p:nvPr/>
        </p:nvCxnSpPr>
        <p:spPr>
          <a:xfrm>
            <a:off x="4867814" y="1798387"/>
            <a:ext cx="0" cy="26692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819E1A-612F-4100-A33D-B23FCCB7D5B4}"/>
              </a:ext>
            </a:extLst>
          </p:cNvPr>
          <p:cNvCxnSpPr>
            <a:cxnSpLocks/>
          </p:cNvCxnSpPr>
          <p:nvPr/>
        </p:nvCxnSpPr>
        <p:spPr>
          <a:xfrm>
            <a:off x="4867814" y="2296300"/>
            <a:ext cx="0" cy="16072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30DDDF-980C-42AA-A904-F39DEB5C3C51}"/>
              </a:ext>
            </a:extLst>
          </p:cNvPr>
          <p:cNvCxnSpPr>
            <a:cxnSpLocks/>
          </p:cNvCxnSpPr>
          <p:nvPr/>
        </p:nvCxnSpPr>
        <p:spPr>
          <a:xfrm>
            <a:off x="4867814" y="2959872"/>
            <a:ext cx="0" cy="16072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2324FED-8D2E-45C7-AFF2-18348DB844A9}"/>
              </a:ext>
            </a:extLst>
          </p:cNvPr>
          <p:cNvCxnSpPr>
            <a:cxnSpLocks/>
          </p:cNvCxnSpPr>
          <p:nvPr/>
        </p:nvCxnSpPr>
        <p:spPr>
          <a:xfrm>
            <a:off x="4867814" y="2639377"/>
            <a:ext cx="0" cy="16072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F58CFC-0D78-4ED0-A194-4295BBC0069A}"/>
              </a:ext>
            </a:extLst>
          </p:cNvPr>
          <p:cNvCxnSpPr>
            <a:cxnSpLocks/>
          </p:cNvCxnSpPr>
          <p:nvPr/>
        </p:nvCxnSpPr>
        <p:spPr>
          <a:xfrm>
            <a:off x="4867814" y="3514288"/>
            <a:ext cx="0" cy="16072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2E5CD0-CBEB-428E-BD17-FE1AADD86DF1}"/>
              </a:ext>
            </a:extLst>
          </p:cNvPr>
          <p:cNvGrpSpPr/>
          <p:nvPr/>
        </p:nvGrpSpPr>
        <p:grpSpPr>
          <a:xfrm>
            <a:off x="4664615" y="3690382"/>
            <a:ext cx="406400" cy="251620"/>
            <a:chOff x="3568701" y="2324974"/>
            <a:chExt cx="406399" cy="251620"/>
          </a:xfrm>
        </p:grpSpPr>
        <p:sp>
          <p:nvSpPr>
            <p:cNvPr id="67" name="Arrow: Curved Left 66">
              <a:extLst>
                <a:ext uri="{FF2B5EF4-FFF2-40B4-BE49-F238E27FC236}">
                  <a16:creationId xmlns:a16="http://schemas.microsoft.com/office/drawing/2014/main" id="{7FD62559-E248-464B-9239-0342ACE20F0D}"/>
                </a:ext>
              </a:extLst>
            </p:cNvPr>
            <p:cNvSpPr/>
            <p:nvPr/>
          </p:nvSpPr>
          <p:spPr>
            <a:xfrm>
              <a:off x="3816350" y="2324975"/>
              <a:ext cx="158750" cy="251619"/>
            </a:xfrm>
            <a:prstGeom prst="curvedLeftArrow">
              <a:avLst>
                <a:gd name="adj1" fmla="val 21952"/>
                <a:gd name="adj2" fmla="val 48487"/>
                <a:gd name="adj3" fmla="val 2500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>
                <a:solidFill>
                  <a:schemeClr val="tx1"/>
                </a:solidFill>
              </a:endParaRPr>
            </a:p>
          </p:txBody>
        </p:sp>
        <p:sp>
          <p:nvSpPr>
            <p:cNvPr id="68" name="Arrow: Curved Left 67">
              <a:extLst>
                <a:ext uri="{FF2B5EF4-FFF2-40B4-BE49-F238E27FC236}">
                  <a16:creationId xmlns:a16="http://schemas.microsoft.com/office/drawing/2014/main" id="{79609508-F555-4C4D-85EF-B70174CCAFC4}"/>
                </a:ext>
              </a:extLst>
            </p:cNvPr>
            <p:cNvSpPr/>
            <p:nvPr/>
          </p:nvSpPr>
          <p:spPr>
            <a:xfrm rot="10800000">
              <a:off x="3568701" y="2324974"/>
              <a:ext cx="158750" cy="251619"/>
            </a:xfrm>
            <a:prstGeom prst="curvedLeftArrow">
              <a:avLst>
                <a:gd name="adj1" fmla="val 21952"/>
                <a:gd name="adj2" fmla="val 48487"/>
                <a:gd name="adj3" fmla="val 2500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A643A31-EFD2-4679-934A-77E2C15561C0}"/>
              </a:ext>
            </a:extLst>
          </p:cNvPr>
          <p:cNvSpPr txBox="1"/>
          <p:nvPr/>
        </p:nvSpPr>
        <p:spPr>
          <a:xfrm>
            <a:off x="5068652" y="3574915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</a:t>
            </a:r>
          </a:p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trial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4BE587-1F2C-4BE3-8AC7-25B575E7E553}"/>
              </a:ext>
            </a:extLst>
          </p:cNvPr>
          <p:cNvSpPr/>
          <p:nvPr/>
        </p:nvSpPr>
        <p:spPr>
          <a:xfrm>
            <a:off x="3807268" y="15241"/>
            <a:ext cx="2121093" cy="41081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137C173-E3B2-4F50-843B-91032B477A9D}"/>
              </a:ext>
            </a:extLst>
          </p:cNvPr>
          <p:cNvGrpSpPr/>
          <p:nvPr/>
        </p:nvGrpSpPr>
        <p:grpSpPr>
          <a:xfrm>
            <a:off x="4823367" y="3990414"/>
            <a:ext cx="88894" cy="286665"/>
            <a:chOff x="4137502" y="1957388"/>
            <a:chExt cx="88893" cy="2866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F2C22A-6AC8-465D-84E1-56DEA04B9C44}"/>
                </a:ext>
              </a:extLst>
            </p:cNvPr>
            <p:cNvSpPr/>
            <p:nvPr/>
          </p:nvSpPr>
          <p:spPr>
            <a:xfrm>
              <a:off x="4137502" y="1957388"/>
              <a:ext cx="88893" cy="286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0828551-56B1-4C27-B153-6062E5D5065E}"/>
                </a:ext>
              </a:extLst>
            </p:cNvPr>
            <p:cNvCxnSpPr>
              <a:cxnSpLocks/>
            </p:cNvCxnSpPr>
            <p:nvPr/>
          </p:nvCxnSpPr>
          <p:spPr>
            <a:xfrm>
              <a:off x="4181948" y="1977125"/>
              <a:ext cx="0" cy="266928"/>
            </a:xfrm>
            <a:prstGeom prst="line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72160AE-2625-4A1C-8B5F-B644B4CA0D3D}"/>
              </a:ext>
            </a:extLst>
          </p:cNvPr>
          <p:cNvCxnSpPr>
            <a:cxnSpLocks/>
          </p:cNvCxnSpPr>
          <p:nvPr/>
        </p:nvCxnSpPr>
        <p:spPr>
          <a:xfrm flipH="1">
            <a:off x="0" y="2317561"/>
            <a:ext cx="340614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C635C1C-61E3-47A0-BEF1-B47B76A13964}"/>
              </a:ext>
            </a:extLst>
          </p:cNvPr>
          <p:cNvSpPr/>
          <p:nvPr/>
        </p:nvSpPr>
        <p:spPr>
          <a:xfrm>
            <a:off x="132131" y="4729842"/>
            <a:ext cx="1554480" cy="109728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Series/State</a:t>
            </a:r>
          </a:p>
          <a:p>
            <a:pPr lvl="0"/>
            <a:r>
              <a:rPr lang="en-US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Study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BDFC35-F74D-4C1F-821B-FDD0281A7205}"/>
              </a:ext>
            </a:extLst>
          </p:cNvPr>
          <p:cNvSpPr/>
          <p:nvPr/>
        </p:nvSpPr>
        <p:spPr>
          <a:xfrm>
            <a:off x="3932253" y="4729842"/>
            <a:ext cx="1554480" cy="1097280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Factor-Level</a:t>
            </a:r>
          </a:p>
          <a:p>
            <a:pPr lvl="0"/>
            <a:r>
              <a:rPr lang="en-US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667DD1A-6C59-4942-B7C8-0950864B2857}"/>
              </a:ext>
            </a:extLst>
          </p:cNvPr>
          <p:cNvSpPr/>
          <p:nvPr/>
        </p:nvSpPr>
        <p:spPr>
          <a:xfrm>
            <a:off x="2032192" y="4729842"/>
            <a:ext cx="1554480" cy="1097280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on</a:t>
            </a:r>
          </a:p>
          <a:p>
            <a:pPr lvl="0"/>
            <a:r>
              <a:rPr lang="en-US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E179BC0-014E-40B1-BCD9-CA85DC6E063A}"/>
              </a:ext>
            </a:extLst>
          </p:cNvPr>
          <p:cNvCxnSpPr>
            <a:cxnSpLocks/>
            <a:stCxn id="89" idx="2"/>
            <a:endCxn id="98" idx="0"/>
          </p:cNvCxnSpPr>
          <p:nvPr/>
        </p:nvCxnSpPr>
        <p:spPr>
          <a:xfrm flipH="1">
            <a:off x="909373" y="4116004"/>
            <a:ext cx="1" cy="613841"/>
          </a:xfrm>
          <a:prstGeom prst="line">
            <a:avLst/>
          </a:prstGeom>
          <a:ln w="19050"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F98F37A-31C1-43DA-BD84-03CEC748D896}"/>
              </a:ext>
            </a:extLst>
          </p:cNvPr>
          <p:cNvCxnSpPr>
            <a:cxnSpLocks/>
          </p:cNvCxnSpPr>
          <p:nvPr/>
        </p:nvCxnSpPr>
        <p:spPr>
          <a:xfrm>
            <a:off x="3241075" y="3502160"/>
            <a:ext cx="0" cy="1227682"/>
          </a:xfrm>
          <a:prstGeom prst="line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7636D72-45B1-4D72-95E2-3909067ECECE}"/>
              </a:ext>
            </a:extLst>
          </p:cNvPr>
          <p:cNvCxnSpPr>
            <a:cxnSpLocks/>
          </p:cNvCxnSpPr>
          <p:nvPr/>
        </p:nvCxnSpPr>
        <p:spPr>
          <a:xfrm>
            <a:off x="3241075" y="4301273"/>
            <a:ext cx="691178" cy="422211"/>
          </a:xfrm>
          <a:prstGeom prst="line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D3BF738-A1BE-4272-BB1C-9D0E76FD25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12"/>
          <a:stretch/>
        </p:blipFill>
        <p:spPr>
          <a:xfrm>
            <a:off x="3977973" y="5095722"/>
            <a:ext cx="1463040" cy="710104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AF36F013-A8BC-40D4-9861-C81287C22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74" y="5172537"/>
            <a:ext cx="1492715" cy="633289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407CE3E1-E724-4E43-8B28-F390F2D89E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 b="3706"/>
          <a:stretch/>
        </p:blipFill>
        <p:spPr>
          <a:xfrm>
            <a:off x="251350" y="5102731"/>
            <a:ext cx="1306621" cy="703095"/>
          </a:xfrm>
          <a:prstGeom prst="rect">
            <a:avLst/>
          </a:prstGeom>
          <a:ln w="31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65629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Words>48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20</cp:revision>
  <dcterms:created xsi:type="dcterms:W3CDTF">2018-05-04T00:55:08Z</dcterms:created>
  <dcterms:modified xsi:type="dcterms:W3CDTF">2018-05-04T17:05:45Z</dcterms:modified>
</cp:coreProperties>
</file>