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79" r:id="rId3"/>
    <p:sldId id="284" r:id="rId4"/>
    <p:sldId id="305" r:id="rId5"/>
    <p:sldId id="265" r:id="rId6"/>
    <p:sldId id="276" r:id="rId7"/>
    <p:sldId id="319" r:id="rId8"/>
    <p:sldId id="404" r:id="rId9"/>
    <p:sldId id="405" r:id="rId10"/>
    <p:sldId id="406" r:id="rId11"/>
    <p:sldId id="407" r:id="rId12"/>
    <p:sldId id="408" r:id="rId13"/>
    <p:sldId id="409" r:id="rId14"/>
    <p:sldId id="410" r:id="rId15"/>
    <p:sldId id="288" r:id="rId16"/>
    <p:sldId id="294" r:id="rId17"/>
    <p:sldId id="376" r:id="rId18"/>
    <p:sldId id="377" r:id="rId19"/>
    <p:sldId id="378" r:id="rId20"/>
    <p:sldId id="379" r:id="rId21"/>
    <p:sldId id="380" r:id="rId22"/>
    <p:sldId id="381" r:id="rId23"/>
    <p:sldId id="382" r:id="rId24"/>
    <p:sldId id="295" r:id="rId25"/>
    <p:sldId id="411" r:id="rId26"/>
    <p:sldId id="412" r:id="rId27"/>
    <p:sldId id="415" r:id="rId28"/>
    <p:sldId id="414" r:id="rId29"/>
    <p:sldId id="413" r:id="rId30"/>
    <p:sldId id="416" r:id="rId31"/>
    <p:sldId id="417" r:id="rId32"/>
    <p:sldId id="386" r:id="rId33"/>
    <p:sldId id="387" r:id="rId34"/>
    <p:sldId id="388" r:id="rId35"/>
    <p:sldId id="389" r:id="rId36"/>
    <p:sldId id="390" r:id="rId37"/>
    <p:sldId id="391" r:id="rId38"/>
    <p:sldId id="392" r:id="rId39"/>
    <p:sldId id="393" r:id="rId40"/>
    <p:sldId id="394" r:id="rId41"/>
    <p:sldId id="395" r:id="rId42"/>
    <p:sldId id="396" r:id="rId43"/>
    <p:sldId id="397" r:id="rId44"/>
    <p:sldId id="299" r:id="rId45"/>
    <p:sldId id="308" r:id="rId46"/>
    <p:sldId id="318" r:id="rId47"/>
  </p:sldIdLst>
  <p:sldSz cx="12192000" cy="6858000"/>
  <p:notesSz cx="6858000" cy="9144000"/>
  <p:custDataLst>
    <p:tags r:id="rId5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蓝色模板" id="{DEC8B162-E26F-4894-8E0A-48660B7C6053}">
          <p14:sldIdLst>
            <p14:sldId id="279"/>
            <p14:sldId id="284"/>
            <p14:sldId id="305"/>
            <p14:sldId id="265"/>
            <p14:sldId id="276"/>
            <p14:sldId id="319"/>
            <p14:sldId id="404"/>
            <p14:sldId id="405"/>
            <p14:sldId id="406"/>
            <p14:sldId id="407"/>
            <p14:sldId id="408"/>
            <p14:sldId id="409"/>
            <p14:sldId id="410"/>
            <p14:sldId id="288"/>
            <p14:sldId id="294"/>
            <p14:sldId id="376"/>
            <p14:sldId id="377"/>
            <p14:sldId id="378"/>
            <p14:sldId id="379"/>
            <p14:sldId id="380"/>
            <p14:sldId id="381"/>
            <p14:sldId id="382"/>
            <p14:sldId id="295"/>
            <p14:sldId id="411"/>
            <p14:sldId id="412"/>
            <p14:sldId id="415"/>
            <p14:sldId id="414"/>
            <p14:sldId id="413"/>
            <p14:sldId id="416"/>
            <p14:sldId id="417"/>
            <p14:sldId id="386"/>
            <p14:sldId id="387"/>
            <p14:sldId id="388"/>
            <p14:sldId id="389"/>
            <p14:sldId id="390"/>
            <p14:sldId id="391"/>
            <p14:sldId id="392"/>
            <p14:sldId id="393"/>
            <p14:sldId id="394"/>
            <p14:sldId id="395"/>
            <p14:sldId id="396"/>
            <p14:sldId id="397"/>
            <p14:sldId id="299"/>
            <p14:sldId id="308"/>
            <p14:sldId id="318"/>
          </p14:sldIdLst>
        </p14:section>
      </p14:sectionLst>
    </p:ext>
    <p:ext uri="{EFAFB233-063F-42B5-8137-9DF3F51BA10A}">
      <p15:sldGuideLst xmlns:p15="http://schemas.microsoft.com/office/powerpoint/2012/main">
        <p15:guide id="4" pos="3836" userDrawn="1">
          <p15:clr>
            <a:srgbClr val="A4A3A4"/>
          </p15:clr>
        </p15:guide>
        <p15:guide id="7" orient="horz" pos="1525" userDrawn="1">
          <p15:clr>
            <a:srgbClr val="A4A3A4"/>
          </p15:clr>
        </p15:guide>
        <p15:guide id="8" orient="horz" pos="1462" userDrawn="1">
          <p15:clr>
            <a:srgbClr val="A4A3A4"/>
          </p15:clr>
        </p15:guide>
        <p15:guide id="9" pos="6678" userDrawn="1">
          <p15:clr>
            <a:srgbClr val="A4A3A4"/>
          </p15:clr>
        </p15:guide>
        <p15:guide id="10" pos="1024" userDrawn="1">
          <p15:clr>
            <a:srgbClr val="A4A3A4"/>
          </p15:clr>
        </p15:guide>
        <p15:guide id="11" pos="43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FA81"/>
    <a:srgbClr val="73BCFF"/>
    <a:srgbClr val="FFFFFF"/>
    <a:srgbClr val="4CBBB9"/>
    <a:srgbClr val="FFEDDA"/>
    <a:srgbClr val="FFE419"/>
    <a:srgbClr val="F8DE20"/>
    <a:srgbClr val="F2DA26"/>
    <a:srgbClr val="3B7CF1"/>
    <a:srgbClr val="679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49" autoAdjust="0"/>
    <p:restoredTop sz="93391" autoAdjust="0"/>
  </p:normalViewPr>
  <p:slideViewPr>
    <p:cSldViewPr snapToGrid="0" showGuides="1">
      <p:cViewPr varScale="1">
        <p:scale>
          <a:sx n="83" d="100"/>
          <a:sy n="83" d="100"/>
        </p:scale>
        <p:origin x="96" y="168"/>
      </p:cViewPr>
      <p:guideLst>
        <p:guide pos="3836"/>
        <p:guide orient="horz" pos="1525"/>
        <p:guide orient="horz" pos="1462"/>
        <p:guide pos="6678"/>
        <p:guide pos="1024"/>
        <p:guide pos="4306"/>
      </p:guideLst>
    </p:cSldViewPr>
  </p:slideViewPr>
  <p:outlineViewPr>
    <p:cViewPr>
      <p:scale>
        <a:sx n="33" d="100"/>
        <a:sy n="33" d="100"/>
      </p:scale>
      <p:origin x="0" y="-1224"/>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tags" Target="tags/tag33.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notesMaster" Target="notesMasters/notesMaster1.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085858-95B1-4C74-9FF8-6FDD61110CB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8E522-0E36-425D-A9D6-3D23992E022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10.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 Id="rId3" Type="http://schemas.openxmlformats.org/officeDocument/2006/relationships/image" Target="../media/image4.png"/><Relationship Id="rId2" Type="http://schemas.openxmlformats.org/officeDocument/2006/relationships/image" Target="../media/image3.jpeg"/><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白内容页">
    <p:spTree>
      <p:nvGrpSpPr>
        <p:cNvPr id="1" name=""/>
        <p:cNvGrpSpPr/>
        <p:nvPr/>
      </p:nvGrpSpPr>
      <p:grpSpPr>
        <a:xfrm>
          <a:off x="0" y="0"/>
          <a:ext cx="0" cy="0"/>
          <a:chOff x="0" y="0"/>
          <a:chExt cx="0" cy="0"/>
        </a:xfrm>
      </p:grpSpPr>
      <p:cxnSp>
        <p:nvCxnSpPr>
          <p:cNvPr id="7" name="直接连接符 6"/>
          <p:cNvCxnSpPr/>
          <p:nvPr userDrawn="1"/>
        </p:nvCxnSpPr>
        <p:spPr>
          <a:xfrm>
            <a:off x="660400" y="1130300"/>
            <a:ext cx="10858500" cy="0"/>
          </a:xfrm>
          <a:prstGeom prst="line">
            <a:avLst/>
          </a:prstGeom>
          <a:ln w="9525">
            <a:gradFill>
              <a:gsLst>
                <a:gs pos="0">
                  <a:schemeClr val="accent1">
                    <a:lumMod val="60000"/>
                    <a:lumOff val="40000"/>
                  </a:schemeClr>
                </a:gs>
                <a:gs pos="100000">
                  <a:schemeClr val="accent1">
                    <a:lumMod val="20000"/>
                    <a:lumOff val="80000"/>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660400" y="1130300"/>
            <a:ext cx="7493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文本占位符 15"/>
          <p:cNvSpPr>
            <a:spLocks noGrp="1"/>
          </p:cNvSpPr>
          <p:nvPr>
            <p:ph type="body" sz="quarter" idx="10" hasCustomPrompt="1"/>
          </p:nvPr>
        </p:nvSpPr>
        <p:spPr>
          <a:xfrm>
            <a:off x="660400" y="530226"/>
            <a:ext cx="4351337" cy="554037"/>
          </a:xfrm>
          <a:prstGeom prst="rect">
            <a:avLst/>
          </a:prstGeom>
        </p:spPr>
        <p:txBody>
          <a:bodyPr lIns="0" tIns="0" rIns="0" bIns="0"/>
          <a:lstStyle>
            <a:lvl1pPr marL="0" indent="0">
              <a:buNone/>
              <a:defRPr lang="zh-CN" altLang="en-US" sz="3600" kern="1200" dirty="0" smtClean="0">
                <a:solidFill>
                  <a:schemeClr val="tx1"/>
                </a:solidFill>
                <a:latin typeface="+mj-ea"/>
                <a:ea typeface="+mj-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单击此处编辑标题</a:t>
            </a:r>
            <a:endParaRPr lang="zh-CN" alt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使用技巧1">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stretch>
            <a:fillRect/>
          </a:stretch>
        </p:blipFill>
        <p:spPr>
          <a:xfrm>
            <a:off x="440602" y="1900627"/>
            <a:ext cx="5567801" cy="2804200"/>
          </a:xfrm>
          <a:prstGeom prst="rect">
            <a:avLst/>
          </a:prstGeom>
        </p:spPr>
      </p:pic>
      <p:pic>
        <p:nvPicPr>
          <p:cNvPr id="6" name="图片 5"/>
          <p:cNvPicPr>
            <a:picLocks noChangeAspect="1"/>
          </p:cNvPicPr>
          <p:nvPr userDrawn="1"/>
        </p:nvPicPr>
        <p:blipFill>
          <a:blip r:embed="rId3" cstate="screen"/>
          <a:stretch>
            <a:fillRect/>
          </a:stretch>
        </p:blipFill>
        <p:spPr>
          <a:xfrm>
            <a:off x="6183597" y="1902381"/>
            <a:ext cx="5567802" cy="2815800"/>
          </a:xfrm>
          <a:prstGeom prst="rect">
            <a:avLst/>
          </a:prstGeom>
        </p:spPr>
      </p:pic>
      <p:sp>
        <p:nvSpPr>
          <p:cNvPr id="7" name="矩形 6"/>
          <p:cNvSpPr/>
          <p:nvPr userDrawn="1"/>
        </p:nvSpPr>
        <p:spPr>
          <a:xfrm>
            <a:off x="440603" y="759873"/>
            <a:ext cx="1713931" cy="369332"/>
          </a:xfrm>
          <a:prstGeom prst="rect">
            <a:avLst/>
          </a:prstGeom>
        </p:spPr>
        <p:txBody>
          <a:bodyPr wrap="none">
            <a:spAutoFit/>
          </a:bodyPr>
          <a:lstStyle/>
          <a:p>
            <a:pPr defTabSz="609600"/>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模板使用技巧</a:t>
            </a:r>
            <a:r>
              <a:rPr lang="en-US" altLang="zh-CN"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 1</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8" name="矩形 7"/>
          <p:cNvSpPr/>
          <p:nvPr userDrawn="1"/>
        </p:nvSpPr>
        <p:spPr>
          <a:xfrm>
            <a:off x="440603" y="182445"/>
            <a:ext cx="777777" cy="246221"/>
          </a:xfrm>
          <a:prstGeom prst="rect">
            <a:avLst/>
          </a:prstGeom>
        </p:spPr>
        <p:txBody>
          <a:bodyPr wrap="none">
            <a:spAutoFit/>
          </a:bodyPr>
          <a:lstStyle/>
          <a:p>
            <a:pPr defTabSz="609600"/>
            <a:r>
              <a:rPr kumimoji="1" lang="en-US" altLang="zh-CN" sz="100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9" name="文本框 8"/>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charset="-122"/>
                <a:ea typeface="微软雅黑" panose="020B0503020204020204" charset="-122"/>
              </a:rPr>
              <a:t>一键调整模板颜色</a:t>
            </a:r>
            <a:endParaRPr lang="en-US" sz="3200" b="1">
              <a:solidFill>
                <a:schemeClr val="tx1">
                  <a:lumMod val="85000"/>
                  <a:lumOff val="15000"/>
                </a:schemeClr>
              </a:solidFill>
              <a:latin typeface="微软雅黑" panose="020B0503020204020204" charset="-122"/>
              <a:ea typeface="微软雅黑" panose="020B0503020204020204" charset="-122"/>
            </a:endParaRPr>
          </a:p>
        </p:txBody>
      </p:sp>
      <p:sp>
        <p:nvSpPr>
          <p:cNvPr id="10" name="文本框 9"/>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1.</a:t>
            </a:r>
            <a:r>
              <a:rPr lang="zh-CN" altLang="en-US" sz="1200" spc="150">
                <a:latin typeface="微软雅黑" panose="020B0503020204020204" charset="-122"/>
                <a:ea typeface="微软雅黑" panose="020B0503020204020204" charset="-122"/>
              </a:rPr>
              <a:t> 选择“设计”</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“变体”</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“颜色”；</a:t>
            </a:r>
            <a:endParaRPr lang="en-US" sz="1200" spc="150">
              <a:latin typeface="微软雅黑" panose="020B0503020204020204" charset="-122"/>
              <a:ea typeface="微软雅黑" panose="020B0503020204020204" charset="-122"/>
            </a:endParaRPr>
          </a:p>
        </p:txBody>
      </p:sp>
      <p:sp>
        <p:nvSpPr>
          <p:cNvPr id="11" name="文本框 10"/>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2.</a:t>
            </a:r>
            <a:r>
              <a:rPr lang="zh-CN" altLang="en-US" sz="1200" spc="150">
                <a:latin typeface="微软雅黑" panose="020B0503020204020204" charset="-122"/>
                <a:ea typeface="微软雅黑" panose="020B0503020204020204" charset="-122"/>
              </a:rPr>
              <a:t> 选择你喜欢的颜色搭配，模板一秒调整为你选颜色。</a:t>
            </a:r>
            <a:endParaRPr lang="en-US" sz="1200" spc="150">
              <a:latin typeface="微软雅黑" panose="020B0503020204020204" charset="-122"/>
              <a:ea typeface="微软雅黑" panose="020B0503020204020204" charset="-122"/>
            </a:endParaRPr>
          </a:p>
        </p:txBody>
      </p:sp>
      <p:pic>
        <p:nvPicPr>
          <p:cNvPr id="12" name="图片 11"/>
          <p:cNvPicPr>
            <a:picLocks noChangeAspect="1"/>
          </p:cNvPicPr>
          <p:nvPr userDrawn="1"/>
        </p:nvPicPr>
        <p:blipFill>
          <a:blip r:embed="rId4" cstate="screen"/>
          <a:stretch>
            <a:fillRect/>
          </a:stretch>
        </p:blipFill>
        <p:spPr>
          <a:xfrm>
            <a:off x="3489582" y="2176490"/>
            <a:ext cx="819667" cy="819667"/>
          </a:xfrm>
          <a:prstGeom prst="rect">
            <a:avLst/>
          </a:prstGeom>
          <a:effectLst>
            <a:outerShdw blurRad="50800" dist="38100" dir="2700000" algn="tl" rotWithShape="0">
              <a:prstClr val="black">
                <a:alpha val="40000"/>
              </a:prstClr>
            </a:outerShdw>
          </a:effectLst>
        </p:spPr>
      </p:pic>
      <p:pic>
        <p:nvPicPr>
          <p:cNvPr id="13" name="图片 12"/>
          <p:cNvPicPr>
            <a:picLocks noChangeAspect="1"/>
          </p:cNvPicPr>
          <p:nvPr userDrawn="1"/>
        </p:nvPicPr>
        <p:blipFill>
          <a:blip r:embed="rId4" cstate="screen"/>
          <a:stretch>
            <a:fillRect/>
          </a:stretch>
        </p:blipFill>
        <p:spPr>
          <a:xfrm>
            <a:off x="8730453" y="3862583"/>
            <a:ext cx="819667" cy="819667"/>
          </a:xfrm>
          <a:prstGeom prst="rect">
            <a:avLst/>
          </a:prstGeom>
          <a:effectLst>
            <a:outerShdw blurRad="50800" dist="38100" dir="2700000" algn="tl" rotWithShape="0">
              <a:prstClr val="black">
                <a:alpha val="40000"/>
              </a:prstClr>
            </a:outerShdw>
          </a:effectLst>
        </p:spPr>
      </p:pic>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使用技巧2">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screen"/>
          <a:stretch>
            <a:fillRect/>
          </a:stretch>
        </p:blipFill>
        <p:spPr>
          <a:xfrm>
            <a:off x="660400" y="2121064"/>
            <a:ext cx="5337381" cy="2615872"/>
          </a:xfrm>
          <a:prstGeom prst="rect">
            <a:avLst/>
          </a:prstGeom>
        </p:spPr>
      </p:pic>
      <p:pic>
        <p:nvPicPr>
          <p:cNvPr id="4" name="图片 3"/>
          <p:cNvPicPr>
            <a:picLocks noChangeAspect="1"/>
          </p:cNvPicPr>
          <p:nvPr userDrawn="1"/>
        </p:nvPicPr>
        <p:blipFill>
          <a:blip r:embed="rId3" cstate="screen"/>
          <a:stretch>
            <a:fillRect/>
          </a:stretch>
        </p:blipFill>
        <p:spPr>
          <a:xfrm>
            <a:off x="6141107" y="2121064"/>
            <a:ext cx="5365893" cy="2615872"/>
          </a:xfrm>
          <a:prstGeom prst="rect">
            <a:avLst/>
          </a:prstGeom>
        </p:spPr>
      </p:pic>
      <p:sp>
        <p:nvSpPr>
          <p:cNvPr id="5" name="矩形 4"/>
          <p:cNvSpPr/>
          <p:nvPr userDrawn="1"/>
        </p:nvSpPr>
        <p:spPr>
          <a:xfrm>
            <a:off x="440603" y="759873"/>
            <a:ext cx="1750800"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charset="-122"/>
                <a:cs typeface="Segoe UI Light" panose="020B0502040204020203"/>
              </a:rPr>
              <a:t> 2</a:t>
            </a:r>
            <a:endParaRPr lang="zh-CN" altLang="en-US" sz="180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6" name="矩形 5"/>
          <p:cNvSpPr/>
          <p:nvPr userDrawn="1"/>
        </p:nvSpPr>
        <p:spPr>
          <a:xfrm>
            <a:off x="440603" y="182445"/>
            <a:ext cx="777777" cy="246221"/>
          </a:xfrm>
          <a:prstGeom prst="rect">
            <a:avLst/>
          </a:prstGeom>
        </p:spPr>
        <p:txBody>
          <a:bodyPr wrap="none">
            <a:spAutoFit/>
          </a:bodyPr>
          <a:lstStyle/>
          <a:p>
            <a:pPr defTabSz="609600"/>
            <a:r>
              <a:rPr kumimoji="1" lang="en-US" altLang="zh-CN" sz="100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7" name="文本框 6"/>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charset="-122"/>
                <a:ea typeface="微软雅黑" panose="020B0503020204020204" charset="-122"/>
              </a:rPr>
              <a:t>随时添加模板样式</a:t>
            </a:r>
            <a:endParaRPr lang="en-US" sz="3200" b="1">
              <a:solidFill>
                <a:schemeClr val="tx1">
                  <a:lumMod val="85000"/>
                  <a:lumOff val="15000"/>
                </a:schemeClr>
              </a:solidFill>
              <a:latin typeface="微软雅黑" panose="020B0503020204020204" charset="-122"/>
              <a:ea typeface="微软雅黑" panose="020B0503020204020204" charset="-122"/>
            </a:endParaRPr>
          </a:p>
        </p:txBody>
      </p:sp>
      <p:sp>
        <p:nvSpPr>
          <p:cNvPr id="8" name="文本框 7"/>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1.</a:t>
            </a:r>
            <a:r>
              <a:rPr lang="zh-CN" altLang="en-US" sz="1200" spc="150">
                <a:latin typeface="微软雅黑" panose="020B0503020204020204" charset="-122"/>
                <a:ea typeface="微软雅黑" panose="020B0503020204020204" charset="-122"/>
              </a:rPr>
              <a:t> 选择“开始”</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“新建幻灯片”；</a:t>
            </a:r>
            <a:endParaRPr lang="en-US" sz="1200" spc="150">
              <a:latin typeface="微软雅黑" panose="020B0503020204020204" charset="-122"/>
              <a:ea typeface="微软雅黑" panose="020B0503020204020204" charset="-122"/>
            </a:endParaRPr>
          </a:p>
        </p:txBody>
      </p:sp>
      <p:sp>
        <p:nvSpPr>
          <p:cNvPr id="9" name="文本框 8"/>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2.</a:t>
            </a:r>
            <a:r>
              <a:rPr lang="zh-CN" altLang="en-US" sz="1200" spc="150">
                <a:latin typeface="微软雅黑" panose="020B0503020204020204" charset="-122"/>
                <a:ea typeface="微软雅黑" panose="020B0503020204020204" charset="-122"/>
              </a:rPr>
              <a:t> 选择你需要的页面，如封面页，目录页，副标题页，内容页等</a:t>
            </a:r>
            <a:r>
              <a:rPr lang="en-US" altLang="zh-CN" sz="1200" spc="150">
                <a:latin typeface="微软雅黑" panose="020B0503020204020204" charset="-122"/>
                <a:ea typeface="微软雅黑" panose="020B0503020204020204" charset="-122"/>
              </a:rPr>
              <a:t>…</a:t>
            </a:r>
            <a:endParaRPr lang="en-US" sz="1200" spc="150">
              <a:latin typeface="微软雅黑" panose="020B0503020204020204" charset="-122"/>
              <a:ea typeface="微软雅黑" panose="020B0503020204020204" charset="-122"/>
            </a:endParaRPr>
          </a:p>
        </p:txBody>
      </p:sp>
      <p:pic>
        <p:nvPicPr>
          <p:cNvPr id="10" name="图片 9"/>
          <p:cNvPicPr>
            <a:picLocks noChangeAspect="1"/>
          </p:cNvPicPr>
          <p:nvPr userDrawn="1"/>
        </p:nvPicPr>
        <p:blipFill>
          <a:blip r:embed="rId4" cstate="screen"/>
          <a:stretch>
            <a:fillRect/>
          </a:stretch>
        </p:blipFill>
        <p:spPr>
          <a:xfrm>
            <a:off x="1014145" y="2263408"/>
            <a:ext cx="819667" cy="819667"/>
          </a:xfrm>
          <a:prstGeom prst="rect">
            <a:avLst/>
          </a:prstGeom>
          <a:effectLst>
            <a:outerShdw blurRad="50800" dist="38100" dir="2700000" algn="tl" rotWithShape="0">
              <a:prstClr val="black">
                <a:alpha val="40000"/>
              </a:prstClr>
            </a:outerShdw>
          </a:effectLst>
        </p:spPr>
      </p:pic>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注页">
    <p:spTree>
      <p:nvGrpSpPr>
        <p:cNvPr id="1" name=""/>
        <p:cNvGrpSpPr/>
        <p:nvPr/>
      </p:nvGrpSpPr>
      <p:grpSpPr>
        <a:xfrm>
          <a:off x="0" y="0"/>
          <a:ext cx="0" cy="0"/>
          <a:chOff x="0" y="0"/>
          <a:chExt cx="0" cy="0"/>
        </a:xfrm>
      </p:grpSpPr>
      <p:sp>
        <p:nvSpPr>
          <p:cNvPr id="3" name="矩形 2"/>
          <p:cNvSpPr/>
          <p:nvPr userDrawn="1"/>
        </p:nvSpPr>
        <p:spPr>
          <a:xfrm>
            <a:off x="5999" y="0"/>
            <a:ext cx="12180003" cy="6858000"/>
          </a:xfrm>
          <a:prstGeom prst="rect">
            <a:avLst/>
          </a:prstGeom>
          <a:solidFill>
            <a:srgbClr val="E6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a:off x="626964" y="568470"/>
            <a:ext cx="662361" cy="379656"/>
          </a:xfrm>
          <a:prstGeom prst="rect">
            <a:avLst/>
          </a:prstGeom>
        </p:spPr>
        <p:txBody>
          <a:bodyPr wrap="none">
            <a:spAutoFit/>
          </a:bodyPr>
          <a:lstStyle/>
          <a:p>
            <a:pPr defTabSz="609600"/>
            <a:r>
              <a:rPr lang="zh-CN" altLang="en-US" sz="1800" dirty="0">
                <a:solidFill>
                  <a:schemeClr val="bg1"/>
                </a:solidFill>
                <a:latin typeface="+mn-ea"/>
                <a:cs typeface="Segoe UI Light" panose="020B0502040204020203"/>
              </a:rPr>
              <a:t>标注</a:t>
            </a:r>
            <a:endParaRPr lang="zh-CN" altLang="en-US" sz="1800" dirty="0">
              <a:solidFill>
                <a:schemeClr val="bg1"/>
              </a:solidFill>
              <a:latin typeface="+mn-ea"/>
              <a:cs typeface="Segoe UI Light" panose="020B0502040204020203"/>
            </a:endParaRPr>
          </a:p>
        </p:txBody>
      </p:sp>
      <p:sp>
        <p:nvSpPr>
          <p:cNvPr id="5" name="矩形 4"/>
          <p:cNvSpPr/>
          <p:nvPr userDrawn="1"/>
        </p:nvSpPr>
        <p:spPr>
          <a:xfrm>
            <a:off x="2450801" y="595724"/>
            <a:ext cx="1402001" cy="5666551"/>
          </a:xfrm>
          <a:prstGeom prst="rect">
            <a:avLst/>
          </a:prstGeom>
        </p:spPr>
        <p:txBody>
          <a:bodyPr wrap="square">
            <a:spAutoFit/>
          </a:bodyPr>
          <a:lstStyle/>
          <a:p>
            <a:pPr defTabSz="609600">
              <a:lnSpc>
                <a:spcPct val="130000"/>
              </a:lnSpc>
            </a:pPr>
            <a:r>
              <a:rPr lang="zh-CN" altLang="en-US" sz="1400" dirty="0">
                <a:solidFill>
                  <a:schemeClr val="bg1"/>
                </a:solidFill>
                <a:latin typeface="+mn-ea"/>
                <a:cs typeface="Segoe UI Light" panose="020B0502040204020203"/>
              </a:rPr>
              <a:t>字体使用 </a:t>
            </a:r>
            <a:endParaRPr lang="en-US" altLang="zh-CN" sz="1400" dirty="0">
              <a:solidFill>
                <a:schemeClr val="bg1"/>
              </a:solidFill>
              <a:latin typeface="+mn-ea"/>
              <a:cs typeface="Segoe UI Light" panose="020B0502040204020203"/>
            </a:endParaRPr>
          </a:p>
          <a:p>
            <a:pPr defTabSz="609600">
              <a:lnSpc>
                <a:spcPct val="130000"/>
              </a:lnSpc>
            </a:pPr>
            <a:endParaRPr lang="en-US" altLang="zh-CN" sz="1400" dirty="0">
              <a:solidFill>
                <a:schemeClr val="bg1"/>
              </a:solidFill>
              <a:latin typeface="+mn-ea"/>
              <a:cs typeface="Segoe UI Light" panose="020B0502040204020203"/>
            </a:endParaRPr>
          </a:p>
          <a:p>
            <a:pPr defTabSz="609600">
              <a:lnSpc>
                <a:spcPct val="130000"/>
              </a:lnSpc>
            </a:pPr>
            <a:endParaRPr lang="en-US" altLang="zh-CN" sz="1400" dirty="0">
              <a:solidFill>
                <a:schemeClr val="bg1"/>
              </a:solidFill>
              <a:latin typeface="+mn-ea"/>
              <a:cs typeface="Segoe UI Light" panose="020B0502040204020203"/>
            </a:endParaRPr>
          </a:p>
          <a:p>
            <a:pPr defTabSz="609600">
              <a:lnSpc>
                <a:spcPct val="130000"/>
              </a:lnSpc>
            </a:pPr>
            <a:endParaRPr lang="en-US" altLang="zh-CN" sz="1400" dirty="0">
              <a:solidFill>
                <a:schemeClr val="bg1"/>
              </a:solidFill>
              <a:latin typeface="+mn-ea"/>
              <a:cs typeface="Segoe UI Light" panose="020B0502040204020203"/>
            </a:endParaRPr>
          </a:p>
          <a:p>
            <a:pPr defTabSz="609600">
              <a:lnSpc>
                <a:spcPct val="130000"/>
              </a:lnSpc>
            </a:pPr>
            <a:r>
              <a:rPr lang="zh-CN" altLang="en-US" sz="1400" dirty="0">
                <a:solidFill>
                  <a:schemeClr val="bg1"/>
                </a:solidFill>
                <a:latin typeface="+mn-ea"/>
                <a:cs typeface="Segoe UI Light" panose="020B0502040204020203"/>
              </a:rPr>
              <a:t>行距</a:t>
            </a:r>
            <a:endParaRPr lang="en-US" altLang="zh-CN" sz="1400" dirty="0">
              <a:solidFill>
                <a:schemeClr val="bg1"/>
              </a:solidFill>
              <a:latin typeface="+mn-ea"/>
              <a:cs typeface="Segoe UI Light" panose="020B0502040204020203"/>
            </a:endParaRPr>
          </a:p>
          <a:p>
            <a:pPr defTabSz="609600">
              <a:lnSpc>
                <a:spcPct val="130000"/>
              </a:lnSpc>
            </a:pPr>
            <a:endParaRPr lang="en-US" altLang="zh-CN" sz="1400" dirty="0">
              <a:solidFill>
                <a:schemeClr val="bg1"/>
              </a:solidFill>
              <a:latin typeface="+mn-ea"/>
              <a:cs typeface="Segoe UI Light" panose="020B0502040204020203"/>
            </a:endParaRPr>
          </a:p>
          <a:p>
            <a:pPr defTabSz="609600">
              <a:lnSpc>
                <a:spcPct val="130000"/>
              </a:lnSpc>
            </a:pPr>
            <a:r>
              <a:rPr lang="zh-CN" altLang="en-US" sz="1400" dirty="0">
                <a:solidFill>
                  <a:schemeClr val="bg1"/>
                </a:solidFill>
                <a:latin typeface="+mn-ea"/>
                <a:cs typeface="Segoe UI Light" panose="020B0502040204020203"/>
              </a:rPr>
              <a:t>图片出处</a:t>
            </a:r>
            <a:endParaRPr lang="en-US" altLang="zh-CN" sz="1400" dirty="0">
              <a:solidFill>
                <a:schemeClr val="bg1"/>
              </a:solidFill>
              <a:latin typeface="+mn-ea"/>
              <a:cs typeface="Segoe UI Light" panose="020B0502040204020203"/>
            </a:endParaRPr>
          </a:p>
          <a:p>
            <a:pPr defTabSz="609600">
              <a:lnSpc>
                <a:spcPct val="130000"/>
              </a:lnSpc>
            </a:pPr>
            <a:endParaRPr lang="en-US" altLang="zh-CN" sz="1400" dirty="0">
              <a:solidFill>
                <a:schemeClr val="bg1"/>
              </a:solidFill>
              <a:latin typeface="+mn-ea"/>
              <a:cs typeface="Segoe UI Light" panose="020B0502040204020203"/>
            </a:endParaRPr>
          </a:p>
          <a:p>
            <a:pPr defTabSz="609600">
              <a:lnSpc>
                <a:spcPct val="130000"/>
              </a:lnSpc>
            </a:pPr>
            <a:endParaRPr lang="zh-CN" altLang="en-US" sz="1400" dirty="0">
              <a:solidFill>
                <a:schemeClr val="bg1"/>
              </a:solidFill>
              <a:latin typeface="+mn-ea"/>
              <a:cs typeface="Segoe UI Light" panose="020B0502040204020203"/>
            </a:endParaRPr>
          </a:p>
          <a:p>
            <a:pPr defTabSz="609600">
              <a:lnSpc>
                <a:spcPct val="130000"/>
              </a:lnSpc>
            </a:pPr>
            <a:r>
              <a:rPr lang="zh-CN" altLang="en-US" sz="1400" dirty="0">
                <a:solidFill>
                  <a:schemeClr val="bg1"/>
                </a:solidFill>
                <a:latin typeface="+mn-ea"/>
                <a:cs typeface="Segoe UI Light" panose="020B0502040204020203"/>
              </a:rPr>
              <a:t>视频出处</a:t>
            </a:r>
            <a:endParaRPr lang="zh-CN" altLang="en-US" sz="1400" dirty="0">
              <a:solidFill>
                <a:schemeClr val="bg1"/>
              </a:solidFill>
              <a:latin typeface="+mn-ea"/>
              <a:cs typeface="Segoe UI Light" panose="020B0502040204020203"/>
            </a:endParaRPr>
          </a:p>
          <a:p>
            <a:pPr defTabSz="609600">
              <a:lnSpc>
                <a:spcPct val="130000"/>
              </a:lnSpc>
            </a:pPr>
            <a:endParaRPr lang="zh-CN" altLang="en-US" sz="1400" dirty="0">
              <a:solidFill>
                <a:schemeClr val="bg1"/>
              </a:solidFill>
              <a:latin typeface="+mn-ea"/>
              <a:cs typeface="Segoe UI Light" panose="020B0502040204020203"/>
            </a:endParaRPr>
          </a:p>
          <a:p>
            <a:pPr defTabSz="609600">
              <a:lnSpc>
                <a:spcPct val="130000"/>
              </a:lnSpc>
            </a:pPr>
            <a:r>
              <a:rPr lang="zh-CN" altLang="en-US" sz="1400" dirty="0">
                <a:solidFill>
                  <a:schemeClr val="bg1"/>
                </a:solidFill>
                <a:latin typeface="+mn-ea"/>
                <a:cs typeface="Segoe UI Light" panose="020B0502040204020203"/>
              </a:rPr>
              <a:t>声明</a:t>
            </a:r>
            <a:endParaRPr lang="en-US" altLang="zh-CN" sz="1400" dirty="0">
              <a:solidFill>
                <a:schemeClr val="bg1"/>
              </a:solidFill>
              <a:latin typeface="+mn-ea"/>
              <a:cs typeface="Segoe UI Light" panose="020B0502040204020203"/>
            </a:endParaRPr>
          </a:p>
          <a:p>
            <a:pPr defTabSz="609600">
              <a:lnSpc>
                <a:spcPct val="130000"/>
              </a:lnSpc>
            </a:pPr>
            <a:endParaRPr lang="en-US" altLang="zh-CN" sz="1400" dirty="0">
              <a:solidFill>
                <a:schemeClr val="bg1"/>
              </a:solidFill>
              <a:latin typeface="+mn-ea"/>
              <a:cs typeface="Segoe UI Light" panose="020B0502040204020203"/>
            </a:endParaRPr>
          </a:p>
          <a:p>
            <a:pPr defTabSz="609600">
              <a:lnSpc>
                <a:spcPct val="130000"/>
              </a:lnSpc>
            </a:pPr>
            <a:endParaRPr lang="en-US" altLang="zh-CN" sz="1400" dirty="0">
              <a:solidFill>
                <a:schemeClr val="bg1"/>
              </a:solidFill>
              <a:latin typeface="+mn-ea"/>
              <a:cs typeface="Segoe UI Light" panose="020B0502040204020203"/>
            </a:endParaRPr>
          </a:p>
          <a:p>
            <a:pPr defTabSz="609600">
              <a:lnSpc>
                <a:spcPct val="130000"/>
              </a:lnSpc>
            </a:pPr>
            <a:endParaRPr lang="en-US" altLang="zh-CN" sz="1400" dirty="0">
              <a:solidFill>
                <a:schemeClr val="bg1"/>
              </a:solidFill>
              <a:latin typeface="+mn-ea"/>
              <a:cs typeface="Segoe UI Light" panose="020B0502040204020203"/>
            </a:endParaRPr>
          </a:p>
          <a:p>
            <a:pPr defTabSz="609600">
              <a:lnSpc>
                <a:spcPct val="130000"/>
              </a:lnSpc>
            </a:pPr>
            <a:endParaRPr lang="en-US" altLang="zh-CN" sz="1400" dirty="0">
              <a:solidFill>
                <a:schemeClr val="bg1"/>
              </a:solidFill>
              <a:latin typeface="+mn-ea"/>
              <a:cs typeface="Segoe UI Light" panose="020B0502040204020203"/>
            </a:endParaRPr>
          </a:p>
          <a:p>
            <a:pPr defTabSz="609600">
              <a:lnSpc>
                <a:spcPct val="130000"/>
              </a:lnSpc>
            </a:pPr>
            <a:r>
              <a:rPr lang="zh-CN" altLang="en-US" sz="1400" dirty="0">
                <a:solidFill>
                  <a:schemeClr val="bg1"/>
                </a:solidFill>
                <a:latin typeface="+mn-ea"/>
                <a:cs typeface="Segoe UI Light" panose="020B0502040204020203"/>
              </a:rPr>
              <a:t>来源</a:t>
            </a:r>
            <a:endParaRPr lang="en-US" altLang="zh-CN" sz="1400" dirty="0">
              <a:solidFill>
                <a:schemeClr val="bg1"/>
              </a:solidFill>
              <a:latin typeface="+mn-ea"/>
              <a:cs typeface="Segoe UI Light" panose="020B0502040204020203"/>
            </a:endParaRPr>
          </a:p>
          <a:p>
            <a:pPr defTabSz="609600">
              <a:lnSpc>
                <a:spcPct val="130000"/>
              </a:lnSpc>
            </a:pPr>
            <a:endParaRPr lang="en-US" altLang="zh-CN" sz="1400" dirty="0">
              <a:solidFill>
                <a:schemeClr val="bg1"/>
              </a:solidFill>
              <a:latin typeface="+mn-ea"/>
              <a:cs typeface="Segoe UI Light" panose="020B0502040204020203"/>
            </a:endParaRPr>
          </a:p>
          <a:p>
            <a:pPr defTabSz="609600">
              <a:lnSpc>
                <a:spcPct val="130000"/>
              </a:lnSpc>
            </a:pPr>
            <a:endParaRPr lang="en-US" altLang="zh-CN" sz="1400" dirty="0">
              <a:solidFill>
                <a:schemeClr val="bg1"/>
              </a:solidFill>
              <a:latin typeface="+mn-ea"/>
              <a:cs typeface="Segoe UI Light" panose="020B0502040204020203"/>
            </a:endParaRPr>
          </a:p>
          <a:p>
            <a:pPr defTabSz="609600">
              <a:lnSpc>
                <a:spcPct val="130000"/>
              </a:lnSpc>
            </a:pPr>
            <a:r>
              <a:rPr lang="zh-CN" altLang="en-US" sz="1400" dirty="0">
                <a:solidFill>
                  <a:schemeClr val="bg1"/>
                </a:solidFill>
                <a:latin typeface="+mn-ea"/>
                <a:cs typeface="Segoe UI Light" panose="020B0502040204020203"/>
              </a:rPr>
              <a:t>作者</a:t>
            </a:r>
            <a:endParaRPr lang="en-US" altLang="zh-CN" sz="1400" dirty="0">
              <a:solidFill>
                <a:schemeClr val="bg1"/>
              </a:solidFill>
              <a:latin typeface="+mn-ea"/>
              <a:cs typeface="Segoe UI Light" panose="020B0502040204020203"/>
            </a:endParaRPr>
          </a:p>
        </p:txBody>
      </p:sp>
      <p:sp>
        <p:nvSpPr>
          <p:cNvPr id="6" name="矩形 5"/>
          <p:cNvSpPr/>
          <p:nvPr userDrawn="1"/>
        </p:nvSpPr>
        <p:spPr>
          <a:xfrm>
            <a:off x="4159510" y="595724"/>
            <a:ext cx="7074345" cy="5666551"/>
          </a:xfrm>
          <a:prstGeom prst="rect">
            <a:avLst/>
          </a:prstGeom>
        </p:spPr>
        <p:txBody>
          <a:bodyPr wrap="square">
            <a:spAutoFit/>
          </a:bodyPr>
          <a:lstStyle/>
          <a:p>
            <a:pPr defTabSz="609600">
              <a:lnSpc>
                <a:spcPct val="130000"/>
              </a:lnSpc>
            </a:pPr>
            <a:r>
              <a:rPr lang="zh-CN" altLang="en-US" sz="1400" dirty="0">
                <a:solidFill>
                  <a:schemeClr val="bg1"/>
                </a:solidFill>
                <a:latin typeface="+mn-ea"/>
                <a:cs typeface="Segoe UI Light" panose="020B0502040204020203"/>
              </a:rPr>
              <a:t>英文 </a:t>
            </a:r>
            <a:r>
              <a:rPr lang="en-US" altLang="zh-CN" sz="1400" dirty="0">
                <a:solidFill>
                  <a:schemeClr val="bg1"/>
                </a:solidFill>
                <a:latin typeface="+mn-ea"/>
                <a:cs typeface="Segoe UI Light" panose="020B0502040204020203"/>
              </a:rPr>
              <a:t>Arial</a:t>
            </a:r>
            <a:r>
              <a:rPr lang="zh-CN" altLang="en-US" sz="1400" dirty="0">
                <a:solidFill>
                  <a:schemeClr val="bg1"/>
                </a:solidFill>
                <a:latin typeface="+mn-ea"/>
                <a:cs typeface="Segoe UI Light" panose="020B0502040204020203"/>
              </a:rPr>
              <a:t>（可商用字体）</a:t>
            </a:r>
            <a:endParaRPr lang="en-US" altLang="zh-CN" sz="1400" dirty="0">
              <a:solidFill>
                <a:schemeClr val="bg1"/>
              </a:solidFill>
              <a:latin typeface="+mn-ea"/>
              <a:cs typeface="Segoe UI Light" panose="020B0502040204020203"/>
            </a:endParaRPr>
          </a:p>
          <a:p>
            <a:pPr defTabSz="609600">
              <a:lnSpc>
                <a:spcPct val="130000"/>
              </a:lnSpc>
            </a:pPr>
            <a:endParaRPr lang="en-US" altLang="zh-CN" sz="1400" dirty="0">
              <a:solidFill>
                <a:schemeClr val="bg1"/>
              </a:solidFill>
              <a:latin typeface="+mn-ea"/>
              <a:cs typeface="Segoe UI Light" panose="020B0502040204020203"/>
            </a:endParaRPr>
          </a:p>
          <a:p>
            <a:pPr defTabSz="609600">
              <a:lnSpc>
                <a:spcPct val="130000"/>
              </a:lnSpc>
            </a:pPr>
            <a:r>
              <a:rPr lang="zh-CN" altLang="en-US" sz="1400" dirty="0">
                <a:solidFill>
                  <a:schemeClr val="bg1"/>
                </a:solidFill>
                <a:latin typeface="+mn-ea"/>
                <a:cs typeface="Segoe UI Light" panose="020B0502040204020203"/>
              </a:rPr>
              <a:t>中文 微软雅黑（可商用字体）</a:t>
            </a:r>
            <a:endParaRPr lang="en-US" altLang="zh-CN" sz="1400" dirty="0">
              <a:solidFill>
                <a:schemeClr val="bg1"/>
              </a:solidFill>
              <a:latin typeface="+mn-ea"/>
              <a:cs typeface="Segoe UI Light" panose="020B0502040204020203"/>
            </a:endParaRPr>
          </a:p>
          <a:p>
            <a:pPr defTabSz="609600">
              <a:lnSpc>
                <a:spcPct val="130000"/>
              </a:lnSpc>
            </a:pPr>
            <a:endParaRPr lang="en-US" altLang="zh-CN" sz="1400" dirty="0">
              <a:solidFill>
                <a:schemeClr val="bg1"/>
              </a:solidFill>
              <a:latin typeface="+mn-ea"/>
              <a:cs typeface="Segoe UI Light" panose="020B0502040204020203"/>
            </a:endParaRPr>
          </a:p>
          <a:p>
            <a:pPr defTabSz="609600">
              <a:lnSpc>
                <a:spcPct val="130000"/>
              </a:lnSpc>
            </a:pPr>
            <a:r>
              <a:rPr lang="zh-CN" altLang="en-US" sz="1400" dirty="0">
                <a:solidFill>
                  <a:schemeClr val="bg1"/>
                </a:solidFill>
                <a:latin typeface="+mn-ea"/>
                <a:cs typeface="Segoe UI Light" panose="020B0502040204020203"/>
              </a:rPr>
              <a:t>正文 </a:t>
            </a:r>
            <a:r>
              <a:rPr lang="en-US" altLang="zh-CN" sz="1400" dirty="0">
                <a:solidFill>
                  <a:schemeClr val="bg1"/>
                </a:solidFill>
                <a:latin typeface="+mn-ea"/>
                <a:cs typeface="Segoe UI Light" panose="020B0502040204020203"/>
              </a:rPr>
              <a:t>1.5</a:t>
            </a:r>
            <a:endParaRPr lang="en-US" altLang="zh-CN" sz="1400" dirty="0">
              <a:solidFill>
                <a:schemeClr val="bg1"/>
              </a:solidFill>
              <a:latin typeface="+mn-ea"/>
              <a:cs typeface="Segoe UI Light" panose="020B0502040204020203"/>
            </a:endParaRPr>
          </a:p>
          <a:p>
            <a:pPr defTabSz="609600">
              <a:lnSpc>
                <a:spcPct val="130000"/>
              </a:lnSpc>
            </a:pPr>
            <a:endParaRPr lang="en-US" altLang="zh-CN" sz="1400" dirty="0">
              <a:solidFill>
                <a:schemeClr val="bg1"/>
              </a:solidFill>
              <a:latin typeface="+mn-ea"/>
              <a:cs typeface="Segoe UI Light" panose="020B0502040204020203"/>
            </a:endParaRPr>
          </a:p>
          <a:p>
            <a:pPr defTabSz="609600">
              <a:lnSpc>
                <a:spcPct val="130000"/>
              </a:lnSpc>
            </a:pPr>
            <a:r>
              <a:rPr lang="en-US" altLang="zh-CN" sz="1400" dirty="0" err="1">
                <a:solidFill>
                  <a:schemeClr val="bg1"/>
                </a:solidFill>
                <a:latin typeface="+mn-ea"/>
                <a:cs typeface="Segoe UI Light" panose="020B0502040204020203"/>
              </a:rPr>
              <a:t>Unsplash</a:t>
            </a:r>
            <a:r>
              <a:rPr lang="zh-CN" altLang="en-US" sz="1400" dirty="0">
                <a:solidFill>
                  <a:schemeClr val="bg1"/>
                </a:solidFill>
                <a:latin typeface="+mn-ea"/>
                <a:cs typeface="Segoe UI Light" panose="020B0502040204020203"/>
              </a:rPr>
              <a:t>（可商用素材网站）</a:t>
            </a:r>
            <a:r>
              <a:rPr lang="en-US" altLang="zh-CN" sz="1400" dirty="0" err="1">
                <a:solidFill>
                  <a:schemeClr val="bg1"/>
                </a:solidFill>
                <a:latin typeface="+mn-ea"/>
                <a:cs typeface="Segoe UI Light" panose="020B0502040204020203"/>
              </a:rPr>
              <a:t>Pixabay</a:t>
            </a:r>
            <a:r>
              <a:rPr lang="zh-CN" altLang="en-US" sz="1400" dirty="0">
                <a:solidFill>
                  <a:schemeClr val="bg1"/>
                </a:solidFill>
                <a:latin typeface="+mn-ea"/>
                <a:cs typeface="Segoe UI Light" panose="020B0502040204020203"/>
              </a:rPr>
              <a:t> （可商用素材网站）</a:t>
            </a:r>
            <a:endParaRPr lang="en-US" altLang="zh-CN" sz="1400" dirty="0">
              <a:solidFill>
                <a:schemeClr val="bg1"/>
              </a:solidFill>
              <a:latin typeface="+mn-ea"/>
              <a:cs typeface="Segoe UI Light" panose="020B0502040204020203"/>
            </a:endParaRPr>
          </a:p>
          <a:p>
            <a:pPr marL="0" marR="0" lvl="0" indent="0" algn="l" defTabSz="609600" rtl="0" eaLnBrk="1" fontAlgn="auto" latinLnBrk="0" hangingPunct="1">
              <a:lnSpc>
                <a:spcPct val="130000"/>
              </a:lnSpc>
              <a:spcBef>
                <a:spcPts val="0"/>
              </a:spcBef>
              <a:spcAft>
                <a:spcPts val="0"/>
              </a:spcAft>
              <a:buClrTx/>
              <a:buSzTx/>
              <a:buFontTx/>
              <a:buNone/>
              <a:defRPr/>
            </a:pPr>
            <a:r>
              <a:rPr lang="en-US" altLang="zh-CN" sz="1400" dirty="0" err="1">
                <a:solidFill>
                  <a:schemeClr val="bg1"/>
                </a:solidFill>
                <a:latin typeface="+mn-ea"/>
                <a:cs typeface="Segoe UI Light" panose="020B0502040204020203"/>
              </a:rPr>
              <a:t>phptoAC</a:t>
            </a:r>
            <a:r>
              <a:rPr lang="zh-CN" altLang="en-US" sz="1400" dirty="0">
                <a:solidFill>
                  <a:schemeClr val="bg1"/>
                </a:solidFill>
                <a:latin typeface="+mn-ea"/>
                <a:cs typeface="Segoe UI Light" panose="020B0502040204020203"/>
              </a:rPr>
              <a:t>（可商用素材网站）西田图像（可商用素材网站）</a:t>
            </a:r>
            <a:endParaRPr lang="en-US" altLang="zh-CN" sz="1400" dirty="0">
              <a:solidFill>
                <a:schemeClr val="bg1"/>
              </a:solidFill>
              <a:latin typeface="+mn-ea"/>
              <a:cs typeface="Segoe UI Light" panose="020B0502040204020203"/>
            </a:endParaRPr>
          </a:p>
          <a:p>
            <a:pPr defTabSz="609600">
              <a:lnSpc>
                <a:spcPct val="130000"/>
              </a:lnSpc>
            </a:pPr>
            <a:endParaRPr lang="en-US" altLang="zh-CN" sz="1400" dirty="0">
              <a:solidFill>
                <a:schemeClr val="bg1"/>
              </a:solidFill>
              <a:latin typeface="+mn-ea"/>
              <a:cs typeface="Segoe UI Light" panose="020B0502040204020203"/>
            </a:endParaRPr>
          </a:p>
          <a:p>
            <a:pPr defTabSz="609600">
              <a:lnSpc>
                <a:spcPct val="130000"/>
              </a:lnSpc>
            </a:pPr>
            <a:r>
              <a:rPr lang="en-US" altLang="zh-CN" sz="1400" dirty="0" err="1">
                <a:solidFill>
                  <a:schemeClr val="bg1"/>
                </a:solidFill>
                <a:latin typeface="+mn-ea"/>
                <a:cs typeface="Segoe UI Light" panose="020B0502040204020203"/>
              </a:rPr>
              <a:t>Coverr</a:t>
            </a:r>
            <a:r>
              <a:rPr lang="zh-CN" altLang="en-US" sz="1400" dirty="0">
                <a:solidFill>
                  <a:schemeClr val="bg1"/>
                </a:solidFill>
                <a:latin typeface="+mn-ea"/>
                <a:cs typeface="Segoe UI Light" panose="020B0502040204020203"/>
              </a:rPr>
              <a:t>（免费可商用素材网站）</a:t>
            </a:r>
            <a:endParaRPr lang="en-US" altLang="zh-CN" sz="1400" dirty="0">
              <a:solidFill>
                <a:schemeClr val="bg1"/>
              </a:solidFill>
              <a:latin typeface="+mn-ea"/>
              <a:cs typeface="Segoe UI Light" panose="020B0502040204020203"/>
            </a:endParaRPr>
          </a:p>
          <a:p>
            <a:pPr defTabSz="609600">
              <a:lnSpc>
                <a:spcPct val="130000"/>
              </a:lnSpc>
            </a:pPr>
            <a:endParaRPr lang="zh-CN" altLang="en-US" sz="1400" dirty="0">
              <a:solidFill>
                <a:schemeClr val="bg1"/>
              </a:solidFill>
              <a:latin typeface="+mn-ea"/>
              <a:cs typeface="Segoe UI Light" panose="020B0502040204020203"/>
            </a:endParaRPr>
          </a:p>
          <a:p>
            <a:pPr marL="0" marR="0" lvl="0" indent="0" algn="l" defTabSz="6096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mn-ea"/>
              </a:rPr>
              <a:t>本网站所提供的任何信息内容（包括但不限于 </a:t>
            </a:r>
            <a:r>
              <a:rPr kumimoji="0" lang="en-US" altLang="zh-CN" sz="1400" b="0" i="0" u="none" strike="noStrike" kern="1200" cap="none" spc="0" normalizeH="0" baseline="0" noProof="0" dirty="0">
                <a:ln>
                  <a:noFill/>
                </a:ln>
                <a:solidFill>
                  <a:schemeClr val="bg1"/>
                </a:solidFill>
                <a:effectLst/>
                <a:uLnTx/>
                <a:uFillTx/>
                <a:latin typeface="+mn-ea"/>
                <a:cs typeface="Segoe UI Light" panose="020B0502040204020203" charset="0"/>
              </a:rPr>
              <a:t>PPT</a:t>
            </a:r>
            <a:r>
              <a:rPr kumimoji="0" lang="zh-CN" altLang="en-US" sz="1400" b="0" i="0" u="none" strike="noStrike" kern="1200" cap="none" spc="0" normalizeH="0" baseline="0" noProof="0" dirty="0">
                <a:ln>
                  <a:noFill/>
                </a:ln>
                <a:solidFill>
                  <a:schemeClr val="bg1"/>
                </a:solidFill>
                <a:effectLst/>
                <a:uLnTx/>
                <a:uFillTx/>
                <a:latin typeface="+mn-ea"/>
                <a:cs typeface="Segoe UI Light" panose="020B0502040204020203" charset="0"/>
              </a:rPr>
              <a:t> </a:t>
            </a:r>
            <a:r>
              <a:rPr kumimoji="0" lang="zh-CN" altLang="en-US" sz="1400" b="0" i="0" u="none" strike="noStrike" kern="1200" cap="none" spc="0" normalizeH="0" baseline="0" noProof="0" dirty="0">
                <a:ln>
                  <a:noFill/>
                </a:ln>
                <a:solidFill>
                  <a:schemeClr val="bg1"/>
                </a:solidFill>
                <a:effectLst/>
                <a:uLnTx/>
                <a:uFillTx/>
                <a:latin typeface="+mn-ea"/>
              </a:rPr>
              <a:t>模板、</a:t>
            </a:r>
            <a:r>
              <a:rPr kumimoji="0" lang="en-US" altLang="zh-CN" sz="1400" b="0" i="0" u="none" strike="noStrike" kern="1200" cap="none" spc="0" normalizeH="0" baseline="0" noProof="0" dirty="0">
                <a:ln>
                  <a:noFill/>
                </a:ln>
                <a:solidFill>
                  <a:schemeClr val="bg1"/>
                </a:solidFill>
                <a:effectLst/>
                <a:uLnTx/>
                <a:uFillTx/>
                <a:latin typeface="+mn-ea"/>
                <a:cs typeface="Segoe UI Light" panose="020B0502040204020203" charset="0"/>
              </a:rPr>
              <a:t>Word</a:t>
            </a:r>
            <a:r>
              <a:rPr kumimoji="0" lang="zh-CN" altLang="en-US" sz="1400" b="0" i="0" u="none" strike="noStrike" kern="1200" cap="none" spc="0" normalizeH="0" baseline="0" noProof="0" dirty="0">
                <a:ln>
                  <a:noFill/>
                </a:ln>
                <a:solidFill>
                  <a:schemeClr val="bg1"/>
                </a:solidFill>
                <a:effectLst/>
                <a:uLnTx/>
                <a:uFillTx/>
                <a:latin typeface="+mn-ea"/>
                <a:cs typeface="Segoe UI Light" panose="020B0502040204020203" charset="0"/>
              </a:rPr>
              <a:t> </a:t>
            </a:r>
            <a:r>
              <a:rPr kumimoji="0" lang="zh-CN" altLang="en-US" sz="1400" b="0" i="0" u="none" strike="noStrike" kern="1200" cap="none" spc="0" normalizeH="0" baseline="0" noProof="0" dirty="0">
                <a:ln>
                  <a:noFill/>
                </a:ln>
                <a:solidFill>
                  <a:schemeClr val="bg1"/>
                </a:solidFill>
                <a:effectLst/>
                <a:uLnTx/>
                <a:uFillTx/>
                <a:latin typeface="+mn-ea"/>
              </a:rPr>
              <a:t>文档、</a:t>
            </a:r>
            <a:r>
              <a:rPr kumimoji="0" lang="en-US" altLang="zh-CN" sz="1400" b="0" i="0" u="none" strike="noStrike" kern="1200" cap="none" spc="0" normalizeH="0" baseline="0" noProof="0" dirty="0">
                <a:ln>
                  <a:noFill/>
                </a:ln>
                <a:solidFill>
                  <a:schemeClr val="bg1"/>
                </a:solidFill>
                <a:effectLst/>
                <a:uLnTx/>
                <a:uFillTx/>
                <a:latin typeface="+mn-ea"/>
                <a:cs typeface="Segoe UI Light" panose="020B0502040204020203" charset="0"/>
              </a:rPr>
              <a:t>Excel</a:t>
            </a:r>
            <a:r>
              <a:rPr kumimoji="0" lang="zh-CN" altLang="en-US" sz="1400" b="0" i="0" u="none" strike="noStrike" kern="1200" cap="none" spc="0" normalizeH="0" baseline="0" noProof="0" dirty="0">
                <a:ln>
                  <a:noFill/>
                </a:ln>
                <a:solidFill>
                  <a:schemeClr val="bg1"/>
                </a:solidFill>
                <a:effectLst/>
                <a:uLnTx/>
                <a:uFillTx/>
                <a:latin typeface="+mn-ea"/>
                <a:cs typeface="Segoe UI Light" panose="020B0502040204020203" charset="0"/>
              </a:rPr>
              <a:t> </a:t>
            </a:r>
            <a:r>
              <a:rPr kumimoji="0" lang="zh-CN" altLang="en-US" sz="1400" b="0" i="0" u="none" strike="noStrike" kern="1200" cap="none" spc="0" normalizeH="0" baseline="0" noProof="0" dirty="0">
                <a:ln>
                  <a:noFill/>
                </a:ln>
                <a:solidFill>
                  <a:schemeClr val="bg1"/>
                </a:solidFill>
                <a:effectLst/>
                <a:uLnTx/>
                <a:uFillTx/>
                <a:latin typeface="+mn-ea"/>
              </a:rPr>
              <a:t>图表、图片素材等）均受</a:t>
            </a:r>
            <a:r>
              <a:rPr kumimoji="0" lang="en-US" altLang="zh-CN" sz="1400" b="0" i="0" u="none" strike="noStrike" kern="1200" cap="none" spc="0" normalizeH="0" baseline="0" noProof="0" dirty="0">
                <a:ln>
                  <a:noFill/>
                </a:ln>
                <a:solidFill>
                  <a:schemeClr val="bg1"/>
                </a:solidFill>
                <a:effectLst/>
                <a:uLnTx/>
                <a:uFillTx/>
                <a:latin typeface="+mn-ea"/>
              </a:rPr>
              <a:t>《</a:t>
            </a:r>
            <a:r>
              <a:rPr kumimoji="0" lang="zh-CN" altLang="en-US" sz="1400" b="0" i="0" u="none" strike="noStrike" kern="1200" cap="none" spc="0" normalizeH="0" baseline="0" noProof="0" dirty="0">
                <a:ln>
                  <a:noFill/>
                </a:ln>
                <a:solidFill>
                  <a:schemeClr val="bg1"/>
                </a:solidFill>
                <a:effectLst/>
                <a:uLnTx/>
                <a:uFillTx/>
                <a:latin typeface="+mn-ea"/>
              </a:rPr>
              <a:t>中华人民共和国著作权法</a:t>
            </a:r>
            <a:r>
              <a:rPr kumimoji="0" lang="en-US" altLang="zh-CN" sz="1400" b="0" i="0" u="none" strike="noStrike" kern="1200" cap="none" spc="0" normalizeH="0" baseline="0" noProof="0" dirty="0">
                <a:ln>
                  <a:noFill/>
                </a:ln>
                <a:solidFill>
                  <a:schemeClr val="bg1"/>
                </a:solidFill>
                <a:effectLst/>
                <a:uLnTx/>
                <a:uFillTx/>
                <a:latin typeface="+mn-ea"/>
              </a:rPr>
              <a:t>》</a:t>
            </a:r>
            <a:r>
              <a:rPr kumimoji="0" lang="zh-CN" altLang="en-US" sz="1400" b="0" i="0" u="none" strike="noStrike" kern="1200" cap="none" spc="0" normalizeH="0" baseline="0" noProof="0" dirty="0">
                <a:ln>
                  <a:noFill/>
                </a:ln>
                <a:solidFill>
                  <a:schemeClr val="bg1"/>
                </a:solidFill>
                <a:effectLst/>
                <a:uLnTx/>
                <a:uFillTx/>
                <a:latin typeface="+mn-ea"/>
              </a:rPr>
              <a:t>、</a:t>
            </a:r>
            <a:r>
              <a:rPr kumimoji="0" lang="en-US" altLang="zh-CN" sz="1400" b="0" i="0" u="none" strike="noStrike" kern="1200" cap="none" spc="0" normalizeH="0" baseline="0" noProof="0" dirty="0">
                <a:ln>
                  <a:noFill/>
                </a:ln>
                <a:solidFill>
                  <a:schemeClr val="bg1"/>
                </a:solidFill>
                <a:effectLst/>
                <a:uLnTx/>
                <a:uFillTx/>
                <a:latin typeface="+mn-ea"/>
              </a:rPr>
              <a:t>《</a:t>
            </a:r>
            <a:r>
              <a:rPr kumimoji="0" lang="zh-CN" altLang="en-US" sz="1400" b="0" i="0" u="none" strike="noStrike" kern="1200" cap="none" spc="0" normalizeH="0" baseline="0" noProof="0" dirty="0">
                <a:ln>
                  <a:noFill/>
                </a:ln>
                <a:solidFill>
                  <a:schemeClr val="bg1"/>
                </a:solidFill>
                <a:effectLst/>
                <a:uLnTx/>
                <a:uFillTx/>
                <a:latin typeface="+mn-ea"/>
              </a:rPr>
              <a:t>信息网络传播权保护条例</a:t>
            </a:r>
            <a:r>
              <a:rPr kumimoji="0" lang="en-US" altLang="zh-CN" sz="1400" b="0" i="0" u="none" strike="noStrike" kern="1200" cap="none" spc="0" normalizeH="0" baseline="0" noProof="0" dirty="0">
                <a:ln>
                  <a:noFill/>
                </a:ln>
                <a:solidFill>
                  <a:schemeClr val="bg1"/>
                </a:solidFill>
                <a:effectLst/>
                <a:uLnTx/>
                <a:uFillTx/>
                <a:latin typeface="+mn-ea"/>
              </a:rPr>
              <a:t>》</a:t>
            </a:r>
            <a:r>
              <a:rPr kumimoji="0" lang="zh-CN" altLang="en-US" sz="1400" b="0" i="0" u="none" strike="noStrike" kern="1200" cap="none" spc="0" normalizeH="0" baseline="0" noProof="0" dirty="0">
                <a:ln>
                  <a:noFill/>
                </a:ln>
                <a:solidFill>
                  <a:schemeClr val="bg1"/>
                </a:solidFill>
                <a:effectLst/>
                <a:uLnTx/>
                <a:uFillTx/>
                <a:latin typeface="+mn-ea"/>
              </a:rPr>
              <a:t>及其他适用的法律法规的保护，未经权利人书面明确授权，信息内容的任何部分</a:t>
            </a:r>
            <a:r>
              <a:rPr kumimoji="0" lang="en-US" altLang="zh-CN" sz="1400" b="0" i="0" u="none" strike="noStrike" kern="1200" cap="none" spc="0" normalizeH="0" baseline="0" noProof="0" dirty="0">
                <a:ln>
                  <a:noFill/>
                </a:ln>
                <a:solidFill>
                  <a:schemeClr val="bg1"/>
                </a:solidFill>
                <a:effectLst/>
                <a:uLnTx/>
                <a:uFillTx/>
                <a:latin typeface="+mn-ea"/>
              </a:rPr>
              <a:t>(</a:t>
            </a:r>
            <a:r>
              <a:rPr kumimoji="0" lang="zh-CN" altLang="en-US" sz="1400" b="0" i="0" u="none" strike="noStrike" kern="1200" cap="none" spc="0" normalizeH="0" baseline="0" noProof="0" dirty="0">
                <a:ln>
                  <a:noFill/>
                </a:ln>
                <a:solidFill>
                  <a:schemeClr val="bg1"/>
                </a:solidFill>
                <a:effectLst/>
                <a:uLnTx/>
                <a:uFillTx/>
                <a:latin typeface="+mn-ea"/>
              </a:rPr>
              <a:t>包括图片或图表</a:t>
            </a:r>
            <a:r>
              <a:rPr kumimoji="0" lang="en-US" altLang="zh-CN" sz="1400" b="0" i="0" u="none" strike="noStrike" kern="1200" cap="none" spc="0" normalizeH="0" baseline="0" noProof="0" dirty="0">
                <a:ln>
                  <a:noFill/>
                </a:ln>
                <a:solidFill>
                  <a:schemeClr val="bg1"/>
                </a:solidFill>
                <a:effectLst/>
                <a:uLnTx/>
                <a:uFillTx/>
                <a:latin typeface="+mn-ea"/>
              </a:rPr>
              <a:t>)</a:t>
            </a:r>
            <a:r>
              <a:rPr kumimoji="0" lang="zh-CN" altLang="en-US" sz="1400" b="0" i="0" u="none" strike="noStrike" kern="1200" cap="none" spc="0" normalizeH="0" baseline="0" noProof="0" dirty="0">
                <a:ln>
                  <a:noFill/>
                </a:ln>
                <a:solidFill>
                  <a:schemeClr val="bg1"/>
                </a:solidFill>
                <a:effectLst/>
                <a:uLnTx/>
                <a:uFillTx/>
                <a:latin typeface="+mn-ea"/>
              </a:rPr>
              <a:t>不得被全部或部分的复制、传播、销售，否则将承担法律责任。</a:t>
            </a:r>
            <a:endParaRPr kumimoji="0" lang="en-US" altLang="zh-CN" sz="1400" b="0" i="0" u="none" strike="noStrike" kern="1200" cap="none" spc="0" normalizeH="0" baseline="0" noProof="0" dirty="0">
              <a:ln>
                <a:noFill/>
              </a:ln>
              <a:solidFill>
                <a:schemeClr val="bg1"/>
              </a:solidFill>
              <a:effectLst/>
              <a:uLnTx/>
              <a:uFillTx/>
              <a:latin typeface="+mn-ea"/>
            </a:endParaRPr>
          </a:p>
          <a:p>
            <a:pPr marL="0" marR="0" lvl="0" indent="0" algn="l" defTabSz="609600" rtl="0" eaLnBrk="1" fontAlgn="auto" latinLnBrk="0" hangingPunct="1">
              <a:lnSpc>
                <a:spcPct val="130000"/>
              </a:lnSpc>
              <a:spcBef>
                <a:spcPts val="0"/>
              </a:spcBef>
              <a:spcAft>
                <a:spcPts val="0"/>
              </a:spcAft>
              <a:buClrTx/>
              <a:buSzTx/>
              <a:buFontTx/>
              <a:buNone/>
              <a:defRPr/>
            </a:pPr>
            <a:endParaRPr lang="en-US" altLang="zh-CN" sz="1400" dirty="0">
              <a:solidFill>
                <a:schemeClr val="bg1"/>
              </a:solidFill>
              <a:latin typeface="+mn-ea"/>
            </a:endParaRPr>
          </a:p>
          <a:p>
            <a:pPr marL="0" marR="0" lvl="0" indent="0" algn="l" defTabSz="6096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mn-ea"/>
              </a:rPr>
              <a:t>设计灵感来自</a:t>
            </a:r>
            <a:r>
              <a:rPr lang="en-US" altLang="zh-CN" sz="1400" dirty="0">
                <a:solidFill>
                  <a:schemeClr val="bg1"/>
                </a:solidFill>
                <a:latin typeface="+mn-ea"/>
              </a:rPr>
              <a:t>MNML Agency</a:t>
            </a:r>
            <a:r>
              <a:rPr lang="zh-CN" altLang="en-US" sz="1400" dirty="0">
                <a:solidFill>
                  <a:schemeClr val="bg1"/>
                </a:solidFill>
                <a:latin typeface="+mn-ea"/>
              </a:rPr>
              <a:t>，</a:t>
            </a:r>
            <a:r>
              <a:rPr lang="en-US" altLang="zh-CN" sz="1400" dirty="0" err="1">
                <a:solidFill>
                  <a:schemeClr val="bg1"/>
                </a:solidFill>
                <a:latin typeface="+mn-ea"/>
              </a:rPr>
              <a:t>Vizualus</a:t>
            </a:r>
            <a:r>
              <a:rPr lang="en-US" altLang="zh-CN" sz="1400" dirty="0">
                <a:solidFill>
                  <a:schemeClr val="bg1"/>
                </a:solidFill>
                <a:latin typeface="+mn-ea"/>
              </a:rPr>
              <a:t> Design Studio</a:t>
            </a:r>
            <a:endParaRPr kumimoji="0" lang="en-US" altLang="zh-CN" sz="1400" b="0" i="0" u="none" strike="noStrike" kern="1200" cap="none" spc="0" normalizeH="0" baseline="0" noProof="0" dirty="0">
              <a:ln>
                <a:noFill/>
              </a:ln>
              <a:solidFill>
                <a:schemeClr val="bg1"/>
              </a:solidFill>
              <a:effectLst/>
              <a:uLnTx/>
              <a:uFillTx/>
              <a:latin typeface="+mn-ea"/>
            </a:endParaRPr>
          </a:p>
          <a:p>
            <a:pPr marL="0" marR="0" lvl="0" indent="0" algn="l" defTabSz="609600" rtl="0" eaLnBrk="1" fontAlgn="auto" latinLnBrk="0" hangingPunct="1">
              <a:lnSpc>
                <a:spcPct val="130000"/>
              </a:lnSpc>
              <a:spcBef>
                <a:spcPts val="0"/>
              </a:spcBef>
              <a:spcAft>
                <a:spcPts val="0"/>
              </a:spcAft>
              <a:buClrTx/>
              <a:buSzTx/>
              <a:buFontTx/>
              <a:buNone/>
              <a:defRPr/>
            </a:pPr>
            <a:endParaRPr lang="en-US" altLang="zh-CN" sz="1400" dirty="0">
              <a:solidFill>
                <a:schemeClr val="bg1"/>
              </a:solidFill>
              <a:latin typeface="+mn-ea"/>
            </a:endParaRPr>
          </a:p>
          <a:p>
            <a:pPr marL="0" marR="0" lvl="0" indent="0" algn="l" defTabSz="609600" rtl="0" eaLnBrk="1" fontAlgn="auto" latinLnBrk="0" hangingPunct="1">
              <a:lnSpc>
                <a:spcPct val="130000"/>
              </a:lnSpc>
              <a:spcBef>
                <a:spcPts val="0"/>
              </a:spcBef>
              <a:spcAft>
                <a:spcPts val="0"/>
              </a:spcAft>
              <a:buClrTx/>
              <a:buSzTx/>
              <a:buFontTx/>
              <a:buNone/>
              <a:defRPr/>
            </a:pPr>
            <a:endParaRPr lang="en-US" altLang="zh-CN" sz="1400" dirty="0">
              <a:solidFill>
                <a:schemeClr val="bg1"/>
              </a:solidFill>
              <a:latin typeface="+mn-ea"/>
            </a:endParaRPr>
          </a:p>
          <a:p>
            <a:pPr marL="0" marR="0" lvl="0" indent="0" algn="l" defTabSz="609600" rtl="0" eaLnBrk="1" fontAlgn="auto" latinLnBrk="0" hangingPunct="1">
              <a:lnSpc>
                <a:spcPct val="130000"/>
              </a:lnSpc>
              <a:spcBef>
                <a:spcPts val="0"/>
              </a:spcBef>
              <a:spcAft>
                <a:spcPts val="0"/>
              </a:spcAft>
              <a:buClrTx/>
              <a:buSzTx/>
              <a:buFontTx/>
              <a:buNone/>
              <a:defRPr/>
            </a:pPr>
            <a:r>
              <a:rPr lang="zh-CN" altLang="en-US" sz="1400" dirty="0">
                <a:solidFill>
                  <a:schemeClr val="bg1"/>
                </a:solidFill>
                <a:latin typeface="+mn-ea"/>
              </a:rPr>
              <a:t>梁浩彬（</a:t>
            </a:r>
            <a:r>
              <a:rPr lang="en-US" altLang="zh-CN" sz="1400" dirty="0">
                <a:solidFill>
                  <a:schemeClr val="bg1"/>
                </a:solidFill>
                <a:latin typeface="+mn-ea"/>
              </a:rPr>
              <a:t>978344816@qq.com</a:t>
            </a:r>
            <a:r>
              <a:rPr lang="zh-CN" altLang="en-US" sz="1400" dirty="0">
                <a:solidFill>
                  <a:schemeClr val="bg1"/>
                </a:solidFill>
                <a:latin typeface="+mn-ea"/>
              </a:rPr>
              <a:t>）</a:t>
            </a:r>
            <a:endParaRPr lang="en-US" altLang="zh-CN" sz="1400" dirty="0">
              <a:solidFill>
                <a:schemeClr val="bg1"/>
              </a:solidFill>
              <a:latin typeface="+mn-ea"/>
            </a:endParaRPr>
          </a:p>
        </p:txBody>
      </p:sp>
      <p:pic>
        <p:nvPicPr>
          <p:cNvPr id="7" name="图片 6"/>
          <p:cNvPicPr>
            <a:picLocks noChangeAspect="1"/>
          </p:cNvPicPr>
          <p:nvPr userDrawn="1"/>
        </p:nvPicPr>
        <p:blipFill>
          <a:blip r:embed="rId2" cstate="screen"/>
          <a:stretch>
            <a:fillRect/>
          </a:stretch>
        </p:blipFill>
        <p:spPr>
          <a:xfrm>
            <a:off x="10698462" y="83245"/>
            <a:ext cx="1402001" cy="629588"/>
          </a:xfrm>
          <a:prstGeom prst="rect">
            <a:avLst/>
          </a:prstGeom>
        </p:spPr>
      </p:pic>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97C2C2-4784-D247-870A-CDF1567FE4A3}"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FD60CA13-1D35-FB4C-A00C-0558FB41B5AA}" type="slidenum">
              <a:rPr kumimoji="1" lang="zh-CN" altLang="en-US" smtClean="0"/>
            </a:fld>
            <a:endParaRPr kumimoji="1"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 name="任意多边形: 形状 1"/>
          <p:cNvSpPr/>
          <p:nvPr userDrawn="1"/>
        </p:nvSpPr>
        <p:spPr>
          <a:xfrm>
            <a:off x="5999206" y="0"/>
            <a:ext cx="6192795" cy="4876674"/>
          </a:xfrm>
          <a:custGeom>
            <a:avLst/>
            <a:gdLst>
              <a:gd name="connsiteX0" fmla="*/ 118280 w 6192795"/>
              <a:gd name="connsiteY0" fmla="*/ 0 h 4876674"/>
              <a:gd name="connsiteX1" fmla="*/ 6192795 w 6192795"/>
              <a:gd name="connsiteY1" fmla="*/ 0 h 4876674"/>
              <a:gd name="connsiteX2" fmla="*/ 6192795 w 6192795"/>
              <a:gd name="connsiteY2" fmla="*/ 4161090 h 4876674"/>
              <a:gd name="connsiteX3" fmla="*/ 6134468 w 6192795"/>
              <a:gd name="connsiteY3" fmla="*/ 4204707 h 4876674"/>
              <a:gd name="connsiteX4" fmla="*/ 3934597 w 6192795"/>
              <a:gd name="connsiteY4" fmla="*/ 4876674 h 4876674"/>
              <a:gd name="connsiteX5" fmla="*/ 0 w 6192795"/>
              <a:gd name="connsiteY5" fmla="*/ 942077 h 4876674"/>
              <a:gd name="connsiteX6" fmla="*/ 79937 w 6192795"/>
              <a:gd name="connsiteY6" fmla="*/ 149119 h 487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2795" h="4876674">
                <a:moveTo>
                  <a:pt x="118280" y="0"/>
                </a:moveTo>
                <a:lnTo>
                  <a:pt x="6192795" y="0"/>
                </a:lnTo>
                <a:lnTo>
                  <a:pt x="6192795" y="4161090"/>
                </a:lnTo>
                <a:lnTo>
                  <a:pt x="6134468" y="4204707"/>
                </a:lnTo>
                <a:cubicBezTo>
                  <a:pt x="5506502" y="4628952"/>
                  <a:pt x="4749479" y="4876674"/>
                  <a:pt x="3934597" y="4876674"/>
                </a:cubicBezTo>
                <a:cubicBezTo>
                  <a:pt x="1761579" y="4876674"/>
                  <a:pt x="0" y="3115095"/>
                  <a:pt x="0" y="942077"/>
                </a:cubicBezTo>
                <a:cubicBezTo>
                  <a:pt x="0" y="670450"/>
                  <a:pt x="27525" y="405251"/>
                  <a:pt x="79937" y="149119"/>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3" name="图片 2"/>
          <p:cNvPicPr>
            <a:picLocks noChangeAspect="1"/>
          </p:cNvPicPr>
          <p:nvPr userDrawn="1"/>
        </p:nvPicPr>
        <p:blipFill>
          <a:blip r:embed="rId2" cstate="screen"/>
          <a:srcRect/>
          <a:stretch>
            <a:fillRect/>
          </a:stretch>
        </p:blipFill>
        <p:spPr>
          <a:xfrm>
            <a:off x="5961105" y="7534"/>
            <a:ext cx="6230895" cy="4584398"/>
          </a:xfrm>
          <a:custGeom>
            <a:avLst/>
            <a:gdLst>
              <a:gd name="connsiteX0" fmla="*/ 92740 w 6230895"/>
              <a:gd name="connsiteY0" fmla="*/ 0 h 4584398"/>
              <a:gd name="connsiteX1" fmla="*/ 6230895 w 6230895"/>
              <a:gd name="connsiteY1" fmla="*/ 0 h 4584398"/>
              <a:gd name="connsiteX2" fmla="*/ 6230895 w 6230895"/>
              <a:gd name="connsiteY2" fmla="*/ 3649066 h 4584398"/>
              <a:gd name="connsiteX3" fmla="*/ 6145520 w 6230895"/>
              <a:gd name="connsiteY3" fmla="*/ 3726661 h 4584398"/>
              <a:gd name="connsiteX4" fmla="*/ 3756217 w 6230895"/>
              <a:gd name="connsiteY4" fmla="*/ 4584398 h 4584398"/>
              <a:gd name="connsiteX5" fmla="*/ 0 w 6230895"/>
              <a:gd name="connsiteY5" fmla="*/ 828181 h 4584398"/>
              <a:gd name="connsiteX6" fmla="*/ 76313 w 6230895"/>
              <a:gd name="connsiteY6" fmla="*/ 71172 h 4584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30895" h="4584398">
                <a:moveTo>
                  <a:pt x="92740" y="0"/>
                </a:moveTo>
                <a:lnTo>
                  <a:pt x="6230895" y="0"/>
                </a:lnTo>
                <a:lnTo>
                  <a:pt x="6230895" y="3649066"/>
                </a:lnTo>
                <a:lnTo>
                  <a:pt x="6145520" y="3726661"/>
                </a:lnTo>
                <a:cubicBezTo>
                  <a:pt x="5496224" y="4262507"/>
                  <a:pt x="4663811" y="4584398"/>
                  <a:pt x="3756217" y="4584398"/>
                </a:cubicBezTo>
                <a:cubicBezTo>
                  <a:pt x="1681716" y="4584398"/>
                  <a:pt x="0" y="2902682"/>
                  <a:pt x="0" y="828181"/>
                </a:cubicBezTo>
                <a:cubicBezTo>
                  <a:pt x="0" y="568868"/>
                  <a:pt x="26277" y="315693"/>
                  <a:pt x="76313" y="71172"/>
                </a:cubicBezTo>
                <a:close/>
              </a:path>
            </a:pathLst>
          </a:custGeom>
        </p:spPr>
      </p:pic>
      <p:pic>
        <p:nvPicPr>
          <p:cNvPr id="10" name="图片 9"/>
          <p:cNvPicPr preferRelativeResize="0"/>
          <p:nvPr userDrawn="1"/>
        </p:nvPicPr>
        <p:blipFill>
          <a:blip r:embed="rId3" cstate="screen"/>
          <a:srcRect/>
          <a:stretch>
            <a:fillRect/>
          </a:stretch>
        </p:blipFill>
        <p:spPr>
          <a:xfrm>
            <a:off x="1" y="0"/>
            <a:ext cx="5942055" cy="6858000"/>
          </a:xfrm>
          <a:custGeom>
            <a:avLst/>
            <a:gdLst>
              <a:gd name="connsiteX0" fmla="*/ 0 w 5942055"/>
              <a:gd name="connsiteY0" fmla="*/ 0 h 6858000"/>
              <a:gd name="connsiteX1" fmla="*/ 5942055 w 5942055"/>
              <a:gd name="connsiteY1" fmla="*/ 0 h 6858000"/>
              <a:gd name="connsiteX2" fmla="*/ 5942055 w 5942055"/>
              <a:gd name="connsiteY2" fmla="*/ 6858000 h 6858000"/>
              <a:gd name="connsiteX3" fmla="*/ 0 w 594205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942055" h="6858000">
                <a:moveTo>
                  <a:pt x="0" y="0"/>
                </a:moveTo>
                <a:lnTo>
                  <a:pt x="5942055" y="0"/>
                </a:lnTo>
                <a:lnTo>
                  <a:pt x="5942055" y="6858000"/>
                </a:lnTo>
                <a:lnTo>
                  <a:pt x="0" y="6858000"/>
                </a:lnTo>
                <a:close/>
              </a:path>
            </a:pathLst>
          </a:custGeom>
        </p:spPr>
      </p:pic>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cxnSp>
        <p:nvCxnSpPr>
          <p:cNvPr id="7" name="直接连接符 6"/>
          <p:cNvCxnSpPr/>
          <p:nvPr userDrawn="1"/>
        </p:nvCxnSpPr>
        <p:spPr>
          <a:xfrm>
            <a:off x="4647108" y="3524960"/>
            <a:ext cx="5609421" cy="12355"/>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 name="任意多边形: 形状 8"/>
          <p:cNvSpPr/>
          <p:nvPr userDrawn="1"/>
        </p:nvSpPr>
        <p:spPr>
          <a:xfrm>
            <a:off x="55880" y="0"/>
            <a:ext cx="4654950" cy="6858000"/>
          </a:xfrm>
          <a:custGeom>
            <a:avLst/>
            <a:gdLst>
              <a:gd name="connsiteX0" fmla="*/ 0 w 4654950"/>
              <a:gd name="connsiteY0" fmla="*/ 0 h 6858000"/>
              <a:gd name="connsiteX1" fmla="*/ 3032125 w 4654950"/>
              <a:gd name="connsiteY1" fmla="*/ 0 h 6858000"/>
              <a:gd name="connsiteX2" fmla="*/ 3041212 w 4654950"/>
              <a:gd name="connsiteY2" fmla="*/ 7141 h 6858000"/>
              <a:gd name="connsiteX3" fmla="*/ 4654950 w 4654950"/>
              <a:gd name="connsiteY3" fmla="*/ 3429000 h 6858000"/>
              <a:gd name="connsiteX4" fmla="*/ 3041212 w 4654950"/>
              <a:gd name="connsiteY4" fmla="*/ 6850859 h 6858000"/>
              <a:gd name="connsiteX5" fmla="*/ 3032125 w 4654950"/>
              <a:gd name="connsiteY5" fmla="*/ 6858000 h 6858000"/>
              <a:gd name="connsiteX6" fmla="*/ 0 w 465495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54950" h="6858000">
                <a:moveTo>
                  <a:pt x="0" y="0"/>
                </a:moveTo>
                <a:lnTo>
                  <a:pt x="3032125" y="0"/>
                </a:lnTo>
                <a:lnTo>
                  <a:pt x="3041212" y="7141"/>
                </a:lnTo>
                <a:cubicBezTo>
                  <a:pt x="4026763" y="820490"/>
                  <a:pt x="4654950" y="2051384"/>
                  <a:pt x="4654950" y="3429000"/>
                </a:cubicBezTo>
                <a:cubicBezTo>
                  <a:pt x="4654950" y="4806616"/>
                  <a:pt x="4026763" y="6037511"/>
                  <a:pt x="3041212" y="6850859"/>
                </a:cubicBezTo>
                <a:lnTo>
                  <a:pt x="3032125" y="6858000"/>
                </a:lnTo>
                <a:lnTo>
                  <a:pt x="0" y="6858000"/>
                </a:lnTo>
                <a:close/>
              </a:path>
            </a:pathLst>
          </a:custGeom>
          <a:gradFill>
            <a:gsLst>
              <a:gs pos="0">
                <a:schemeClr val="accent1">
                  <a:lumMod val="60000"/>
                  <a:lumOff val="40000"/>
                  <a:alpha val="50000"/>
                </a:schemeClr>
              </a:gs>
              <a:gs pos="100000">
                <a:schemeClr val="accent2">
                  <a:alpha val="5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13" name="图片 12"/>
          <p:cNvPicPr>
            <a:picLocks noChangeAspect="1"/>
          </p:cNvPicPr>
          <p:nvPr userDrawn="1"/>
        </p:nvPicPr>
        <p:blipFill>
          <a:blip r:embed="rId2" cstate="screen"/>
          <a:srcRect/>
          <a:stretch>
            <a:fillRect/>
          </a:stretch>
        </p:blipFill>
        <p:spPr>
          <a:xfrm>
            <a:off x="0" y="0"/>
            <a:ext cx="4125722" cy="6858000"/>
          </a:xfrm>
          <a:custGeom>
            <a:avLst/>
            <a:gdLst>
              <a:gd name="connsiteX0" fmla="*/ 0 w 4125722"/>
              <a:gd name="connsiteY0" fmla="*/ 0 h 6858000"/>
              <a:gd name="connsiteX1" fmla="*/ 2090481 w 4125722"/>
              <a:gd name="connsiteY1" fmla="*/ 0 h 6858000"/>
              <a:gd name="connsiteX2" fmla="*/ 2245487 w 4125722"/>
              <a:gd name="connsiteY2" fmla="*/ 89126 h 6858000"/>
              <a:gd name="connsiteX3" fmla="*/ 4125722 w 4125722"/>
              <a:gd name="connsiteY3" fmla="*/ 3429000 h 6858000"/>
              <a:gd name="connsiteX4" fmla="*/ 2245487 w 4125722"/>
              <a:gd name="connsiteY4" fmla="*/ 6768874 h 6858000"/>
              <a:gd name="connsiteX5" fmla="*/ 2090481 w 4125722"/>
              <a:gd name="connsiteY5" fmla="*/ 6858000 h 6858000"/>
              <a:gd name="connsiteX6" fmla="*/ 0 w 41257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25722" h="6858000">
                <a:moveTo>
                  <a:pt x="0" y="0"/>
                </a:moveTo>
                <a:lnTo>
                  <a:pt x="2090481" y="0"/>
                </a:lnTo>
                <a:lnTo>
                  <a:pt x="2245487" y="89126"/>
                </a:lnTo>
                <a:cubicBezTo>
                  <a:pt x="3372732" y="774057"/>
                  <a:pt x="4125722" y="2013594"/>
                  <a:pt x="4125722" y="3429000"/>
                </a:cubicBezTo>
                <a:cubicBezTo>
                  <a:pt x="4125722" y="4844407"/>
                  <a:pt x="3372732" y="6083943"/>
                  <a:pt x="2245487" y="6768874"/>
                </a:cubicBezTo>
                <a:lnTo>
                  <a:pt x="2090481" y="6858000"/>
                </a:lnTo>
                <a:lnTo>
                  <a:pt x="0" y="6858000"/>
                </a:lnTo>
                <a:close/>
              </a:path>
            </a:pathLst>
          </a:custGeom>
        </p:spPr>
      </p:pic>
      <p:sp>
        <p:nvSpPr>
          <p:cNvPr id="14" name="任意多边形: 形状 13"/>
          <p:cNvSpPr/>
          <p:nvPr userDrawn="1"/>
        </p:nvSpPr>
        <p:spPr>
          <a:xfrm>
            <a:off x="0" y="0"/>
            <a:ext cx="4125722" cy="6858000"/>
          </a:xfrm>
          <a:custGeom>
            <a:avLst/>
            <a:gdLst>
              <a:gd name="connsiteX0" fmla="*/ 0 w 4125722"/>
              <a:gd name="connsiteY0" fmla="*/ 0 h 6858000"/>
              <a:gd name="connsiteX1" fmla="*/ 2090481 w 4125722"/>
              <a:gd name="connsiteY1" fmla="*/ 0 h 6858000"/>
              <a:gd name="connsiteX2" fmla="*/ 2245487 w 4125722"/>
              <a:gd name="connsiteY2" fmla="*/ 89126 h 6858000"/>
              <a:gd name="connsiteX3" fmla="*/ 4125722 w 4125722"/>
              <a:gd name="connsiteY3" fmla="*/ 3429000 h 6858000"/>
              <a:gd name="connsiteX4" fmla="*/ 2245487 w 4125722"/>
              <a:gd name="connsiteY4" fmla="*/ 6768874 h 6858000"/>
              <a:gd name="connsiteX5" fmla="*/ 2090481 w 4125722"/>
              <a:gd name="connsiteY5" fmla="*/ 6858000 h 6858000"/>
              <a:gd name="connsiteX6" fmla="*/ 0 w 41257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25722" h="6858000">
                <a:moveTo>
                  <a:pt x="0" y="0"/>
                </a:moveTo>
                <a:lnTo>
                  <a:pt x="2090481" y="0"/>
                </a:lnTo>
                <a:lnTo>
                  <a:pt x="2245487" y="89126"/>
                </a:lnTo>
                <a:cubicBezTo>
                  <a:pt x="3372732" y="774057"/>
                  <a:pt x="4125722" y="2013594"/>
                  <a:pt x="4125722" y="3429000"/>
                </a:cubicBezTo>
                <a:cubicBezTo>
                  <a:pt x="4125722" y="4844407"/>
                  <a:pt x="3372732" y="6083943"/>
                  <a:pt x="2245487" y="6768874"/>
                </a:cubicBezTo>
                <a:lnTo>
                  <a:pt x="2090481" y="6858000"/>
                </a:lnTo>
                <a:lnTo>
                  <a:pt x="0" y="6858000"/>
                </a:lnTo>
                <a:close/>
              </a:path>
            </a:pathLst>
          </a:custGeom>
          <a:gradFill>
            <a:gsLst>
              <a:gs pos="0">
                <a:schemeClr val="accent1">
                  <a:alpha val="80000"/>
                </a:schemeClr>
              </a:gs>
              <a:gs pos="100000">
                <a:schemeClr val="accent2">
                  <a:alpha val="8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5" name="文本框 14"/>
          <p:cNvSpPr txBox="1"/>
          <p:nvPr userDrawn="1"/>
        </p:nvSpPr>
        <p:spPr>
          <a:xfrm>
            <a:off x="556904" y="2506700"/>
            <a:ext cx="2051844" cy="1231106"/>
          </a:xfrm>
          <a:prstGeom prst="rect">
            <a:avLst/>
          </a:prstGeom>
          <a:noFill/>
        </p:spPr>
        <p:txBody>
          <a:bodyPr wrap="none" lIns="0" tIns="0" rIns="0" bIns="0" rtlCol="0">
            <a:spAutoFit/>
          </a:bodyPr>
          <a:lstStyle/>
          <a:p>
            <a:pPr algn="l"/>
            <a:r>
              <a:rPr lang="zh-CN" altLang="en-US" sz="8000" dirty="0">
                <a:solidFill>
                  <a:schemeClr val="bg1"/>
                </a:solidFill>
                <a:latin typeface="+mj-ea"/>
                <a:ea typeface="+mj-ea"/>
              </a:rPr>
              <a:t>目录</a:t>
            </a:r>
            <a:endParaRPr lang="zh-CN" altLang="en-US" sz="8000" dirty="0">
              <a:solidFill>
                <a:schemeClr val="bg1"/>
              </a:solidFill>
              <a:latin typeface="+mj-ea"/>
              <a:ea typeface="+mj-ea"/>
            </a:endParaRPr>
          </a:p>
        </p:txBody>
      </p:sp>
      <p:sp>
        <p:nvSpPr>
          <p:cNvPr id="16" name="椭圆 15"/>
          <p:cNvSpPr/>
          <p:nvPr userDrawn="1"/>
        </p:nvSpPr>
        <p:spPr>
          <a:xfrm>
            <a:off x="3981653" y="1086253"/>
            <a:ext cx="144170" cy="144170"/>
          </a:xfrm>
          <a:prstGeom prst="ellipse">
            <a:avLst/>
          </a:prstGeom>
          <a:solidFill>
            <a:schemeClr val="accent2"/>
          </a:solidFill>
          <a:ln>
            <a:noFill/>
          </a:ln>
          <a:effectLst>
            <a:glow rad="177800">
              <a:schemeClr val="accent2">
                <a:lumMod val="60000"/>
                <a:lumOff val="4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647108" y="3459052"/>
            <a:ext cx="144170" cy="144170"/>
          </a:xfrm>
          <a:prstGeom prst="ellipse">
            <a:avLst/>
          </a:prstGeom>
          <a:solidFill>
            <a:schemeClr val="accent2"/>
          </a:solidFill>
          <a:ln>
            <a:noFill/>
          </a:ln>
          <a:effectLst>
            <a:glow rad="177800">
              <a:schemeClr val="accent2">
                <a:lumMod val="60000"/>
                <a:lumOff val="4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userDrawn="1"/>
        </p:nvCxnSpPr>
        <p:spPr>
          <a:xfrm>
            <a:off x="4125823" y="1158338"/>
            <a:ext cx="5321081" cy="11853"/>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9" name="椭圆 18"/>
          <p:cNvSpPr/>
          <p:nvPr userDrawn="1"/>
        </p:nvSpPr>
        <p:spPr>
          <a:xfrm>
            <a:off x="4500473" y="2279955"/>
            <a:ext cx="144170" cy="144170"/>
          </a:xfrm>
          <a:prstGeom prst="ellipse">
            <a:avLst/>
          </a:prstGeom>
          <a:solidFill>
            <a:schemeClr val="accent2"/>
          </a:solidFill>
          <a:ln>
            <a:noFill/>
          </a:ln>
          <a:effectLst>
            <a:glow rad="177800">
              <a:schemeClr val="accent2">
                <a:lumMod val="60000"/>
                <a:lumOff val="4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userDrawn="1"/>
        </p:nvCxnSpPr>
        <p:spPr>
          <a:xfrm>
            <a:off x="4644643" y="2345863"/>
            <a:ext cx="5176911" cy="11532"/>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userDrawn="1"/>
        </p:nvSpPr>
        <p:spPr>
          <a:xfrm>
            <a:off x="6982412" y="163042"/>
            <a:ext cx="855999" cy="923330"/>
          </a:xfrm>
          <a:prstGeom prst="rect">
            <a:avLst/>
          </a:prstGeom>
          <a:noFill/>
        </p:spPr>
        <p:txBody>
          <a:bodyPr wrap="square" lIns="0" tIns="0" rIns="0" bIns="0" rtlCol="0">
            <a:spAutoFit/>
          </a:bodyPr>
          <a:lstStyle/>
          <a:p>
            <a:pPr algn="l"/>
            <a:r>
              <a:rPr lang="en-US" altLang="zh-CN" sz="6000" i="1" dirty="0">
                <a:ln>
                  <a:noFill/>
                </a:ln>
                <a:solidFill>
                  <a:schemeClr val="bg1">
                    <a:lumMod val="85000"/>
                  </a:schemeClr>
                </a:solidFill>
              </a:rPr>
              <a:t>01</a:t>
            </a:r>
            <a:endParaRPr lang="zh-CN" altLang="en-US" sz="6000" i="1" dirty="0">
              <a:ln>
                <a:noFill/>
              </a:ln>
              <a:solidFill>
                <a:schemeClr val="bg1">
                  <a:lumMod val="85000"/>
                </a:schemeClr>
              </a:solidFill>
            </a:endParaRPr>
          </a:p>
        </p:txBody>
      </p:sp>
      <p:sp>
        <p:nvSpPr>
          <p:cNvPr id="26" name="文本框 25"/>
          <p:cNvSpPr txBox="1"/>
          <p:nvPr userDrawn="1"/>
        </p:nvSpPr>
        <p:spPr>
          <a:xfrm>
            <a:off x="7502477" y="1477974"/>
            <a:ext cx="855999" cy="923330"/>
          </a:xfrm>
          <a:prstGeom prst="rect">
            <a:avLst/>
          </a:prstGeom>
          <a:noFill/>
        </p:spPr>
        <p:txBody>
          <a:bodyPr wrap="square" lIns="0" tIns="0" rIns="0" bIns="0" rtlCol="0">
            <a:spAutoFit/>
          </a:bodyPr>
          <a:lstStyle/>
          <a:p>
            <a:pPr algn="l"/>
            <a:r>
              <a:rPr lang="en-US" altLang="zh-CN" sz="6000" i="1" dirty="0">
                <a:ln>
                  <a:noFill/>
                </a:ln>
                <a:solidFill>
                  <a:schemeClr val="bg1">
                    <a:lumMod val="85000"/>
                  </a:schemeClr>
                </a:solidFill>
              </a:rPr>
              <a:t>02</a:t>
            </a:r>
            <a:endParaRPr lang="zh-CN" altLang="en-US" sz="6000" i="1" dirty="0">
              <a:ln>
                <a:noFill/>
              </a:ln>
              <a:solidFill>
                <a:schemeClr val="bg1">
                  <a:lumMod val="85000"/>
                </a:schemeClr>
              </a:solidFill>
            </a:endParaRPr>
          </a:p>
        </p:txBody>
      </p:sp>
      <p:sp>
        <p:nvSpPr>
          <p:cNvPr id="27" name="文本框 26"/>
          <p:cNvSpPr txBox="1"/>
          <p:nvPr userDrawn="1"/>
        </p:nvSpPr>
        <p:spPr>
          <a:xfrm>
            <a:off x="7937452" y="2651301"/>
            <a:ext cx="855999" cy="923330"/>
          </a:xfrm>
          <a:prstGeom prst="rect">
            <a:avLst/>
          </a:prstGeom>
          <a:noFill/>
        </p:spPr>
        <p:txBody>
          <a:bodyPr wrap="square" lIns="0" tIns="0" rIns="0" bIns="0" rtlCol="0">
            <a:spAutoFit/>
          </a:bodyPr>
          <a:lstStyle/>
          <a:p>
            <a:pPr algn="l"/>
            <a:r>
              <a:rPr lang="en-US" altLang="zh-CN" sz="6000" i="1" dirty="0">
                <a:ln>
                  <a:noFill/>
                </a:ln>
                <a:solidFill>
                  <a:schemeClr val="bg1">
                    <a:lumMod val="85000"/>
                  </a:schemeClr>
                </a:solidFill>
              </a:rPr>
              <a:t>03</a:t>
            </a:r>
            <a:endParaRPr lang="zh-CN" altLang="en-US" sz="6000" i="1" dirty="0">
              <a:ln>
                <a:noFill/>
              </a:ln>
              <a:solidFill>
                <a:schemeClr val="bg1">
                  <a:lumMod val="85000"/>
                </a:schemeClr>
              </a:solidFill>
            </a:endParaRPr>
          </a:p>
        </p:txBody>
      </p:sp>
      <p:sp>
        <p:nvSpPr>
          <p:cNvPr id="28" name="任意多边形: 形状 27"/>
          <p:cNvSpPr/>
          <p:nvPr userDrawn="1"/>
        </p:nvSpPr>
        <p:spPr>
          <a:xfrm>
            <a:off x="9068695" y="0"/>
            <a:ext cx="3123305" cy="1144999"/>
          </a:xfrm>
          <a:custGeom>
            <a:avLst/>
            <a:gdLst>
              <a:gd name="connsiteX0" fmla="*/ 0 w 3123305"/>
              <a:gd name="connsiteY0" fmla="*/ 0 h 1144999"/>
              <a:gd name="connsiteX1" fmla="*/ 560396 w 3123305"/>
              <a:gd name="connsiteY1" fmla="*/ 0 h 1144999"/>
              <a:gd name="connsiteX2" fmla="*/ 578073 w 3123305"/>
              <a:gd name="connsiteY2" fmla="*/ 19449 h 1144999"/>
              <a:gd name="connsiteX3" fmla="*/ 2257233 w 3123305"/>
              <a:gd name="connsiteY3" fmla="*/ 714980 h 1144999"/>
              <a:gd name="connsiteX4" fmla="*/ 2963394 w 3123305"/>
              <a:gd name="connsiteY4" fmla="*/ 608219 h 1144999"/>
              <a:gd name="connsiteX5" fmla="*/ 3123305 w 3123305"/>
              <a:gd name="connsiteY5" fmla="*/ 549691 h 1144999"/>
              <a:gd name="connsiteX6" fmla="*/ 3123305 w 3123305"/>
              <a:gd name="connsiteY6" fmla="*/ 1007180 h 1144999"/>
              <a:gd name="connsiteX7" fmla="*/ 3091269 w 3123305"/>
              <a:gd name="connsiteY7" fmla="*/ 1018905 h 1144999"/>
              <a:gd name="connsiteX8" fmla="*/ 2257234 w 3123305"/>
              <a:gd name="connsiteY8" fmla="*/ 1144999 h 1144999"/>
              <a:gd name="connsiteX9" fmla="*/ 92983 w 3123305"/>
              <a:gd name="connsiteY9" fmla="*/ 124345 h 1144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23305" h="1144999">
                <a:moveTo>
                  <a:pt x="0" y="0"/>
                </a:moveTo>
                <a:lnTo>
                  <a:pt x="560396" y="0"/>
                </a:lnTo>
                <a:lnTo>
                  <a:pt x="578073" y="19449"/>
                </a:lnTo>
                <a:cubicBezTo>
                  <a:pt x="1007807" y="449184"/>
                  <a:pt x="1601480" y="714980"/>
                  <a:pt x="2257233" y="714980"/>
                </a:cubicBezTo>
                <a:cubicBezTo>
                  <a:pt x="2503140" y="714980"/>
                  <a:pt x="2740318" y="677603"/>
                  <a:pt x="2963394" y="608219"/>
                </a:cubicBezTo>
                <a:lnTo>
                  <a:pt x="3123305" y="549691"/>
                </a:lnTo>
                <a:lnTo>
                  <a:pt x="3123305" y="1007180"/>
                </a:lnTo>
                <a:lnTo>
                  <a:pt x="3091269" y="1018905"/>
                </a:lnTo>
                <a:cubicBezTo>
                  <a:pt x="2827798" y="1100853"/>
                  <a:pt x="2547671" y="1144999"/>
                  <a:pt x="2257234" y="1144999"/>
                </a:cubicBezTo>
                <a:cubicBezTo>
                  <a:pt x="1385922" y="1144999"/>
                  <a:pt x="607408" y="747684"/>
                  <a:pt x="92983" y="124345"/>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30" name="矩形 29"/>
          <p:cNvSpPr/>
          <p:nvPr userDrawn="1"/>
        </p:nvSpPr>
        <p:spPr>
          <a:xfrm>
            <a:off x="0" y="4878222"/>
            <a:ext cx="12192000" cy="1979778"/>
          </a:xfrm>
          <a:prstGeom prst="rect">
            <a:avLst/>
          </a:prstGeom>
          <a:blipFill dpi="0" rotWithShape="1">
            <a:blip r:embed="rId3">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p:cNvCxnSpPr/>
          <p:nvPr userDrawn="1"/>
        </p:nvCxnSpPr>
        <p:spPr>
          <a:xfrm>
            <a:off x="6982510" y="1170191"/>
            <a:ext cx="2464394"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nvCxnSpPr>
        <p:spPr>
          <a:xfrm>
            <a:off x="7357160" y="2346305"/>
            <a:ext cx="2464394"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nvCxnSpPr>
        <p:spPr>
          <a:xfrm>
            <a:off x="7792135" y="3522110"/>
            <a:ext cx="2464394"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 name="直接连接符 1"/>
          <p:cNvCxnSpPr/>
          <p:nvPr userDrawn="1">
            <p:custDataLst>
              <p:tags r:id="rId4"/>
            </p:custDataLst>
          </p:nvPr>
        </p:nvCxnSpPr>
        <p:spPr>
          <a:xfrm>
            <a:off x="4360088" y="5030067"/>
            <a:ext cx="5609421" cy="12065"/>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椭圆 2"/>
          <p:cNvSpPr/>
          <p:nvPr userDrawn="1">
            <p:custDataLst>
              <p:tags r:id="rId5"/>
            </p:custDataLst>
          </p:nvPr>
        </p:nvSpPr>
        <p:spPr>
          <a:xfrm>
            <a:off x="4360088" y="4963367"/>
            <a:ext cx="144170" cy="144170"/>
          </a:xfrm>
          <a:prstGeom prst="ellipse">
            <a:avLst/>
          </a:prstGeom>
          <a:solidFill>
            <a:schemeClr val="accent2"/>
          </a:solidFill>
          <a:ln>
            <a:noFill/>
          </a:ln>
          <a:effectLst>
            <a:glow rad="177800">
              <a:schemeClr val="accent2">
                <a:lumMod val="60000"/>
                <a:lumOff val="4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userDrawn="1">
            <p:custDataLst>
              <p:tags r:id="rId6"/>
            </p:custDataLst>
          </p:nvPr>
        </p:nvSpPr>
        <p:spPr>
          <a:xfrm>
            <a:off x="7587567" y="4047031"/>
            <a:ext cx="855999" cy="923290"/>
          </a:xfrm>
          <a:prstGeom prst="rect">
            <a:avLst/>
          </a:prstGeom>
          <a:noFill/>
        </p:spPr>
        <p:txBody>
          <a:bodyPr wrap="square" lIns="0" tIns="0" rIns="0" bIns="0" rtlCol="0">
            <a:spAutoFit/>
          </a:bodyPr>
          <a:p>
            <a:pPr algn="l"/>
            <a:r>
              <a:rPr lang="en-US" altLang="zh-CN" sz="6000" i="1" dirty="0">
                <a:ln>
                  <a:noFill/>
                </a:ln>
                <a:solidFill>
                  <a:schemeClr val="bg1">
                    <a:lumMod val="85000"/>
                  </a:schemeClr>
                </a:solidFill>
              </a:rPr>
              <a:t>04</a:t>
            </a:r>
            <a:endParaRPr lang="zh-CN" altLang="en-US" sz="6000" i="1" dirty="0">
              <a:ln>
                <a:noFill/>
              </a:ln>
              <a:solidFill>
                <a:schemeClr val="bg1">
                  <a:lumMod val="85000"/>
                </a:schemeClr>
              </a:solidFill>
            </a:endParaRPr>
          </a:p>
        </p:txBody>
      </p:sp>
      <p:cxnSp>
        <p:nvCxnSpPr>
          <p:cNvPr id="5" name="直接连接符 4"/>
          <p:cNvCxnSpPr/>
          <p:nvPr userDrawn="1">
            <p:custDataLst>
              <p:tags r:id="rId7"/>
            </p:custDataLst>
          </p:nvPr>
        </p:nvCxnSpPr>
        <p:spPr>
          <a:xfrm>
            <a:off x="7505115" y="5040227"/>
            <a:ext cx="2464394"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custDataLst>
              <p:tags r:id="rId8"/>
            </p:custDataLst>
          </p:nvPr>
        </p:nvCxnSpPr>
        <p:spPr>
          <a:xfrm>
            <a:off x="3706673" y="6232600"/>
            <a:ext cx="5609421" cy="12355"/>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userDrawn="1">
            <p:custDataLst>
              <p:tags r:id="rId9"/>
            </p:custDataLst>
          </p:nvPr>
        </p:nvSpPr>
        <p:spPr>
          <a:xfrm>
            <a:off x="3706673" y="6166692"/>
            <a:ext cx="144170" cy="144170"/>
          </a:xfrm>
          <a:prstGeom prst="ellipse">
            <a:avLst/>
          </a:prstGeom>
          <a:solidFill>
            <a:schemeClr val="accent2"/>
          </a:solidFill>
          <a:ln>
            <a:noFill/>
          </a:ln>
          <a:effectLst>
            <a:glow rad="177800">
              <a:schemeClr val="accent2">
                <a:lumMod val="60000"/>
                <a:lumOff val="4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userDrawn="1">
            <p:custDataLst>
              <p:tags r:id="rId10"/>
            </p:custDataLst>
          </p:nvPr>
        </p:nvSpPr>
        <p:spPr>
          <a:xfrm>
            <a:off x="6997017" y="5358941"/>
            <a:ext cx="855999" cy="923290"/>
          </a:xfrm>
          <a:prstGeom prst="rect">
            <a:avLst/>
          </a:prstGeom>
          <a:noFill/>
        </p:spPr>
        <p:txBody>
          <a:bodyPr wrap="square" lIns="0" tIns="0" rIns="0" bIns="0" rtlCol="0">
            <a:spAutoFit/>
          </a:bodyPr>
          <a:lstStyle/>
          <a:p>
            <a:pPr algn="l"/>
            <a:r>
              <a:rPr lang="en-US" altLang="zh-CN" sz="6000" i="1" dirty="0">
                <a:ln>
                  <a:noFill/>
                </a:ln>
                <a:solidFill>
                  <a:schemeClr val="bg1">
                    <a:lumMod val="85000"/>
                  </a:schemeClr>
                </a:solidFill>
              </a:rPr>
              <a:t>05</a:t>
            </a:r>
            <a:endParaRPr lang="zh-CN" altLang="en-US" sz="6000" i="1" dirty="0">
              <a:ln>
                <a:noFill/>
              </a:ln>
              <a:solidFill>
                <a:schemeClr val="bg1">
                  <a:lumMod val="85000"/>
                </a:schemeClr>
              </a:solidFill>
            </a:endParaRPr>
          </a:p>
        </p:txBody>
      </p:sp>
      <p:cxnSp>
        <p:nvCxnSpPr>
          <p:cNvPr id="11" name="直接连接符 10"/>
          <p:cNvCxnSpPr/>
          <p:nvPr userDrawn="1">
            <p:custDataLst>
              <p:tags r:id="rId11"/>
            </p:custDataLst>
          </p:nvPr>
        </p:nvCxnSpPr>
        <p:spPr>
          <a:xfrm>
            <a:off x="6851700" y="6229750"/>
            <a:ext cx="2464394" cy="0"/>
          </a:xfrm>
          <a:prstGeom prst="line">
            <a:avLst/>
          </a:prstGeom>
          <a:ln w="31750"/>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sp>
        <p:nvSpPr>
          <p:cNvPr id="9" name="矩形: 圆角 8"/>
          <p:cNvSpPr/>
          <p:nvPr userDrawn="1"/>
        </p:nvSpPr>
        <p:spPr>
          <a:xfrm>
            <a:off x="5006898" y="1982610"/>
            <a:ext cx="6043961" cy="2892781"/>
          </a:xfrm>
          <a:prstGeom prst="roundRect">
            <a:avLst/>
          </a:prstGeom>
          <a:gradFill>
            <a:gsLst>
              <a:gs pos="0">
                <a:schemeClr val="accent1">
                  <a:lumMod val="60000"/>
                  <a:lumOff val="40000"/>
                </a:schemeClr>
              </a:gs>
              <a:gs pos="100000">
                <a:schemeClr val="accent2">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994318" y="936703"/>
            <a:ext cx="4984594" cy="4984594"/>
          </a:xfrm>
          <a:prstGeom prst="ellipse">
            <a:avLst/>
          </a:pr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1251482" y="1193867"/>
            <a:ext cx="4470266" cy="4470266"/>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a:blip r:embed="rId2" cstate="screen"/>
          <a:srcRect/>
          <a:stretch>
            <a:fillRect/>
          </a:stretch>
        </p:blipFill>
        <p:spPr>
          <a:xfrm>
            <a:off x="2115728" y="0"/>
            <a:ext cx="8526964" cy="6858000"/>
          </a:xfrm>
          <a:custGeom>
            <a:avLst/>
            <a:gdLst>
              <a:gd name="connsiteX0" fmla="*/ 0 w 8526964"/>
              <a:gd name="connsiteY0" fmla="*/ 0 h 6858000"/>
              <a:gd name="connsiteX1" fmla="*/ 8526964 w 8526964"/>
              <a:gd name="connsiteY1" fmla="*/ 0 h 6858000"/>
              <a:gd name="connsiteX2" fmla="*/ 8526964 w 8526964"/>
              <a:gd name="connsiteY2" fmla="*/ 6858000 h 6858000"/>
              <a:gd name="connsiteX3" fmla="*/ 0 w 852696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526964" h="6858000">
                <a:moveTo>
                  <a:pt x="0" y="0"/>
                </a:moveTo>
                <a:lnTo>
                  <a:pt x="8526964" y="0"/>
                </a:lnTo>
                <a:lnTo>
                  <a:pt x="8526964" y="6858000"/>
                </a:lnTo>
                <a:lnTo>
                  <a:pt x="0" y="6858000"/>
                </a:lnTo>
                <a:close/>
              </a:path>
            </a:pathLst>
          </a:custGeom>
        </p:spPr>
      </p:pic>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3" name="文本框 2"/>
          <p:cNvSpPr txBox="1"/>
          <p:nvPr userDrawn="1"/>
        </p:nvSpPr>
        <p:spPr>
          <a:xfrm>
            <a:off x="554567" y="790311"/>
            <a:ext cx="849592" cy="3062377"/>
          </a:xfrm>
          <a:prstGeom prst="rect">
            <a:avLst/>
          </a:prstGeom>
          <a:noFill/>
        </p:spPr>
        <p:txBody>
          <a:bodyPr wrap="none" lIns="0" tIns="0" rIns="0" bIns="0" rtlCol="0">
            <a:spAutoFit/>
          </a:bodyPr>
          <a:lstStyle/>
          <a:p>
            <a:pPr algn="l"/>
            <a:r>
              <a:rPr lang="en-US" altLang="zh-CN" sz="19900" dirty="0">
                <a:solidFill>
                  <a:schemeClr val="accent3">
                    <a:lumMod val="20000"/>
                    <a:lumOff val="80000"/>
                  </a:schemeClr>
                </a:solidFill>
              </a:rPr>
              <a:t>“</a:t>
            </a:r>
            <a:endParaRPr lang="zh-CN" altLang="en-US" sz="19900" dirty="0">
              <a:solidFill>
                <a:schemeClr val="accent3">
                  <a:lumMod val="20000"/>
                  <a:lumOff val="80000"/>
                </a:schemeClr>
              </a:solidFill>
            </a:endParaRPr>
          </a:p>
        </p:txBody>
      </p:sp>
      <p:cxnSp>
        <p:nvCxnSpPr>
          <p:cNvPr id="4" name="直接连接符 3"/>
          <p:cNvCxnSpPr/>
          <p:nvPr userDrawn="1"/>
        </p:nvCxnSpPr>
        <p:spPr>
          <a:xfrm>
            <a:off x="660400" y="1130300"/>
            <a:ext cx="10858500" cy="0"/>
          </a:xfrm>
          <a:prstGeom prst="line">
            <a:avLst/>
          </a:prstGeom>
          <a:ln w="9525">
            <a:gradFill>
              <a:gsLst>
                <a:gs pos="0">
                  <a:schemeClr val="accent1">
                    <a:lumMod val="60000"/>
                    <a:lumOff val="40000"/>
                  </a:schemeClr>
                </a:gs>
                <a:gs pos="100000">
                  <a:schemeClr val="accent1">
                    <a:lumMod val="20000"/>
                    <a:lumOff val="80000"/>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7" name="椭圆 6"/>
          <p:cNvSpPr/>
          <p:nvPr userDrawn="1"/>
        </p:nvSpPr>
        <p:spPr>
          <a:xfrm>
            <a:off x="6750139" y="1249018"/>
            <a:ext cx="4489666" cy="448966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userDrawn="1"/>
        </p:nvCxnSpPr>
        <p:spPr>
          <a:xfrm>
            <a:off x="1428055" y="2599909"/>
            <a:ext cx="749300" cy="0"/>
          </a:xfrm>
          <a:prstGeom prst="line">
            <a:avLst/>
          </a:prstGeom>
          <a:ln w="60325"/>
        </p:spPr>
        <p:style>
          <a:lnRef idx="1">
            <a:schemeClr val="accent1"/>
          </a:lnRef>
          <a:fillRef idx="0">
            <a:schemeClr val="accent1"/>
          </a:fillRef>
          <a:effectRef idx="0">
            <a:schemeClr val="accent1"/>
          </a:effectRef>
          <a:fontRef idx="minor">
            <a:schemeClr val="tx1"/>
          </a:fontRef>
        </p:style>
      </p:cxnSp>
      <p:sp>
        <p:nvSpPr>
          <p:cNvPr id="23" name="图片占位符 22"/>
          <p:cNvSpPr>
            <a:spLocks noGrp="1"/>
          </p:cNvSpPr>
          <p:nvPr>
            <p:ph type="pic" sz="quarter" idx="13" hasCustomPrompt="1"/>
          </p:nvPr>
        </p:nvSpPr>
        <p:spPr>
          <a:xfrm>
            <a:off x="7033568" y="1544867"/>
            <a:ext cx="3922808" cy="3910387"/>
          </a:xfrm>
          <a:custGeom>
            <a:avLst/>
            <a:gdLst>
              <a:gd name="connsiteX0" fmla="*/ 1745841 w 3922808"/>
              <a:gd name="connsiteY0" fmla="*/ 0 h 3910387"/>
              <a:gd name="connsiteX1" fmla="*/ 2176967 w 3922808"/>
              <a:gd name="connsiteY1" fmla="*/ 0 h 3910387"/>
              <a:gd name="connsiteX2" fmla="*/ 2356695 w 3922808"/>
              <a:gd name="connsiteY2" fmla="*/ 27430 h 3910387"/>
              <a:gd name="connsiteX3" fmla="*/ 3922808 w 3922808"/>
              <a:gd name="connsiteY3" fmla="*/ 1948985 h 3910387"/>
              <a:gd name="connsiteX4" fmla="*/ 2161946 w 3922808"/>
              <a:gd name="connsiteY4" fmla="*/ 3900263 h 3910387"/>
              <a:gd name="connsiteX5" fmla="*/ 1961443 w 3922808"/>
              <a:gd name="connsiteY5" fmla="*/ 3910387 h 3910387"/>
              <a:gd name="connsiteX6" fmla="*/ 1961365 w 3922808"/>
              <a:gd name="connsiteY6" fmla="*/ 3910387 h 3910387"/>
              <a:gd name="connsiteX7" fmla="*/ 1760862 w 3922808"/>
              <a:gd name="connsiteY7" fmla="*/ 3900263 h 3910387"/>
              <a:gd name="connsiteX8" fmla="*/ 0 w 3922808"/>
              <a:gd name="connsiteY8" fmla="*/ 1948985 h 3910387"/>
              <a:gd name="connsiteX9" fmla="*/ 1566113 w 3922808"/>
              <a:gd name="connsiteY9" fmla="*/ 27430 h 3910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22808" h="3910387">
                <a:moveTo>
                  <a:pt x="1745841" y="0"/>
                </a:moveTo>
                <a:lnTo>
                  <a:pt x="2176967" y="0"/>
                </a:lnTo>
                <a:lnTo>
                  <a:pt x="2356695" y="27430"/>
                </a:lnTo>
                <a:cubicBezTo>
                  <a:pt x="3250474" y="210323"/>
                  <a:pt x="3922808" y="1001138"/>
                  <a:pt x="3922808" y="1948985"/>
                </a:cubicBezTo>
                <a:cubicBezTo>
                  <a:pt x="3922808" y="2964536"/>
                  <a:pt x="3150996" y="3799819"/>
                  <a:pt x="2161946" y="3900263"/>
                </a:cubicBezTo>
                <a:lnTo>
                  <a:pt x="1961443" y="3910387"/>
                </a:lnTo>
                <a:lnTo>
                  <a:pt x="1961365" y="3910387"/>
                </a:lnTo>
                <a:lnTo>
                  <a:pt x="1760862" y="3900263"/>
                </a:lnTo>
                <a:cubicBezTo>
                  <a:pt x="771812" y="3799819"/>
                  <a:pt x="0" y="2964536"/>
                  <a:pt x="0" y="1948985"/>
                </a:cubicBezTo>
                <a:cubicBezTo>
                  <a:pt x="0" y="1001138"/>
                  <a:pt x="672334" y="210323"/>
                  <a:pt x="1566113" y="27430"/>
                </a:cubicBezTo>
                <a:close/>
              </a:path>
            </a:pathLst>
          </a:custGeom>
        </p:spPr>
        <p:txBody>
          <a:bodyPr wrap="square">
            <a:noAutofit/>
          </a:bodyPr>
          <a:lstStyle/>
          <a:p>
            <a:r>
              <a:rPr lang="zh-CN" altLang="en-US" dirty="0"/>
              <a:t>点击此处插入图片</a:t>
            </a:r>
            <a:endParaRPr lang="zh-CN" altLang="en-US" dirty="0"/>
          </a:p>
        </p:txBody>
      </p:sp>
      <p:sp>
        <p:nvSpPr>
          <p:cNvPr id="11" name="文本框 10"/>
          <p:cNvSpPr txBox="1"/>
          <p:nvPr userDrawn="1"/>
        </p:nvSpPr>
        <p:spPr>
          <a:xfrm>
            <a:off x="6089650" y="4437699"/>
            <a:ext cx="849592" cy="3062377"/>
          </a:xfrm>
          <a:prstGeom prst="rect">
            <a:avLst/>
          </a:prstGeom>
          <a:noFill/>
        </p:spPr>
        <p:txBody>
          <a:bodyPr wrap="none" lIns="0" tIns="0" rIns="0" bIns="0" rtlCol="0">
            <a:spAutoFit/>
          </a:bodyPr>
          <a:lstStyle/>
          <a:p>
            <a:pPr algn="l"/>
            <a:r>
              <a:rPr lang="en-US" altLang="zh-CN" sz="19900" dirty="0">
                <a:solidFill>
                  <a:schemeClr val="accent3">
                    <a:lumMod val="20000"/>
                    <a:lumOff val="80000"/>
                  </a:schemeClr>
                </a:solidFill>
              </a:rPr>
              <a:t>”</a:t>
            </a:r>
            <a:endParaRPr lang="zh-CN" altLang="en-US" sz="19900" dirty="0">
              <a:solidFill>
                <a:schemeClr val="accent3">
                  <a:lumMod val="20000"/>
                  <a:lumOff val="80000"/>
                </a:schemeClr>
              </a:solidFill>
            </a:endParaRPr>
          </a:p>
        </p:txBody>
      </p:sp>
      <p:sp>
        <p:nvSpPr>
          <p:cNvPr id="16" name="文本占位符 15"/>
          <p:cNvSpPr>
            <a:spLocks noGrp="1"/>
          </p:cNvSpPr>
          <p:nvPr>
            <p:ph type="body" sz="quarter" idx="10" hasCustomPrompt="1"/>
          </p:nvPr>
        </p:nvSpPr>
        <p:spPr>
          <a:xfrm>
            <a:off x="660400" y="530226"/>
            <a:ext cx="4351337" cy="554037"/>
          </a:xfrm>
          <a:prstGeom prst="rect">
            <a:avLst/>
          </a:prstGeom>
        </p:spPr>
        <p:txBody>
          <a:bodyPr lIns="0" tIns="0" rIns="0" bIns="0"/>
          <a:lstStyle>
            <a:lvl1pPr marL="0" indent="0">
              <a:buNone/>
              <a:defRPr lang="zh-CN" altLang="en-US" sz="3600" kern="1200" dirty="0" smtClean="0">
                <a:solidFill>
                  <a:schemeClr val="tx1"/>
                </a:solidFill>
                <a:latin typeface="+mj-ea"/>
                <a:ea typeface="+mj-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单击此处编辑标题</a:t>
            </a:r>
            <a:endParaRPr lang="zh-CN" altLang="en-US" dirty="0"/>
          </a:p>
        </p:txBody>
      </p:sp>
      <p:sp>
        <p:nvSpPr>
          <p:cNvPr id="28" name="文本占位符 27"/>
          <p:cNvSpPr>
            <a:spLocks noGrp="1"/>
          </p:cNvSpPr>
          <p:nvPr>
            <p:ph type="body" sz="quarter" idx="14" hasCustomPrompt="1"/>
          </p:nvPr>
        </p:nvSpPr>
        <p:spPr>
          <a:xfrm>
            <a:off x="1415955" y="2000155"/>
            <a:ext cx="3231654" cy="387798"/>
          </a:xfrm>
          <a:prstGeom prst="rect">
            <a:avLst/>
          </a:prstGeom>
          <a:noFill/>
        </p:spPr>
        <p:txBody>
          <a:bodyPr wrap="none" lIns="0" tIns="0" rIns="0" bIns="0" rtlCol="0">
            <a:spAutoFit/>
          </a:bodyPr>
          <a:lstStyle>
            <a:lvl1pPr marL="0" indent="0">
              <a:buNone/>
              <a:defRPr lang="zh-CN" altLang="en-US" dirty="0">
                <a:gradFill>
                  <a:gsLst>
                    <a:gs pos="0">
                      <a:schemeClr val="accent1"/>
                    </a:gs>
                    <a:gs pos="100000">
                      <a:schemeClr val="accent2"/>
                    </a:gs>
                  </a:gsLst>
                  <a:lin ang="0" scaled="0"/>
                </a:gradFill>
                <a:latin typeface="+mj-ea"/>
                <a:ea typeface="+mj-ea"/>
              </a:defRPr>
            </a:lvl1pPr>
          </a:lstStyle>
          <a:p>
            <a:pPr marL="0" lvl="0"/>
            <a:r>
              <a:rPr lang="zh-CN" altLang="en-US" dirty="0"/>
              <a:t>单击此处编辑小标题</a:t>
            </a:r>
            <a:endParaRPr lang="zh-CN" altLang="en-US" dirty="0"/>
          </a:p>
        </p:txBody>
      </p:sp>
      <p:cxnSp>
        <p:nvCxnSpPr>
          <p:cNvPr id="31" name="直接连接符 30"/>
          <p:cNvCxnSpPr/>
          <p:nvPr userDrawn="1"/>
        </p:nvCxnSpPr>
        <p:spPr>
          <a:xfrm>
            <a:off x="660400" y="1130300"/>
            <a:ext cx="7493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文本占位符 8"/>
          <p:cNvSpPr>
            <a:spLocks noGrp="1"/>
          </p:cNvSpPr>
          <p:nvPr>
            <p:ph type="body" sz="quarter" idx="15"/>
          </p:nvPr>
        </p:nvSpPr>
        <p:spPr>
          <a:xfrm>
            <a:off x="1428055" y="2698750"/>
            <a:ext cx="4572000" cy="2435225"/>
          </a:xfrm>
          <a:prstGeom prst="rect">
            <a:avLst/>
          </a:prstGeom>
        </p:spPr>
        <p:txBody>
          <a:bodyPr lIns="0" tIns="0" rIns="0" bIns="0"/>
          <a:lstStyle>
            <a:lvl1pPr marL="0" indent="0">
              <a:lnSpc>
                <a:spcPct val="150000"/>
              </a:lnSpc>
              <a:buNone/>
              <a:defRPr sz="1800">
                <a:solidFill>
                  <a:schemeClr val="tx1">
                    <a:lumMod val="75000"/>
                    <a:lumOff val="25000"/>
                  </a:schemeClr>
                </a:solidFill>
              </a:defRPr>
            </a:lvl1pPr>
          </a:lstStyle>
          <a:p>
            <a:pPr lvl="0"/>
            <a:r>
              <a:rPr lang="zh-CN" altLang="en-US" dirty="0"/>
              <a:t>单击此处编辑母版文本样式</a:t>
            </a:r>
            <a:endParaRPr lang="zh-CN" alt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多图页">
    <p:spTree>
      <p:nvGrpSpPr>
        <p:cNvPr id="1" name=""/>
        <p:cNvGrpSpPr/>
        <p:nvPr/>
      </p:nvGrpSpPr>
      <p:grpSpPr>
        <a:xfrm>
          <a:off x="0" y="0"/>
          <a:ext cx="0" cy="0"/>
          <a:chOff x="0" y="0"/>
          <a:chExt cx="0" cy="0"/>
        </a:xfrm>
      </p:grpSpPr>
      <p:sp>
        <p:nvSpPr>
          <p:cNvPr id="30" name="图片占位符 29"/>
          <p:cNvSpPr>
            <a:spLocks noGrp="1"/>
          </p:cNvSpPr>
          <p:nvPr>
            <p:ph type="pic" sz="quarter" idx="11"/>
          </p:nvPr>
        </p:nvSpPr>
        <p:spPr>
          <a:xfrm>
            <a:off x="784835" y="1786717"/>
            <a:ext cx="2662238" cy="1778400"/>
          </a:xfrm>
          <a:prstGeom prst="rect">
            <a:avLst/>
          </a:prstGeom>
        </p:spPr>
        <p:txBody>
          <a:bodyPr/>
          <a:lstStyle/>
          <a:p>
            <a:endParaRPr lang="zh-CN" altLang="en-US" dirty="0"/>
          </a:p>
        </p:txBody>
      </p:sp>
      <p:sp>
        <p:nvSpPr>
          <p:cNvPr id="31" name="图片占位符 29"/>
          <p:cNvSpPr>
            <a:spLocks noGrp="1"/>
          </p:cNvSpPr>
          <p:nvPr>
            <p:ph type="pic" sz="quarter" idx="12"/>
          </p:nvPr>
        </p:nvSpPr>
        <p:spPr>
          <a:xfrm>
            <a:off x="3451495" y="3562931"/>
            <a:ext cx="2634076" cy="1778400"/>
          </a:xfrm>
          <a:prstGeom prst="rect">
            <a:avLst/>
          </a:prstGeom>
        </p:spPr>
        <p:txBody>
          <a:bodyPr/>
          <a:lstStyle/>
          <a:p>
            <a:endParaRPr lang="zh-CN" altLang="en-US" dirty="0"/>
          </a:p>
        </p:txBody>
      </p:sp>
      <p:sp>
        <p:nvSpPr>
          <p:cNvPr id="32" name="图片占位符 29"/>
          <p:cNvSpPr>
            <a:spLocks noGrp="1"/>
          </p:cNvSpPr>
          <p:nvPr>
            <p:ph type="pic" sz="quarter" idx="13"/>
          </p:nvPr>
        </p:nvSpPr>
        <p:spPr>
          <a:xfrm>
            <a:off x="6091071" y="1786717"/>
            <a:ext cx="2662238" cy="1778400"/>
          </a:xfrm>
          <a:prstGeom prst="rect">
            <a:avLst/>
          </a:prstGeom>
        </p:spPr>
        <p:txBody>
          <a:bodyPr/>
          <a:lstStyle/>
          <a:p>
            <a:endParaRPr lang="zh-CN" altLang="en-US" dirty="0"/>
          </a:p>
        </p:txBody>
      </p:sp>
      <p:sp>
        <p:nvSpPr>
          <p:cNvPr id="33" name="图片占位符 29"/>
          <p:cNvSpPr>
            <a:spLocks noGrp="1"/>
          </p:cNvSpPr>
          <p:nvPr>
            <p:ph type="pic" sz="quarter" idx="14"/>
          </p:nvPr>
        </p:nvSpPr>
        <p:spPr>
          <a:xfrm>
            <a:off x="8749855" y="3562584"/>
            <a:ext cx="2649828" cy="1776960"/>
          </a:xfrm>
          <a:prstGeom prst="rect">
            <a:avLst/>
          </a:prstGeom>
        </p:spPr>
        <p:txBody>
          <a:bodyPr/>
          <a:lstStyle/>
          <a:p>
            <a:endParaRPr lang="zh-CN" altLang="en-US" dirty="0"/>
          </a:p>
        </p:txBody>
      </p:sp>
      <p:sp>
        <p:nvSpPr>
          <p:cNvPr id="3" name="矩形 2"/>
          <p:cNvSpPr/>
          <p:nvPr userDrawn="1"/>
        </p:nvSpPr>
        <p:spPr>
          <a:xfrm>
            <a:off x="6090499" y="3565065"/>
            <a:ext cx="2665186" cy="177696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3437216" y="1786717"/>
            <a:ext cx="2665186" cy="1776960"/>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8741979" y="1786717"/>
            <a:ext cx="2665186" cy="1776960"/>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788772" y="3562931"/>
            <a:ext cx="2665186" cy="177696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cxnSp>
        <p:nvCxnSpPr>
          <p:cNvPr id="7" name="直接连接符 6"/>
          <p:cNvCxnSpPr/>
          <p:nvPr userDrawn="1"/>
        </p:nvCxnSpPr>
        <p:spPr>
          <a:xfrm>
            <a:off x="660400" y="1130300"/>
            <a:ext cx="10858500" cy="0"/>
          </a:xfrm>
          <a:prstGeom prst="line">
            <a:avLst/>
          </a:prstGeom>
          <a:ln w="9525">
            <a:gradFill>
              <a:gsLst>
                <a:gs pos="0">
                  <a:schemeClr val="accent1">
                    <a:lumMod val="60000"/>
                    <a:lumOff val="40000"/>
                  </a:schemeClr>
                </a:gs>
                <a:gs pos="100000">
                  <a:schemeClr val="accent1">
                    <a:lumMod val="20000"/>
                    <a:lumOff val="80000"/>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660400" y="1130300"/>
            <a:ext cx="7493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126828" y="4347182"/>
            <a:ext cx="19812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6432492" y="4347182"/>
            <a:ext cx="19812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3779209" y="2570223"/>
            <a:ext cx="19812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9083972" y="2570223"/>
            <a:ext cx="19812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8" name="文本占位符 15"/>
          <p:cNvSpPr>
            <a:spLocks noGrp="1"/>
          </p:cNvSpPr>
          <p:nvPr>
            <p:ph type="body" sz="quarter" idx="10" hasCustomPrompt="1"/>
          </p:nvPr>
        </p:nvSpPr>
        <p:spPr>
          <a:xfrm>
            <a:off x="660400" y="530226"/>
            <a:ext cx="4351337" cy="554037"/>
          </a:xfrm>
          <a:prstGeom prst="rect">
            <a:avLst/>
          </a:prstGeom>
        </p:spPr>
        <p:txBody>
          <a:bodyPr lIns="0" tIns="0" rIns="0" bIns="0"/>
          <a:lstStyle>
            <a:lvl1pPr marL="0" indent="0">
              <a:buNone/>
              <a:defRPr lang="zh-CN" altLang="en-US" sz="3600" kern="1200" dirty="0" smtClean="0">
                <a:solidFill>
                  <a:schemeClr val="tx1"/>
                </a:solidFill>
                <a:latin typeface="+mj-ea"/>
                <a:ea typeface="+mj-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单击此处编辑标题</a:t>
            </a:r>
            <a:endParaRPr lang="zh-CN" altLang="en-US" dirty="0"/>
          </a:p>
        </p:txBody>
      </p:sp>
      <p:pic>
        <p:nvPicPr>
          <p:cNvPr id="34" name="图片 33"/>
          <p:cNvPicPr>
            <a:picLocks noChangeAspect="1"/>
          </p:cNvPicPr>
          <p:nvPr userDrawn="1"/>
        </p:nvPicPr>
        <p:blipFill>
          <a:blip r:embed="rId2" cstate="screen"/>
          <a:srcRect/>
          <a:stretch>
            <a:fillRect/>
          </a:stretch>
        </p:blipFill>
        <p:spPr>
          <a:xfrm>
            <a:off x="0" y="5078680"/>
            <a:ext cx="12192000" cy="1779320"/>
          </a:xfrm>
          <a:custGeom>
            <a:avLst/>
            <a:gdLst>
              <a:gd name="connsiteX0" fmla="*/ 0 w 12192000"/>
              <a:gd name="connsiteY0" fmla="*/ 0 h 1779320"/>
              <a:gd name="connsiteX1" fmla="*/ 12192000 w 12192000"/>
              <a:gd name="connsiteY1" fmla="*/ 0 h 1779320"/>
              <a:gd name="connsiteX2" fmla="*/ 12192000 w 12192000"/>
              <a:gd name="connsiteY2" fmla="*/ 1779320 h 1779320"/>
              <a:gd name="connsiteX3" fmla="*/ 0 w 12192000"/>
              <a:gd name="connsiteY3" fmla="*/ 1779320 h 1779320"/>
            </a:gdLst>
            <a:ahLst/>
            <a:cxnLst>
              <a:cxn ang="0">
                <a:pos x="connsiteX0" y="connsiteY0"/>
              </a:cxn>
              <a:cxn ang="0">
                <a:pos x="connsiteX1" y="connsiteY1"/>
              </a:cxn>
              <a:cxn ang="0">
                <a:pos x="connsiteX2" y="connsiteY2"/>
              </a:cxn>
              <a:cxn ang="0">
                <a:pos x="connsiteX3" y="connsiteY3"/>
              </a:cxn>
            </a:cxnLst>
            <a:rect l="l" t="t" r="r" b="b"/>
            <a:pathLst>
              <a:path w="12192000" h="1779320">
                <a:moveTo>
                  <a:pt x="0" y="0"/>
                </a:moveTo>
                <a:lnTo>
                  <a:pt x="12192000" y="0"/>
                </a:lnTo>
                <a:lnTo>
                  <a:pt x="12192000" y="1779320"/>
                </a:lnTo>
                <a:lnTo>
                  <a:pt x="0" y="1779320"/>
                </a:lnTo>
                <a:close/>
              </a:path>
            </a:pathLst>
          </a:custGeom>
        </p:spPr>
      </p:pic>
      <p:sp>
        <p:nvSpPr>
          <p:cNvPr id="8" name="文本占位符 7"/>
          <p:cNvSpPr>
            <a:spLocks noGrp="1"/>
          </p:cNvSpPr>
          <p:nvPr>
            <p:ph type="body" sz="quarter" idx="15" hasCustomPrompt="1"/>
          </p:nvPr>
        </p:nvSpPr>
        <p:spPr>
          <a:xfrm>
            <a:off x="1097267" y="3836988"/>
            <a:ext cx="2048197" cy="364007"/>
          </a:xfrm>
          <a:prstGeom prst="rect">
            <a:avLst/>
          </a:prstGeom>
        </p:spPr>
        <p:txBody>
          <a:bodyPr/>
          <a:lstStyle>
            <a:lvl1pPr marL="0" indent="0" algn="ctr">
              <a:buNone/>
              <a:defRPr sz="2400"/>
            </a:lvl1pPr>
          </a:lstStyle>
          <a:p>
            <a:pPr lvl="0"/>
            <a:r>
              <a:rPr lang="zh-CN" altLang="en-US" dirty="0"/>
              <a:t>图片小标题</a:t>
            </a:r>
            <a:endParaRPr lang="zh-CN" altLang="en-US" dirty="0"/>
          </a:p>
        </p:txBody>
      </p:sp>
      <p:sp>
        <p:nvSpPr>
          <p:cNvPr id="35" name="文本占位符 7"/>
          <p:cNvSpPr>
            <a:spLocks noGrp="1"/>
          </p:cNvSpPr>
          <p:nvPr>
            <p:ph type="body" sz="quarter" idx="16" hasCustomPrompt="1"/>
          </p:nvPr>
        </p:nvSpPr>
        <p:spPr>
          <a:xfrm>
            <a:off x="6398994" y="3836988"/>
            <a:ext cx="2048197" cy="364007"/>
          </a:xfrm>
          <a:prstGeom prst="rect">
            <a:avLst/>
          </a:prstGeom>
        </p:spPr>
        <p:txBody>
          <a:bodyPr/>
          <a:lstStyle>
            <a:lvl1pPr marL="0" indent="0" algn="ctr">
              <a:buNone/>
              <a:defRPr sz="2400"/>
            </a:lvl1pPr>
          </a:lstStyle>
          <a:p>
            <a:pPr lvl="0"/>
            <a:r>
              <a:rPr lang="zh-CN" altLang="en-US" dirty="0"/>
              <a:t>图片小标题</a:t>
            </a:r>
            <a:endParaRPr lang="zh-CN" altLang="en-US" dirty="0"/>
          </a:p>
        </p:txBody>
      </p:sp>
      <p:sp>
        <p:nvSpPr>
          <p:cNvPr id="36" name="文本占位符 7"/>
          <p:cNvSpPr>
            <a:spLocks noGrp="1"/>
          </p:cNvSpPr>
          <p:nvPr>
            <p:ph type="body" sz="quarter" idx="17" hasCustomPrompt="1"/>
          </p:nvPr>
        </p:nvSpPr>
        <p:spPr>
          <a:xfrm>
            <a:off x="3745711" y="2064879"/>
            <a:ext cx="2048197" cy="364007"/>
          </a:xfrm>
          <a:prstGeom prst="rect">
            <a:avLst/>
          </a:prstGeom>
        </p:spPr>
        <p:txBody>
          <a:bodyPr/>
          <a:lstStyle>
            <a:lvl1pPr marL="0" indent="0" algn="ctr">
              <a:buNone/>
              <a:defRPr sz="2400"/>
            </a:lvl1pPr>
          </a:lstStyle>
          <a:p>
            <a:pPr lvl="0"/>
            <a:r>
              <a:rPr lang="zh-CN" altLang="en-US" dirty="0"/>
              <a:t>图片小标题</a:t>
            </a:r>
            <a:endParaRPr lang="zh-CN" altLang="en-US" dirty="0"/>
          </a:p>
        </p:txBody>
      </p:sp>
      <p:sp>
        <p:nvSpPr>
          <p:cNvPr id="39" name="文本占位符 7"/>
          <p:cNvSpPr>
            <a:spLocks noGrp="1"/>
          </p:cNvSpPr>
          <p:nvPr>
            <p:ph type="body" sz="quarter" idx="18" hasCustomPrompt="1"/>
          </p:nvPr>
        </p:nvSpPr>
        <p:spPr>
          <a:xfrm>
            <a:off x="9050474" y="2064879"/>
            <a:ext cx="2048197" cy="364007"/>
          </a:xfrm>
          <a:prstGeom prst="rect">
            <a:avLst/>
          </a:prstGeom>
        </p:spPr>
        <p:txBody>
          <a:bodyPr/>
          <a:lstStyle>
            <a:lvl1pPr marL="0" indent="0" algn="ctr">
              <a:buNone/>
              <a:defRPr sz="2400"/>
            </a:lvl1pPr>
          </a:lstStyle>
          <a:p>
            <a:pPr lvl="0"/>
            <a:r>
              <a:rPr lang="zh-CN" altLang="en-US" dirty="0"/>
              <a:t>图片小标题</a:t>
            </a:r>
            <a:endParaRPr lang="zh-CN" altLang="en-US" dirty="0"/>
          </a:p>
        </p:txBody>
      </p:sp>
      <p:sp>
        <p:nvSpPr>
          <p:cNvPr id="11" name="文本占位符 10"/>
          <p:cNvSpPr>
            <a:spLocks noGrp="1"/>
          </p:cNvSpPr>
          <p:nvPr>
            <p:ph type="body" sz="quarter" idx="19" hasCustomPrompt="1"/>
          </p:nvPr>
        </p:nvSpPr>
        <p:spPr>
          <a:xfrm>
            <a:off x="1086451" y="4429952"/>
            <a:ext cx="2069828" cy="794913"/>
          </a:xfrm>
          <a:prstGeom prst="rect">
            <a:avLst/>
          </a:prstGeom>
        </p:spPr>
        <p:txBody>
          <a:bodyPr lIns="0" tIns="0" rIns="0" bIns="0"/>
          <a:lstStyle>
            <a:lvl1pPr marL="0" indent="0" algn="ctr">
              <a:lnSpc>
                <a:spcPct val="150000"/>
              </a:lnSpc>
              <a:buNone/>
              <a:defRPr sz="1400">
                <a:solidFill>
                  <a:schemeClr val="tx1">
                    <a:lumMod val="75000"/>
                    <a:lumOff val="25000"/>
                  </a:schemeClr>
                </a:solidFill>
              </a:defRPr>
            </a:lvl1pPr>
          </a:lstStyle>
          <a:p>
            <a:pPr lvl="0"/>
            <a:r>
              <a:rPr lang="zh-CN" altLang="en-US" dirty="0"/>
              <a:t>单击此处编辑文本</a:t>
            </a:r>
            <a:endParaRPr lang="zh-CN" altLang="en-US" dirty="0"/>
          </a:p>
        </p:txBody>
      </p:sp>
      <p:sp>
        <p:nvSpPr>
          <p:cNvPr id="40" name="文本占位符 10"/>
          <p:cNvSpPr>
            <a:spLocks noGrp="1"/>
          </p:cNvSpPr>
          <p:nvPr>
            <p:ph type="body" sz="quarter" idx="20" hasCustomPrompt="1"/>
          </p:nvPr>
        </p:nvSpPr>
        <p:spPr>
          <a:xfrm>
            <a:off x="6388178" y="4429952"/>
            <a:ext cx="2069828" cy="794913"/>
          </a:xfrm>
          <a:prstGeom prst="rect">
            <a:avLst/>
          </a:prstGeom>
        </p:spPr>
        <p:txBody>
          <a:bodyPr lIns="0" tIns="0" rIns="0" bIns="0"/>
          <a:lstStyle>
            <a:lvl1pPr marL="0" indent="0" algn="ctr">
              <a:lnSpc>
                <a:spcPct val="150000"/>
              </a:lnSpc>
              <a:buNone/>
              <a:defRPr sz="1400">
                <a:solidFill>
                  <a:schemeClr val="tx1">
                    <a:lumMod val="75000"/>
                    <a:lumOff val="25000"/>
                  </a:schemeClr>
                </a:solidFill>
              </a:defRPr>
            </a:lvl1pPr>
          </a:lstStyle>
          <a:p>
            <a:pPr lvl="0"/>
            <a:r>
              <a:rPr lang="zh-CN" altLang="en-US" dirty="0"/>
              <a:t>单击此处编辑文本</a:t>
            </a:r>
            <a:endParaRPr lang="zh-CN" altLang="en-US" dirty="0"/>
          </a:p>
        </p:txBody>
      </p:sp>
      <p:sp>
        <p:nvSpPr>
          <p:cNvPr id="41" name="文本占位符 10"/>
          <p:cNvSpPr>
            <a:spLocks noGrp="1"/>
          </p:cNvSpPr>
          <p:nvPr>
            <p:ph type="body" sz="quarter" idx="21" hasCustomPrompt="1"/>
          </p:nvPr>
        </p:nvSpPr>
        <p:spPr>
          <a:xfrm>
            <a:off x="3734895" y="2621268"/>
            <a:ext cx="2069828" cy="794913"/>
          </a:xfrm>
          <a:prstGeom prst="rect">
            <a:avLst/>
          </a:prstGeom>
        </p:spPr>
        <p:txBody>
          <a:bodyPr lIns="0" tIns="0" rIns="0" bIns="0"/>
          <a:lstStyle>
            <a:lvl1pPr marL="0" indent="0" algn="ctr">
              <a:lnSpc>
                <a:spcPct val="150000"/>
              </a:lnSpc>
              <a:buNone/>
              <a:defRPr sz="1400">
                <a:solidFill>
                  <a:schemeClr val="tx1">
                    <a:lumMod val="75000"/>
                    <a:lumOff val="25000"/>
                  </a:schemeClr>
                </a:solidFill>
              </a:defRPr>
            </a:lvl1pPr>
          </a:lstStyle>
          <a:p>
            <a:pPr lvl="0"/>
            <a:r>
              <a:rPr lang="zh-CN" altLang="en-US" dirty="0"/>
              <a:t>单击此处编辑文本</a:t>
            </a:r>
            <a:endParaRPr lang="zh-CN" altLang="en-US" dirty="0"/>
          </a:p>
        </p:txBody>
      </p:sp>
      <p:sp>
        <p:nvSpPr>
          <p:cNvPr id="42" name="文本占位符 10"/>
          <p:cNvSpPr>
            <a:spLocks noGrp="1"/>
          </p:cNvSpPr>
          <p:nvPr>
            <p:ph type="body" sz="quarter" idx="22" hasCustomPrompt="1"/>
          </p:nvPr>
        </p:nvSpPr>
        <p:spPr>
          <a:xfrm>
            <a:off x="9039658" y="2621268"/>
            <a:ext cx="2069828" cy="794913"/>
          </a:xfrm>
          <a:prstGeom prst="rect">
            <a:avLst/>
          </a:prstGeom>
        </p:spPr>
        <p:txBody>
          <a:bodyPr lIns="0" tIns="0" rIns="0" bIns="0"/>
          <a:lstStyle>
            <a:lvl1pPr marL="0" indent="0" algn="ctr">
              <a:lnSpc>
                <a:spcPct val="150000"/>
              </a:lnSpc>
              <a:buNone/>
              <a:defRPr sz="1400">
                <a:solidFill>
                  <a:schemeClr val="tx1">
                    <a:lumMod val="75000"/>
                    <a:lumOff val="25000"/>
                  </a:schemeClr>
                </a:solidFill>
              </a:defRPr>
            </a:lvl1pPr>
          </a:lstStyle>
          <a:p>
            <a:pPr lvl="0"/>
            <a:r>
              <a:rPr lang="zh-CN" altLang="en-US" dirty="0"/>
              <a:t>单击此处编辑文本</a:t>
            </a:r>
            <a:endParaRPr lang="zh-CN" alt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多图页2">
    <p:spTree>
      <p:nvGrpSpPr>
        <p:cNvPr id="1" name=""/>
        <p:cNvGrpSpPr/>
        <p:nvPr/>
      </p:nvGrpSpPr>
      <p:grpSpPr>
        <a:xfrm>
          <a:off x="0" y="0"/>
          <a:ext cx="0" cy="0"/>
          <a:chOff x="0" y="0"/>
          <a:chExt cx="0" cy="0"/>
        </a:xfrm>
      </p:grpSpPr>
      <p:sp>
        <p:nvSpPr>
          <p:cNvPr id="13" name="图片占位符 12"/>
          <p:cNvSpPr>
            <a:spLocks noGrp="1"/>
          </p:cNvSpPr>
          <p:nvPr>
            <p:ph type="pic" sz="quarter" idx="11"/>
          </p:nvPr>
        </p:nvSpPr>
        <p:spPr>
          <a:xfrm>
            <a:off x="4056063" y="1574803"/>
            <a:ext cx="1949450" cy="1949937"/>
          </a:xfrm>
          <a:custGeom>
            <a:avLst/>
            <a:gdLst>
              <a:gd name="connsiteX0" fmla="*/ 343248 w 1949450"/>
              <a:gd name="connsiteY0" fmla="*/ 0 h 1949937"/>
              <a:gd name="connsiteX1" fmla="*/ 1949450 w 1949450"/>
              <a:gd name="connsiteY1" fmla="*/ 0 h 1949937"/>
              <a:gd name="connsiteX2" fmla="*/ 1949450 w 1949450"/>
              <a:gd name="connsiteY2" fmla="*/ 1949937 h 1949937"/>
              <a:gd name="connsiteX3" fmla="*/ 0 w 1949450"/>
              <a:gd name="connsiteY3" fmla="*/ 1949937 h 1949937"/>
              <a:gd name="connsiteX4" fmla="*/ 0 w 1949450"/>
              <a:gd name="connsiteY4" fmla="*/ 343248 h 1949937"/>
              <a:gd name="connsiteX5" fmla="*/ 6493 w 1949450"/>
              <a:gd name="connsiteY5" fmla="*/ 278842 h 1949937"/>
              <a:gd name="connsiteX6" fmla="*/ 278842 w 1949450"/>
              <a:gd name="connsiteY6" fmla="*/ 6493 h 194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9450" h="1949937">
                <a:moveTo>
                  <a:pt x="343248" y="0"/>
                </a:moveTo>
                <a:lnTo>
                  <a:pt x="1949450" y="0"/>
                </a:lnTo>
                <a:lnTo>
                  <a:pt x="1949450" y="1949937"/>
                </a:lnTo>
                <a:lnTo>
                  <a:pt x="0" y="1949937"/>
                </a:lnTo>
                <a:lnTo>
                  <a:pt x="0" y="343248"/>
                </a:lnTo>
                <a:lnTo>
                  <a:pt x="6493" y="278842"/>
                </a:lnTo>
                <a:cubicBezTo>
                  <a:pt x="34466" y="142139"/>
                  <a:pt x="142139" y="34466"/>
                  <a:pt x="278842" y="6493"/>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187106" y="1574803"/>
            <a:ext cx="1949450" cy="1949937"/>
          </a:xfrm>
          <a:custGeom>
            <a:avLst/>
            <a:gdLst>
              <a:gd name="connsiteX0" fmla="*/ 0 w 1949450"/>
              <a:gd name="connsiteY0" fmla="*/ 0 h 1949937"/>
              <a:gd name="connsiteX1" fmla="*/ 1605585 w 1949450"/>
              <a:gd name="connsiteY1" fmla="*/ 0 h 1949937"/>
              <a:gd name="connsiteX2" fmla="*/ 1669991 w 1949450"/>
              <a:gd name="connsiteY2" fmla="*/ 6493 h 1949937"/>
              <a:gd name="connsiteX3" fmla="*/ 1949450 w 1949450"/>
              <a:gd name="connsiteY3" fmla="*/ 349378 h 1949937"/>
              <a:gd name="connsiteX4" fmla="*/ 1949450 w 1949450"/>
              <a:gd name="connsiteY4" fmla="*/ 1949937 h 1949937"/>
              <a:gd name="connsiteX5" fmla="*/ 0 w 1949450"/>
              <a:gd name="connsiteY5" fmla="*/ 1949937 h 194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9450" h="1949937">
                <a:moveTo>
                  <a:pt x="0" y="0"/>
                </a:moveTo>
                <a:lnTo>
                  <a:pt x="1605585" y="0"/>
                </a:lnTo>
                <a:lnTo>
                  <a:pt x="1669991" y="6493"/>
                </a:lnTo>
                <a:cubicBezTo>
                  <a:pt x="1829478" y="39129"/>
                  <a:pt x="1949450" y="180243"/>
                  <a:pt x="1949450" y="349378"/>
                </a:cubicBezTo>
                <a:lnTo>
                  <a:pt x="1949450" y="1949937"/>
                </a:lnTo>
                <a:lnTo>
                  <a:pt x="0" y="1949937"/>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4056063" y="3704740"/>
            <a:ext cx="1949450" cy="1949937"/>
          </a:xfrm>
          <a:custGeom>
            <a:avLst/>
            <a:gdLst>
              <a:gd name="connsiteX0" fmla="*/ 0 w 1949450"/>
              <a:gd name="connsiteY0" fmla="*/ 0 h 1949937"/>
              <a:gd name="connsiteX1" fmla="*/ 1949450 w 1949450"/>
              <a:gd name="connsiteY1" fmla="*/ 0 h 1949937"/>
              <a:gd name="connsiteX2" fmla="*/ 1949450 w 1949450"/>
              <a:gd name="connsiteY2" fmla="*/ 1949937 h 1949937"/>
              <a:gd name="connsiteX3" fmla="*/ 343238 w 1949450"/>
              <a:gd name="connsiteY3" fmla="*/ 1949937 h 1949937"/>
              <a:gd name="connsiteX4" fmla="*/ 278842 w 1949450"/>
              <a:gd name="connsiteY4" fmla="*/ 1943446 h 1949937"/>
              <a:gd name="connsiteX5" fmla="*/ 6493 w 1949450"/>
              <a:gd name="connsiteY5" fmla="*/ 1671097 h 1949937"/>
              <a:gd name="connsiteX6" fmla="*/ 0 w 1949450"/>
              <a:gd name="connsiteY6" fmla="*/ 1606691 h 194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9450" h="1949937">
                <a:moveTo>
                  <a:pt x="0" y="0"/>
                </a:moveTo>
                <a:lnTo>
                  <a:pt x="1949450" y="0"/>
                </a:lnTo>
                <a:lnTo>
                  <a:pt x="1949450" y="1949937"/>
                </a:lnTo>
                <a:lnTo>
                  <a:pt x="343238" y="1949937"/>
                </a:lnTo>
                <a:lnTo>
                  <a:pt x="278842" y="1943446"/>
                </a:lnTo>
                <a:cubicBezTo>
                  <a:pt x="142139" y="1915472"/>
                  <a:pt x="34466" y="1807800"/>
                  <a:pt x="6493" y="1671097"/>
                </a:cubicBezTo>
                <a:lnTo>
                  <a:pt x="0" y="1606691"/>
                </a:lnTo>
                <a:close/>
              </a:path>
            </a:pathLst>
          </a:custGeom>
        </p:spPr>
        <p:txBody>
          <a:bodyPr wrap="square">
            <a:noAutofit/>
          </a:bodyPr>
          <a:lstStyle/>
          <a:p>
            <a:endParaRPr lang="zh-CN" altLang="en-US"/>
          </a:p>
        </p:txBody>
      </p:sp>
      <p:sp>
        <p:nvSpPr>
          <p:cNvPr id="16" name="图片占位符 15"/>
          <p:cNvSpPr>
            <a:spLocks noGrp="1"/>
          </p:cNvSpPr>
          <p:nvPr>
            <p:ph type="pic" sz="quarter" idx="14"/>
          </p:nvPr>
        </p:nvSpPr>
        <p:spPr>
          <a:xfrm>
            <a:off x="6187106" y="3704740"/>
            <a:ext cx="1949450" cy="1949937"/>
          </a:xfrm>
          <a:custGeom>
            <a:avLst/>
            <a:gdLst>
              <a:gd name="connsiteX0" fmla="*/ 0 w 1949450"/>
              <a:gd name="connsiteY0" fmla="*/ 0 h 1949937"/>
              <a:gd name="connsiteX1" fmla="*/ 1949450 w 1949450"/>
              <a:gd name="connsiteY1" fmla="*/ 0 h 1949937"/>
              <a:gd name="connsiteX2" fmla="*/ 1949450 w 1949450"/>
              <a:gd name="connsiteY2" fmla="*/ 1600560 h 1949937"/>
              <a:gd name="connsiteX3" fmla="*/ 1669991 w 1949450"/>
              <a:gd name="connsiteY3" fmla="*/ 1943446 h 1949937"/>
              <a:gd name="connsiteX4" fmla="*/ 1605595 w 1949450"/>
              <a:gd name="connsiteY4" fmla="*/ 1949937 h 1949937"/>
              <a:gd name="connsiteX5" fmla="*/ 0 w 1949450"/>
              <a:gd name="connsiteY5" fmla="*/ 1949937 h 194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9450" h="1949937">
                <a:moveTo>
                  <a:pt x="0" y="0"/>
                </a:moveTo>
                <a:lnTo>
                  <a:pt x="1949450" y="0"/>
                </a:lnTo>
                <a:lnTo>
                  <a:pt x="1949450" y="1600560"/>
                </a:lnTo>
                <a:cubicBezTo>
                  <a:pt x="1949450" y="1769695"/>
                  <a:pt x="1829478" y="1910810"/>
                  <a:pt x="1669991" y="1943446"/>
                </a:cubicBezTo>
                <a:lnTo>
                  <a:pt x="1605595" y="1949937"/>
                </a:lnTo>
                <a:lnTo>
                  <a:pt x="0" y="1949937"/>
                </a:lnTo>
                <a:close/>
              </a:path>
            </a:pathLst>
          </a:custGeom>
        </p:spPr>
        <p:txBody>
          <a:bodyPr wrap="square">
            <a:noAutofit/>
          </a:bodyPr>
          <a:lstStyle/>
          <a:p>
            <a:endParaRPr lang="zh-CN" altLang="en-US"/>
          </a:p>
        </p:txBody>
      </p:sp>
      <p:cxnSp>
        <p:nvCxnSpPr>
          <p:cNvPr id="17" name="直接连接符 16"/>
          <p:cNvCxnSpPr/>
          <p:nvPr userDrawn="1"/>
        </p:nvCxnSpPr>
        <p:spPr>
          <a:xfrm>
            <a:off x="660400" y="1130300"/>
            <a:ext cx="10858500" cy="0"/>
          </a:xfrm>
          <a:prstGeom prst="line">
            <a:avLst/>
          </a:prstGeom>
          <a:ln w="9525">
            <a:gradFill>
              <a:gsLst>
                <a:gs pos="0">
                  <a:schemeClr val="accent1">
                    <a:lumMod val="60000"/>
                    <a:lumOff val="40000"/>
                  </a:schemeClr>
                </a:gs>
                <a:gs pos="100000">
                  <a:schemeClr val="accent1">
                    <a:lumMod val="20000"/>
                    <a:lumOff val="80000"/>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660400" y="1130300"/>
            <a:ext cx="7493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文本占位符 15"/>
          <p:cNvSpPr>
            <a:spLocks noGrp="1"/>
          </p:cNvSpPr>
          <p:nvPr>
            <p:ph type="body" sz="quarter" idx="10" hasCustomPrompt="1"/>
          </p:nvPr>
        </p:nvSpPr>
        <p:spPr>
          <a:xfrm>
            <a:off x="660400" y="530226"/>
            <a:ext cx="4351337" cy="554037"/>
          </a:xfrm>
          <a:prstGeom prst="rect">
            <a:avLst/>
          </a:prstGeom>
        </p:spPr>
        <p:txBody>
          <a:bodyPr lIns="0" tIns="0" rIns="0" bIns="0"/>
          <a:lstStyle>
            <a:lvl1pPr marL="0" indent="0">
              <a:buNone/>
              <a:defRPr lang="zh-CN" altLang="en-US" sz="3600" kern="1200" dirty="0" smtClean="0">
                <a:solidFill>
                  <a:schemeClr val="tx1"/>
                </a:solidFill>
                <a:latin typeface="+mj-ea"/>
                <a:ea typeface="+mj-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单击此处编辑标题</a:t>
            </a:r>
            <a:endParaRPr lang="zh-CN" altLang="en-US" dirty="0"/>
          </a:p>
        </p:txBody>
      </p:sp>
      <p:cxnSp>
        <p:nvCxnSpPr>
          <p:cNvPr id="20" name="直接连接符 19"/>
          <p:cNvCxnSpPr/>
          <p:nvPr userDrawn="1"/>
        </p:nvCxnSpPr>
        <p:spPr>
          <a:xfrm>
            <a:off x="1558925" y="5659124"/>
            <a:ext cx="3300367"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userDrawn="1"/>
        </p:nvSpPr>
        <p:spPr>
          <a:xfrm>
            <a:off x="1528713" y="4857192"/>
            <a:ext cx="855999" cy="923330"/>
          </a:xfrm>
          <a:prstGeom prst="rect">
            <a:avLst/>
          </a:prstGeom>
          <a:noFill/>
        </p:spPr>
        <p:txBody>
          <a:bodyPr wrap="square" lIns="0" tIns="0" rIns="0" bIns="0" rtlCol="0">
            <a:spAutoFit/>
          </a:bodyPr>
          <a:lstStyle/>
          <a:p>
            <a:pPr algn="l"/>
            <a:r>
              <a:rPr lang="en-US" altLang="zh-CN" sz="6000" i="1" dirty="0">
                <a:ln>
                  <a:noFill/>
                </a:ln>
                <a:solidFill>
                  <a:schemeClr val="bg1">
                    <a:lumMod val="95000"/>
                  </a:schemeClr>
                </a:solidFill>
              </a:rPr>
              <a:t>03</a:t>
            </a:r>
            <a:endParaRPr lang="zh-CN" altLang="en-US" sz="6000" i="1" dirty="0">
              <a:ln>
                <a:noFill/>
              </a:ln>
              <a:solidFill>
                <a:schemeClr val="bg1">
                  <a:lumMod val="95000"/>
                </a:schemeClr>
              </a:solidFill>
            </a:endParaRPr>
          </a:p>
        </p:txBody>
      </p:sp>
      <p:cxnSp>
        <p:nvCxnSpPr>
          <p:cNvPr id="22" name="直接连接符 21"/>
          <p:cNvCxnSpPr/>
          <p:nvPr userDrawn="1"/>
        </p:nvCxnSpPr>
        <p:spPr>
          <a:xfrm>
            <a:off x="1558925" y="3534483"/>
            <a:ext cx="3300367"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userDrawn="1"/>
        </p:nvSpPr>
        <p:spPr>
          <a:xfrm>
            <a:off x="9822793" y="2791154"/>
            <a:ext cx="855999" cy="923330"/>
          </a:xfrm>
          <a:prstGeom prst="rect">
            <a:avLst/>
          </a:prstGeom>
          <a:noFill/>
        </p:spPr>
        <p:txBody>
          <a:bodyPr wrap="square" lIns="0" tIns="0" rIns="0" bIns="0" rtlCol="0">
            <a:spAutoFit/>
          </a:bodyPr>
          <a:lstStyle/>
          <a:p>
            <a:pPr algn="l"/>
            <a:r>
              <a:rPr lang="en-US" altLang="zh-CN" sz="6000" i="1" dirty="0">
                <a:ln>
                  <a:noFill/>
                </a:ln>
                <a:solidFill>
                  <a:schemeClr val="bg1">
                    <a:lumMod val="95000"/>
                  </a:schemeClr>
                </a:solidFill>
              </a:rPr>
              <a:t>02</a:t>
            </a:r>
            <a:endParaRPr lang="zh-CN" altLang="en-US" sz="6000" i="1" dirty="0">
              <a:ln>
                <a:noFill/>
              </a:ln>
              <a:solidFill>
                <a:schemeClr val="bg1">
                  <a:lumMod val="95000"/>
                </a:schemeClr>
              </a:solidFill>
            </a:endParaRPr>
          </a:p>
        </p:txBody>
      </p:sp>
      <p:cxnSp>
        <p:nvCxnSpPr>
          <p:cNvPr id="24" name="直接连接符 23"/>
          <p:cNvCxnSpPr/>
          <p:nvPr userDrawn="1"/>
        </p:nvCxnSpPr>
        <p:spPr>
          <a:xfrm>
            <a:off x="7556500" y="3534483"/>
            <a:ext cx="3076575"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userDrawn="1"/>
        </p:nvSpPr>
        <p:spPr>
          <a:xfrm>
            <a:off x="9813589" y="4911866"/>
            <a:ext cx="855999" cy="923330"/>
          </a:xfrm>
          <a:prstGeom prst="rect">
            <a:avLst/>
          </a:prstGeom>
          <a:noFill/>
        </p:spPr>
        <p:txBody>
          <a:bodyPr wrap="square" lIns="0" tIns="0" rIns="0" bIns="0" rtlCol="0">
            <a:spAutoFit/>
          </a:bodyPr>
          <a:lstStyle/>
          <a:p>
            <a:pPr algn="l"/>
            <a:r>
              <a:rPr lang="en-US" altLang="zh-CN" sz="6000" i="1" dirty="0">
                <a:ln>
                  <a:noFill/>
                </a:ln>
                <a:solidFill>
                  <a:schemeClr val="bg1">
                    <a:lumMod val="95000"/>
                  </a:schemeClr>
                </a:solidFill>
              </a:rPr>
              <a:t>04</a:t>
            </a:r>
            <a:endParaRPr lang="zh-CN" altLang="en-US" sz="6000" i="1" dirty="0">
              <a:ln>
                <a:noFill/>
              </a:ln>
              <a:solidFill>
                <a:schemeClr val="bg1">
                  <a:lumMod val="95000"/>
                </a:schemeClr>
              </a:solidFill>
            </a:endParaRPr>
          </a:p>
        </p:txBody>
      </p:sp>
      <p:cxnSp>
        <p:nvCxnSpPr>
          <p:cNvPr id="26" name="直接连接符 25"/>
          <p:cNvCxnSpPr/>
          <p:nvPr userDrawn="1"/>
        </p:nvCxnSpPr>
        <p:spPr>
          <a:xfrm flipV="1">
            <a:off x="7556500" y="5659124"/>
            <a:ext cx="3076575" cy="2"/>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userDrawn="1"/>
        </p:nvSpPr>
        <p:spPr>
          <a:xfrm>
            <a:off x="1528713" y="2799621"/>
            <a:ext cx="855999" cy="923330"/>
          </a:xfrm>
          <a:prstGeom prst="rect">
            <a:avLst/>
          </a:prstGeom>
          <a:noFill/>
        </p:spPr>
        <p:txBody>
          <a:bodyPr wrap="square" lIns="0" tIns="0" rIns="0" bIns="0" rtlCol="0">
            <a:spAutoFit/>
          </a:bodyPr>
          <a:lstStyle/>
          <a:p>
            <a:pPr algn="l"/>
            <a:r>
              <a:rPr lang="en-US" altLang="zh-CN" sz="6000" i="1" dirty="0">
                <a:ln>
                  <a:noFill/>
                </a:ln>
                <a:solidFill>
                  <a:schemeClr val="bg1">
                    <a:lumMod val="95000"/>
                  </a:schemeClr>
                </a:solidFill>
              </a:rPr>
              <a:t>01</a:t>
            </a:r>
            <a:endParaRPr lang="zh-CN" altLang="en-US" sz="6000" i="1" dirty="0">
              <a:ln>
                <a:noFill/>
              </a:ln>
              <a:solidFill>
                <a:schemeClr val="bg1">
                  <a:lumMod val="95000"/>
                </a:schemeClr>
              </a:solidFill>
            </a:endParaRPr>
          </a:p>
        </p:txBody>
      </p:sp>
      <p:sp>
        <p:nvSpPr>
          <p:cNvPr id="45" name="文本占位符 44"/>
          <p:cNvSpPr>
            <a:spLocks noGrp="1"/>
          </p:cNvSpPr>
          <p:nvPr>
            <p:ph type="body" sz="quarter" idx="15" hasCustomPrompt="1"/>
          </p:nvPr>
        </p:nvSpPr>
        <p:spPr>
          <a:xfrm>
            <a:off x="660399" y="1968945"/>
            <a:ext cx="2843213" cy="327812"/>
          </a:xfrm>
          <a:prstGeom prst="rect">
            <a:avLst/>
          </a:prstGeom>
        </p:spPr>
        <p:txBody>
          <a:bodyPr lIns="0" tIns="0" rIns="0" bIns="0"/>
          <a:lstStyle>
            <a:lvl1pPr marL="0" indent="0" algn="r">
              <a:buNone/>
              <a:defRPr sz="2400"/>
            </a:lvl1pPr>
          </a:lstStyle>
          <a:p>
            <a:pPr lvl="0"/>
            <a:r>
              <a:rPr lang="zh-CN" altLang="en-US" dirty="0"/>
              <a:t>点击编辑图片小标题</a:t>
            </a:r>
            <a:endParaRPr lang="zh-CN" altLang="en-US" dirty="0"/>
          </a:p>
        </p:txBody>
      </p:sp>
      <p:sp>
        <p:nvSpPr>
          <p:cNvPr id="46" name="文本占位符 44"/>
          <p:cNvSpPr>
            <a:spLocks noGrp="1"/>
          </p:cNvSpPr>
          <p:nvPr>
            <p:ph type="body" sz="quarter" idx="16" hasCustomPrompt="1"/>
          </p:nvPr>
        </p:nvSpPr>
        <p:spPr>
          <a:xfrm>
            <a:off x="8688388" y="1968945"/>
            <a:ext cx="2843213" cy="327812"/>
          </a:xfrm>
          <a:prstGeom prst="rect">
            <a:avLst/>
          </a:prstGeom>
        </p:spPr>
        <p:txBody>
          <a:bodyPr lIns="0" tIns="0" rIns="0" bIns="0"/>
          <a:lstStyle>
            <a:lvl1pPr marL="0" indent="0" algn="l">
              <a:buNone/>
              <a:defRPr sz="2400"/>
            </a:lvl1pPr>
          </a:lstStyle>
          <a:p>
            <a:pPr lvl="0"/>
            <a:r>
              <a:rPr lang="zh-CN" altLang="en-US" dirty="0"/>
              <a:t>点击编辑图片小标题</a:t>
            </a:r>
            <a:endParaRPr lang="zh-CN" altLang="en-US" dirty="0"/>
          </a:p>
        </p:txBody>
      </p:sp>
      <p:sp>
        <p:nvSpPr>
          <p:cNvPr id="47" name="文本占位符 44"/>
          <p:cNvSpPr>
            <a:spLocks noGrp="1"/>
          </p:cNvSpPr>
          <p:nvPr>
            <p:ph type="body" sz="quarter" idx="17" hasCustomPrompt="1"/>
          </p:nvPr>
        </p:nvSpPr>
        <p:spPr>
          <a:xfrm>
            <a:off x="8688388" y="4154898"/>
            <a:ext cx="2843213" cy="327812"/>
          </a:xfrm>
          <a:prstGeom prst="rect">
            <a:avLst/>
          </a:prstGeom>
        </p:spPr>
        <p:txBody>
          <a:bodyPr lIns="0" tIns="0" rIns="0" bIns="0"/>
          <a:lstStyle>
            <a:lvl1pPr marL="0" indent="0" algn="l">
              <a:buNone/>
              <a:defRPr sz="2400"/>
            </a:lvl1pPr>
          </a:lstStyle>
          <a:p>
            <a:pPr lvl="0"/>
            <a:r>
              <a:rPr lang="zh-CN" altLang="en-US" dirty="0"/>
              <a:t>点击编辑图片小标题</a:t>
            </a:r>
            <a:endParaRPr lang="zh-CN" altLang="en-US" dirty="0"/>
          </a:p>
        </p:txBody>
      </p:sp>
      <p:sp>
        <p:nvSpPr>
          <p:cNvPr id="50" name="文本占位符 44"/>
          <p:cNvSpPr>
            <a:spLocks noGrp="1"/>
          </p:cNvSpPr>
          <p:nvPr>
            <p:ph type="body" sz="quarter" idx="18" hasCustomPrompt="1"/>
          </p:nvPr>
        </p:nvSpPr>
        <p:spPr>
          <a:xfrm>
            <a:off x="660399" y="4154898"/>
            <a:ext cx="2843213" cy="327812"/>
          </a:xfrm>
          <a:prstGeom prst="rect">
            <a:avLst/>
          </a:prstGeom>
        </p:spPr>
        <p:txBody>
          <a:bodyPr lIns="0" tIns="0" rIns="0" bIns="0"/>
          <a:lstStyle>
            <a:lvl1pPr marL="0" indent="0" algn="r">
              <a:buNone/>
              <a:defRPr sz="2400"/>
            </a:lvl1pPr>
          </a:lstStyle>
          <a:p>
            <a:pPr lvl="0"/>
            <a:r>
              <a:rPr lang="zh-CN" altLang="en-US" dirty="0"/>
              <a:t>点击编辑图片小标题</a:t>
            </a:r>
            <a:endParaRPr lang="zh-CN" altLang="en-US" dirty="0"/>
          </a:p>
        </p:txBody>
      </p:sp>
      <p:sp>
        <p:nvSpPr>
          <p:cNvPr id="52" name="文本占位符 51"/>
          <p:cNvSpPr>
            <a:spLocks noGrp="1"/>
          </p:cNvSpPr>
          <p:nvPr>
            <p:ph type="body" sz="quarter" idx="19" hasCustomPrompt="1"/>
          </p:nvPr>
        </p:nvSpPr>
        <p:spPr>
          <a:xfrm>
            <a:off x="1528762" y="2446290"/>
            <a:ext cx="1974850" cy="430213"/>
          </a:xfrm>
          <a:prstGeom prst="rect">
            <a:avLst/>
          </a:prstGeom>
        </p:spPr>
        <p:txBody>
          <a:bodyPr lIns="0" tIns="0" rIns="0" bIns="0"/>
          <a:lstStyle>
            <a:lvl1pPr marL="0" indent="0" algn="r">
              <a:lnSpc>
                <a:spcPct val="150000"/>
              </a:lnSpc>
              <a:buNone/>
              <a:defRPr sz="1400">
                <a:solidFill>
                  <a:schemeClr val="tx1">
                    <a:lumMod val="75000"/>
                    <a:lumOff val="25000"/>
                  </a:schemeClr>
                </a:solidFill>
              </a:defRPr>
            </a:lvl1pPr>
            <a:lvl2pPr marL="457200" indent="0">
              <a:buNone/>
              <a:defRPr/>
            </a:lvl2pPr>
          </a:lstStyle>
          <a:p>
            <a:pPr lvl="0"/>
            <a:r>
              <a:rPr lang="zh-CN" altLang="en-US" dirty="0"/>
              <a:t>点击编辑内容</a:t>
            </a:r>
            <a:endParaRPr lang="zh-CN" altLang="en-US" dirty="0"/>
          </a:p>
        </p:txBody>
      </p:sp>
      <p:sp>
        <p:nvSpPr>
          <p:cNvPr id="53" name="文本占位符 51"/>
          <p:cNvSpPr>
            <a:spLocks noGrp="1"/>
          </p:cNvSpPr>
          <p:nvPr>
            <p:ph type="body" sz="quarter" idx="20" hasCustomPrompt="1"/>
          </p:nvPr>
        </p:nvSpPr>
        <p:spPr>
          <a:xfrm>
            <a:off x="1528762" y="4590916"/>
            <a:ext cx="1974850" cy="430213"/>
          </a:xfrm>
          <a:prstGeom prst="rect">
            <a:avLst/>
          </a:prstGeom>
        </p:spPr>
        <p:txBody>
          <a:bodyPr lIns="0" tIns="0" rIns="0" bIns="0"/>
          <a:lstStyle>
            <a:lvl1pPr marL="0" indent="0" algn="r">
              <a:lnSpc>
                <a:spcPct val="150000"/>
              </a:lnSpc>
              <a:buNone/>
              <a:defRPr sz="1400">
                <a:solidFill>
                  <a:schemeClr val="tx1">
                    <a:lumMod val="75000"/>
                    <a:lumOff val="25000"/>
                  </a:schemeClr>
                </a:solidFill>
              </a:defRPr>
            </a:lvl1pPr>
            <a:lvl2pPr marL="457200" indent="0">
              <a:buNone/>
              <a:defRPr/>
            </a:lvl2pPr>
          </a:lstStyle>
          <a:p>
            <a:pPr lvl="0"/>
            <a:r>
              <a:rPr lang="zh-CN" altLang="en-US" dirty="0"/>
              <a:t>点击编辑内容</a:t>
            </a:r>
            <a:endParaRPr lang="zh-CN" altLang="en-US" dirty="0"/>
          </a:p>
        </p:txBody>
      </p:sp>
      <p:sp>
        <p:nvSpPr>
          <p:cNvPr id="54" name="文本占位符 51"/>
          <p:cNvSpPr>
            <a:spLocks noGrp="1"/>
          </p:cNvSpPr>
          <p:nvPr>
            <p:ph type="body" sz="quarter" idx="21" hasCustomPrompt="1"/>
          </p:nvPr>
        </p:nvSpPr>
        <p:spPr>
          <a:xfrm>
            <a:off x="8688388" y="4590916"/>
            <a:ext cx="1974850" cy="430213"/>
          </a:xfrm>
          <a:prstGeom prst="rect">
            <a:avLst/>
          </a:prstGeom>
        </p:spPr>
        <p:txBody>
          <a:bodyPr lIns="0" tIns="0" rIns="0" bIns="0"/>
          <a:lstStyle>
            <a:lvl1pPr marL="0" indent="0" algn="l">
              <a:lnSpc>
                <a:spcPct val="150000"/>
              </a:lnSpc>
              <a:buNone/>
              <a:defRPr sz="1400">
                <a:solidFill>
                  <a:schemeClr val="tx1">
                    <a:lumMod val="75000"/>
                    <a:lumOff val="25000"/>
                  </a:schemeClr>
                </a:solidFill>
              </a:defRPr>
            </a:lvl1pPr>
            <a:lvl2pPr marL="457200" indent="0">
              <a:buNone/>
              <a:defRPr/>
            </a:lvl2pPr>
          </a:lstStyle>
          <a:p>
            <a:pPr lvl="0"/>
            <a:r>
              <a:rPr lang="zh-CN" altLang="en-US" dirty="0"/>
              <a:t>点击编辑内容</a:t>
            </a:r>
            <a:endParaRPr lang="zh-CN" altLang="en-US" dirty="0"/>
          </a:p>
        </p:txBody>
      </p:sp>
      <p:sp>
        <p:nvSpPr>
          <p:cNvPr id="55" name="文本占位符 51"/>
          <p:cNvSpPr>
            <a:spLocks noGrp="1"/>
          </p:cNvSpPr>
          <p:nvPr>
            <p:ph type="body" sz="quarter" idx="22" hasCustomPrompt="1"/>
          </p:nvPr>
        </p:nvSpPr>
        <p:spPr>
          <a:xfrm>
            <a:off x="8688388" y="2446290"/>
            <a:ext cx="1974850" cy="430213"/>
          </a:xfrm>
          <a:prstGeom prst="rect">
            <a:avLst/>
          </a:prstGeom>
        </p:spPr>
        <p:txBody>
          <a:bodyPr lIns="0" tIns="0" rIns="0" bIns="0"/>
          <a:lstStyle>
            <a:lvl1pPr marL="0" indent="0" algn="l">
              <a:lnSpc>
                <a:spcPct val="150000"/>
              </a:lnSpc>
              <a:buNone/>
              <a:defRPr sz="1400">
                <a:solidFill>
                  <a:schemeClr val="tx1">
                    <a:lumMod val="75000"/>
                    <a:lumOff val="25000"/>
                  </a:schemeClr>
                </a:solidFill>
              </a:defRPr>
            </a:lvl1pPr>
            <a:lvl2pPr marL="457200" indent="0">
              <a:buNone/>
              <a:defRPr/>
            </a:lvl2pPr>
          </a:lstStyle>
          <a:p>
            <a:pPr lvl="0"/>
            <a:r>
              <a:rPr lang="zh-CN" altLang="en-US" dirty="0"/>
              <a:t>点击编辑内容</a:t>
            </a:r>
            <a:endParaRPr lang="zh-CN" alt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cstate="screen"/>
          <a:srcRect/>
          <a:stretch>
            <a:fillRect/>
          </a:stretch>
        </p:blipFill>
        <p:spPr>
          <a:xfrm>
            <a:off x="0" y="1"/>
            <a:ext cx="12192000" cy="6858000"/>
          </a:xfrm>
          <a:prstGeom prst="rect">
            <a:avLst/>
          </a:prstGeom>
        </p:spPr>
      </p:pic>
      <p:sp>
        <p:nvSpPr>
          <p:cNvPr id="7" name="任意多边形: 形状 6"/>
          <p:cNvSpPr/>
          <p:nvPr userDrawn="1"/>
        </p:nvSpPr>
        <p:spPr>
          <a:xfrm>
            <a:off x="-11574" y="1"/>
            <a:ext cx="6649831" cy="5903089"/>
          </a:xfrm>
          <a:custGeom>
            <a:avLst/>
            <a:gdLst>
              <a:gd name="connsiteX0" fmla="*/ 0 w 6649831"/>
              <a:gd name="connsiteY0" fmla="*/ 0 h 5903089"/>
              <a:gd name="connsiteX1" fmla="*/ 6068278 w 6649831"/>
              <a:gd name="connsiteY1" fmla="*/ 0 h 5903089"/>
              <a:gd name="connsiteX2" fmla="*/ 6137461 w 6649831"/>
              <a:gd name="connsiteY2" fmla="*/ 110836 h 5903089"/>
              <a:gd name="connsiteX3" fmla="*/ 6649831 w 6649831"/>
              <a:gd name="connsiteY3" fmla="*/ 2035804 h 5903089"/>
              <a:gd name="connsiteX4" fmla="*/ 2782545 w 6649831"/>
              <a:gd name="connsiteY4" fmla="*/ 5903089 h 5903089"/>
              <a:gd name="connsiteX5" fmla="*/ 80961 w 6649831"/>
              <a:gd name="connsiteY5" fmla="*/ 4802996 h 5903089"/>
              <a:gd name="connsiteX6" fmla="*/ 0 w 6649831"/>
              <a:gd name="connsiteY6" fmla="*/ 4719586 h 590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49831" h="5903089">
                <a:moveTo>
                  <a:pt x="0" y="0"/>
                </a:moveTo>
                <a:lnTo>
                  <a:pt x="6068278" y="0"/>
                </a:lnTo>
                <a:lnTo>
                  <a:pt x="6137461" y="110836"/>
                </a:lnTo>
                <a:cubicBezTo>
                  <a:pt x="6463414" y="677697"/>
                  <a:pt x="6649831" y="1334980"/>
                  <a:pt x="6649831" y="2035804"/>
                </a:cubicBezTo>
                <a:cubicBezTo>
                  <a:pt x="6649831" y="4171646"/>
                  <a:pt x="4918389" y="5903089"/>
                  <a:pt x="2782545" y="5903089"/>
                </a:cubicBezTo>
                <a:cubicBezTo>
                  <a:pt x="1731310" y="5903089"/>
                  <a:pt x="778040" y="5483650"/>
                  <a:pt x="80961" y="4802996"/>
                </a:cubicBezTo>
                <a:lnTo>
                  <a:pt x="0" y="4719586"/>
                </a:ln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0" name="任意多边形: 形状 9"/>
          <p:cNvSpPr/>
          <p:nvPr userDrawn="1"/>
        </p:nvSpPr>
        <p:spPr>
          <a:xfrm>
            <a:off x="0" y="0"/>
            <a:ext cx="6361594" cy="5647220"/>
          </a:xfrm>
          <a:custGeom>
            <a:avLst/>
            <a:gdLst>
              <a:gd name="connsiteX0" fmla="*/ 0 w 6361594"/>
              <a:gd name="connsiteY0" fmla="*/ 0 h 5647220"/>
              <a:gd name="connsiteX1" fmla="*/ 5667252 w 6361594"/>
              <a:gd name="connsiteY1" fmla="*/ 0 h 5647220"/>
              <a:gd name="connsiteX2" fmla="*/ 5756000 w 6361594"/>
              <a:gd name="connsiteY2" fmla="*/ 118682 h 5647220"/>
              <a:gd name="connsiteX3" fmla="*/ 6361594 w 6361594"/>
              <a:gd name="connsiteY3" fmla="*/ 2101261 h 5647220"/>
              <a:gd name="connsiteX4" fmla="*/ 2815635 w 6361594"/>
              <a:gd name="connsiteY4" fmla="*/ 5647220 h 5647220"/>
              <a:gd name="connsiteX5" fmla="*/ 79401 w 6361594"/>
              <a:gd name="connsiteY5" fmla="*/ 4356820 h 5647220"/>
              <a:gd name="connsiteX6" fmla="*/ 0 w 6361594"/>
              <a:gd name="connsiteY6" fmla="*/ 4250639 h 5647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61594" h="5647220">
                <a:moveTo>
                  <a:pt x="0" y="0"/>
                </a:moveTo>
                <a:lnTo>
                  <a:pt x="5667252" y="0"/>
                </a:lnTo>
                <a:lnTo>
                  <a:pt x="5756000" y="118682"/>
                </a:lnTo>
                <a:cubicBezTo>
                  <a:pt x="6138341" y="684620"/>
                  <a:pt x="6361594" y="1366869"/>
                  <a:pt x="6361594" y="2101261"/>
                </a:cubicBezTo>
                <a:cubicBezTo>
                  <a:pt x="6361594" y="4059640"/>
                  <a:pt x="4774014" y="5647220"/>
                  <a:pt x="2815635" y="5647220"/>
                </a:cubicBezTo>
                <a:cubicBezTo>
                  <a:pt x="1714047" y="5647220"/>
                  <a:pt x="729782" y="5144900"/>
                  <a:pt x="79401" y="4356820"/>
                </a:cubicBezTo>
                <a:lnTo>
                  <a:pt x="0" y="425063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页脚占位符 4"/>
          <p:cNvSpPr>
            <a:spLocks noGrp="1"/>
          </p:cNvSpPr>
          <p:nvPr>
            <p:ph type="ftr" sz="quarter" idx="3"/>
          </p:nvPr>
        </p:nvSpPr>
        <p:spPr>
          <a:xfrm>
            <a:off x="7938770" y="612965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7.png"/><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8.png"/><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9.png"/><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21.png"/><Relationship Id="rId3" Type="http://schemas.openxmlformats.org/officeDocument/2006/relationships/tags" Target="../tags/tag15.xml"/><Relationship Id="rId2" Type="http://schemas.openxmlformats.org/officeDocument/2006/relationships/image" Target="../media/image20.png"/><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0.xml"/><Relationship Id="rId4" Type="http://schemas.openxmlformats.org/officeDocument/2006/relationships/image" Target="../media/image23.wmf"/><Relationship Id="rId3" Type="http://schemas.openxmlformats.org/officeDocument/2006/relationships/oleObject" Target="../embeddings/oleObject1.bin"/><Relationship Id="rId2" Type="http://schemas.openxmlformats.org/officeDocument/2006/relationships/image" Target="../media/image22.png"/><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5.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25.png"/><Relationship Id="rId3" Type="http://schemas.openxmlformats.org/officeDocument/2006/relationships/tags" Target="../tags/tag18.xml"/><Relationship Id="rId2" Type="http://schemas.openxmlformats.org/officeDocument/2006/relationships/image" Target="../media/image24.png"/><Relationship Id="rId1" Type="http://schemas.openxmlformats.org/officeDocument/2006/relationships/tags" Target="../tags/tag17.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27.png"/><Relationship Id="rId3" Type="http://schemas.openxmlformats.org/officeDocument/2006/relationships/tags" Target="../tags/tag20.xml"/><Relationship Id="rId2" Type="http://schemas.openxmlformats.org/officeDocument/2006/relationships/image" Target="../media/image26.png"/><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9.png"/><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4.xml"/><Relationship Id="rId1" Type="http://schemas.openxmlformats.org/officeDocument/2006/relationships/tags" Target="../tags/tag2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7.xml"/><Relationship Id="rId1" Type="http://schemas.openxmlformats.org/officeDocument/2006/relationships/tags" Target="../tags/tag26.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30.png"/><Relationship Id="rId2" Type="http://schemas.openxmlformats.org/officeDocument/2006/relationships/tags" Target="../tags/tag29.xml"/><Relationship Id="rId1" Type="http://schemas.openxmlformats.org/officeDocument/2006/relationships/tags" Target="../tags/tag28.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0.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xml"/><Relationship Id="rId1" Type="http://schemas.openxmlformats.org/officeDocument/2006/relationships/tags" Target="../tags/tag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8020" y="5308808"/>
            <a:ext cx="1447800" cy="319405"/>
          </a:xfrm>
          <a:prstGeom prst="rect">
            <a:avLst/>
          </a:prstGeom>
          <a:noFill/>
        </p:spPr>
        <p:txBody>
          <a:bodyPr wrap="none" lIns="0" tIns="0" rIns="0" bIns="0" rtlCol="0">
            <a:spAutoFit/>
          </a:bodyPr>
          <a:lstStyle/>
          <a:p>
            <a:pPr algn="l">
              <a:lnSpc>
                <a:spcPct val="130000"/>
              </a:lnSpc>
            </a:pPr>
            <a:r>
              <a:rPr lang="zh-CN" altLang="en-US" sz="1600" spc="300" dirty="0">
                <a:solidFill>
                  <a:schemeClr val="bg1">
                    <a:lumMod val="50000"/>
                  </a:schemeClr>
                </a:solidFill>
              </a:rPr>
              <a:t>讲师：李粤平</a:t>
            </a:r>
            <a:endParaRPr lang="en-US" altLang="zh-CN" sz="1600" spc="300" dirty="0">
              <a:solidFill>
                <a:schemeClr val="bg1">
                  <a:lumMod val="50000"/>
                </a:schemeClr>
              </a:solidFill>
            </a:endParaRPr>
          </a:p>
        </p:txBody>
      </p:sp>
      <p:sp>
        <p:nvSpPr>
          <p:cNvPr id="3" name="文本框 2"/>
          <p:cNvSpPr txBox="1"/>
          <p:nvPr/>
        </p:nvSpPr>
        <p:spPr>
          <a:xfrm>
            <a:off x="668315" y="1681219"/>
            <a:ext cx="3967185" cy="1846580"/>
          </a:xfrm>
          <a:prstGeom prst="rect">
            <a:avLst/>
          </a:prstGeom>
          <a:noFill/>
          <a:effectLst/>
        </p:spPr>
        <p:txBody>
          <a:bodyPr wrap="square" lIns="0" tIns="0" rIns="0" bIns="0" rtlCol="0">
            <a:spAutoFit/>
          </a:bodyPr>
          <a:lstStyle/>
          <a:p>
            <a:pPr algn="l"/>
            <a:r>
              <a:rPr lang="en-US" altLang="zh-CN" sz="2400" dirty="0">
                <a:solidFill>
                  <a:schemeClr val="accent2"/>
                </a:solidFill>
                <a:latin typeface="+mj-ea"/>
                <a:ea typeface="+mj-ea"/>
              </a:rPr>
              <a:t>Flask</a:t>
            </a:r>
            <a:r>
              <a:rPr lang="zh-CN" altLang="en-US" sz="2400" dirty="0">
                <a:solidFill>
                  <a:schemeClr val="accent2"/>
                </a:solidFill>
                <a:latin typeface="+mj-ea"/>
                <a:ea typeface="+mj-ea"/>
              </a:rPr>
              <a:t>课程</a:t>
            </a:r>
            <a:r>
              <a:rPr lang="en-US" altLang="zh-CN" sz="2400" dirty="0">
                <a:solidFill>
                  <a:schemeClr val="accent2"/>
                </a:solidFill>
                <a:latin typeface="+mj-ea"/>
                <a:ea typeface="+mj-ea"/>
              </a:rPr>
              <a:t>——</a:t>
            </a:r>
            <a:endParaRPr lang="en-US" altLang="zh-CN" sz="2400" dirty="0">
              <a:solidFill>
                <a:schemeClr val="accent2"/>
              </a:solidFill>
              <a:latin typeface="+mj-ea"/>
              <a:ea typeface="+mj-ea"/>
            </a:endParaRPr>
          </a:p>
          <a:p>
            <a:pPr algn="l"/>
            <a:r>
              <a:rPr lang="zh-CN" altLang="en-US" sz="4800" dirty="0">
                <a:solidFill>
                  <a:schemeClr val="accent2"/>
                </a:solidFill>
                <a:latin typeface="+mj-ea"/>
                <a:ea typeface="+mj-ea"/>
              </a:rPr>
              <a:t>第一章</a:t>
            </a:r>
            <a:endParaRPr lang="zh-CN" altLang="en-US" sz="4800" dirty="0">
              <a:solidFill>
                <a:schemeClr val="accent2"/>
              </a:solidFill>
              <a:latin typeface="+mj-ea"/>
              <a:ea typeface="+mj-ea"/>
            </a:endParaRPr>
          </a:p>
          <a:p>
            <a:pPr algn="l"/>
            <a:r>
              <a:rPr lang="zh-CN" altLang="en-US" sz="4800" dirty="0">
                <a:solidFill>
                  <a:schemeClr val="accent2"/>
                </a:solidFill>
                <a:latin typeface="+mj-ea"/>
                <a:ea typeface="+mj-ea"/>
              </a:rPr>
              <a:t>初探</a:t>
            </a:r>
            <a:r>
              <a:rPr lang="en-US" altLang="zh-CN" sz="4800" dirty="0">
                <a:solidFill>
                  <a:schemeClr val="accent2"/>
                </a:solidFill>
                <a:latin typeface="+mj-ea"/>
                <a:ea typeface="+mj-ea"/>
              </a:rPr>
              <a:t>Flask</a:t>
            </a:r>
            <a:endParaRPr lang="en-US" altLang="zh-CN" sz="4800" dirty="0">
              <a:solidFill>
                <a:schemeClr val="accent2"/>
              </a:solidFill>
              <a:latin typeface="+mj-ea"/>
              <a:ea typeface="+mj-ea"/>
            </a:endParaRPr>
          </a:p>
        </p:txBody>
      </p:sp>
      <p:pic>
        <p:nvPicPr>
          <p:cNvPr id="4" name="图片 3"/>
          <p:cNvPicPr>
            <a:picLocks noChangeAspect="1"/>
          </p:cNvPicPr>
          <p:nvPr/>
        </p:nvPicPr>
        <p:blipFill>
          <a:blip r:embed="rId1" cstate="screen"/>
          <a:stretch>
            <a:fillRect/>
          </a:stretch>
        </p:blipFill>
        <p:spPr>
          <a:xfrm>
            <a:off x="274453" y="248265"/>
            <a:ext cx="2638130" cy="11846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1126654" y="1598729"/>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1159514" y="1586966"/>
            <a:ext cx="1637672" cy="584775"/>
          </a:xfrm>
          <a:prstGeom prst="rect">
            <a:avLst/>
          </a:prstGeom>
        </p:spPr>
        <p:txBody>
          <a:bodyPr wrap="square">
            <a:spAutoFit/>
          </a:bodyPr>
          <a:p>
            <a:pPr algn="ctr"/>
            <a:r>
              <a:rPr lang="zh-CN" altLang="en-US" sz="1600">
                <a:solidFill>
                  <a:schemeClr val="bg1"/>
                </a:solidFill>
                <a:latin typeface="微软雅黑" panose="020B0503020204020204" charset="-122"/>
                <a:ea typeface="微软雅黑" panose="020B0503020204020204" charset="-122"/>
              </a:rPr>
              <a:t>内置开发</a:t>
            </a:r>
            <a:r>
              <a:rPr lang="zh-CN" altLang="en-US" sz="1600" smtClean="0">
                <a:solidFill>
                  <a:schemeClr val="bg1"/>
                </a:solidFill>
                <a:latin typeface="微软雅黑" panose="020B0503020204020204" charset="-122"/>
                <a:ea typeface="微软雅黑" panose="020B0503020204020204" charset="-122"/>
              </a:rPr>
              <a:t>服务</a:t>
            </a:r>
            <a:endParaRPr lang="en-US" altLang="zh-CN" sz="1600" smtClean="0">
              <a:solidFill>
                <a:schemeClr val="bg1"/>
              </a:solidFill>
              <a:latin typeface="微软雅黑" panose="020B0503020204020204" charset="-122"/>
              <a:ea typeface="微软雅黑" panose="020B0503020204020204" charset="-122"/>
            </a:endParaRPr>
          </a:p>
          <a:p>
            <a:pPr algn="ctr"/>
            <a:r>
              <a:rPr lang="zh-CN" altLang="en-US" sz="1600" smtClean="0">
                <a:solidFill>
                  <a:schemeClr val="bg1"/>
                </a:solidFill>
                <a:latin typeface="微软雅黑" panose="020B0503020204020204" charset="-122"/>
                <a:ea typeface="微软雅黑" panose="020B0503020204020204" charset="-122"/>
              </a:rPr>
              <a:t>器和调试器</a:t>
            </a:r>
            <a:endParaRPr lang="zh-CN" altLang="en-US" sz="1600" dirty="0">
              <a:solidFill>
                <a:schemeClr val="bg1"/>
              </a:solidFill>
              <a:latin typeface="微软雅黑" panose="020B0503020204020204" charset="-122"/>
              <a:ea typeface="微软雅黑" panose="020B0503020204020204" charset="-122"/>
            </a:endParaRPr>
          </a:p>
        </p:txBody>
      </p:sp>
      <p:sp>
        <p:nvSpPr>
          <p:cNvPr id="20" name="矩形 19"/>
          <p:cNvSpPr/>
          <p:nvPr/>
        </p:nvSpPr>
        <p:spPr>
          <a:xfrm>
            <a:off x="2894177" y="1598729"/>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a:off x="2894177" y="1701268"/>
            <a:ext cx="1637672" cy="338554"/>
          </a:xfrm>
          <a:prstGeom prst="rect">
            <a:avLst/>
          </a:prstGeom>
        </p:spPr>
        <p:txBody>
          <a:bodyPr wrap="square">
            <a:spAutoFit/>
          </a:bodyPr>
          <a:p>
            <a:pPr algn="ctr"/>
            <a:r>
              <a:rPr lang="zh-CN" altLang="en-US" sz="1600" smtClean="0">
                <a:solidFill>
                  <a:schemeClr val="bg1"/>
                </a:solidFill>
                <a:latin typeface="微软雅黑" panose="020B0503020204020204" charset="-122"/>
                <a:ea typeface="微软雅黑" panose="020B0503020204020204" charset="-122"/>
              </a:rPr>
              <a:t>使用</a:t>
            </a:r>
            <a:r>
              <a:rPr lang="en-US" altLang="zh-CN" sz="1600" smtClean="0">
                <a:solidFill>
                  <a:schemeClr val="bg1"/>
                </a:solidFill>
                <a:latin typeface="微软雅黑" panose="020B0503020204020204" charset="-122"/>
                <a:ea typeface="微软雅黑" panose="020B0503020204020204" charset="-122"/>
              </a:rPr>
              <a:t>Jinja2</a:t>
            </a:r>
            <a:r>
              <a:rPr lang="zh-CN" altLang="en-US" sz="1600" smtClean="0">
                <a:solidFill>
                  <a:schemeClr val="bg1"/>
                </a:solidFill>
                <a:latin typeface="微软雅黑" panose="020B0503020204020204" charset="-122"/>
                <a:ea typeface="微软雅黑" panose="020B0503020204020204" charset="-122"/>
              </a:rPr>
              <a:t>模板</a:t>
            </a:r>
            <a:endParaRPr lang="zh-CN" altLang="en-US" sz="1600" dirty="0">
              <a:solidFill>
                <a:schemeClr val="bg1"/>
              </a:solidFill>
              <a:latin typeface="微软雅黑" panose="020B0503020204020204" charset="-122"/>
              <a:ea typeface="微软雅黑" panose="020B0503020204020204" charset="-122"/>
            </a:endParaRPr>
          </a:p>
        </p:txBody>
      </p:sp>
      <p:sp>
        <p:nvSpPr>
          <p:cNvPr id="22" name="矩形 21"/>
          <p:cNvSpPr/>
          <p:nvPr/>
        </p:nvSpPr>
        <p:spPr>
          <a:xfrm>
            <a:off x="6459939" y="1600780"/>
            <a:ext cx="1637671" cy="543632"/>
          </a:xfrm>
          <a:prstGeom prst="rect">
            <a:avLst/>
          </a:prstGeom>
          <a:solidFill>
            <a:srgbClr val="0075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8218037" y="1600780"/>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矩形 24"/>
          <p:cNvSpPr/>
          <p:nvPr/>
        </p:nvSpPr>
        <p:spPr>
          <a:xfrm>
            <a:off x="8207875" y="1586967"/>
            <a:ext cx="1637672" cy="584775"/>
          </a:xfrm>
          <a:prstGeom prst="rect">
            <a:avLst/>
          </a:prstGeom>
          <a:noFill/>
        </p:spPr>
        <p:txBody>
          <a:bodyPr wrap="square">
            <a:spAutoFit/>
          </a:bodyPr>
          <a:p>
            <a:pPr algn="ctr"/>
            <a:r>
              <a:rPr lang="zh-CN" altLang="en-US" sz="1600" smtClean="0">
                <a:solidFill>
                  <a:schemeClr val="bg1"/>
                </a:solidFill>
                <a:latin typeface="微软雅黑" panose="020B0503020204020204" charset="-122"/>
                <a:ea typeface="微软雅黑" panose="020B0503020204020204" charset="-122"/>
              </a:rPr>
              <a:t>完全兼容</a:t>
            </a:r>
            <a:r>
              <a:rPr lang="en-US" altLang="zh-CN" sz="1600" smtClean="0">
                <a:solidFill>
                  <a:schemeClr val="bg1"/>
                </a:solidFill>
                <a:latin typeface="微软雅黑" panose="020B0503020204020204" charset="-122"/>
                <a:ea typeface="微软雅黑" panose="020B0503020204020204" charset="-122"/>
              </a:rPr>
              <a:t>WSGI 1.0</a:t>
            </a:r>
            <a:r>
              <a:rPr lang="zh-CN" altLang="en-US" sz="1600" smtClean="0">
                <a:solidFill>
                  <a:schemeClr val="bg1"/>
                </a:solidFill>
                <a:latin typeface="微软雅黑" panose="020B0503020204020204" charset="-122"/>
                <a:ea typeface="微软雅黑" panose="020B0503020204020204" charset="-122"/>
              </a:rPr>
              <a:t>标准</a:t>
            </a:r>
            <a:endParaRPr lang="zh-CN" altLang="en-US" sz="1600" dirty="0">
              <a:solidFill>
                <a:schemeClr val="bg1"/>
              </a:solidFill>
              <a:latin typeface="微软雅黑" panose="020B0503020204020204" charset="-122"/>
              <a:ea typeface="微软雅黑" panose="020B0503020204020204" charset="-122"/>
            </a:endParaRPr>
          </a:p>
        </p:txBody>
      </p:sp>
      <p:sp>
        <p:nvSpPr>
          <p:cNvPr id="17" name="矩形 16"/>
          <p:cNvSpPr/>
          <p:nvPr/>
        </p:nvSpPr>
        <p:spPr>
          <a:xfrm>
            <a:off x="1159338" y="649784"/>
            <a:ext cx="7286628" cy="400110"/>
          </a:xfrm>
          <a:prstGeom prst="rect">
            <a:avLst/>
          </a:prstGeom>
        </p:spPr>
        <p:txBody>
          <a:bodyPr wrap="square">
            <a:spAutoFit/>
          </a:bodyPr>
          <a:p>
            <a:r>
              <a:rPr lang="en-US" altLang="zh-CN" sz="2000">
                <a:solidFill>
                  <a:srgbClr val="595959"/>
                </a:solidFill>
                <a:latin typeface="微软雅黑" panose="020B0503020204020204" charset="-122"/>
                <a:ea typeface="微软雅黑" panose="020B0503020204020204" charset="-122"/>
              </a:rPr>
              <a:t>Flask</a:t>
            </a:r>
            <a:r>
              <a:rPr lang="zh-CN" altLang="zh-CN" sz="2000">
                <a:solidFill>
                  <a:srgbClr val="595959"/>
                </a:solidFill>
                <a:latin typeface="微软雅黑" panose="020B0503020204020204" charset="-122"/>
                <a:ea typeface="微软雅黑" panose="020B0503020204020204" charset="-122"/>
              </a:rPr>
              <a:t>之所以如此受欢迎，离不开其自身具备的几个</a:t>
            </a:r>
            <a:r>
              <a:rPr lang="zh-CN" altLang="zh-CN" sz="2000">
                <a:solidFill>
                  <a:srgbClr val="0075CC"/>
                </a:solidFill>
                <a:latin typeface="微软雅黑" panose="020B0503020204020204" charset="-122"/>
                <a:ea typeface="微软雅黑" panose="020B0503020204020204" charset="-122"/>
              </a:rPr>
              <a:t>特点</a:t>
            </a:r>
            <a:r>
              <a:rPr lang="zh-CN" altLang="en-US" sz="2000" smtClean="0">
                <a:solidFill>
                  <a:srgbClr val="595959"/>
                </a:solidFill>
                <a:latin typeface="微软雅黑" panose="020B0503020204020204" charset="-122"/>
                <a:ea typeface="微软雅黑" panose="020B0503020204020204" charset="-122"/>
              </a:rPr>
              <a:t>。</a:t>
            </a:r>
            <a:endParaRPr lang="zh-CN" altLang="en-US" sz="2000">
              <a:solidFill>
                <a:srgbClr val="595959"/>
              </a:solidFill>
              <a:latin typeface="微软雅黑" panose="020B0503020204020204" charset="-122"/>
              <a:ea typeface="微软雅黑" panose="020B0503020204020204" charset="-122"/>
            </a:endParaRPr>
          </a:p>
        </p:txBody>
      </p:sp>
      <p:pic>
        <p:nvPicPr>
          <p:cNvPr id="29" name="图片 1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53809" y="2378159"/>
            <a:ext cx="24479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30"/>
          <p:cNvSpPr/>
          <p:nvPr/>
        </p:nvSpPr>
        <p:spPr>
          <a:xfrm>
            <a:off x="3501734" y="2866210"/>
            <a:ext cx="7304637" cy="1754326"/>
          </a:xfrm>
          <a:prstGeom prst="rect">
            <a:avLst/>
          </a:prstGeom>
        </p:spPr>
        <p:txBody>
          <a:bodyPr wrap="square">
            <a:spAutoFit/>
          </a:bodyPr>
          <a:p>
            <a:pPr algn="just">
              <a:lnSpc>
                <a:spcPct val="150000"/>
              </a:lnSpc>
            </a:pPr>
            <a:r>
              <a:rPr lang="en-US" altLang="zh-CN" sz="1800">
                <a:solidFill>
                  <a:srgbClr val="595959"/>
                </a:solidFill>
                <a:latin typeface="微软雅黑" panose="020B0503020204020204" charset="-122"/>
                <a:ea typeface="微软雅黑" panose="020B0503020204020204" charset="-122"/>
              </a:rPr>
              <a:t>Flask</a:t>
            </a:r>
            <a:r>
              <a:rPr lang="zh-CN" altLang="en-US" sz="1800">
                <a:solidFill>
                  <a:srgbClr val="595959"/>
                </a:solidFill>
                <a:latin typeface="微软雅黑" panose="020B0503020204020204" charset="-122"/>
                <a:ea typeface="微软雅黑" panose="020B0503020204020204" charset="-122"/>
              </a:rPr>
              <a:t>完全基于</a:t>
            </a:r>
            <a:r>
              <a:rPr lang="en-US" altLang="zh-CN" sz="1800">
                <a:solidFill>
                  <a:srgbClr val="0075CC"/>
                </a:solidFill>
                <a:latin typeface="微软雅黑" panose="020B0503020204020204" charset="-122"/>
                <a:ea typeface="微软雅黑" panose="020B0503020204020204" charset="-122"/>
              </a:rPr>
              <a:t>Unicode</a:t>
            </a:r>
            <a:r>
              <a:rPr lang="zh-CN" altLang="en-US" sz="1800">
                <a:solidFill>
                  <a:srgbClr val="0075CC"/>
                </a:solidFill>
                <a:latin typeface="微软雅黑" panose="020B0503020204020204" charset="-122"/>
                <a:ea typeface="微软雅黑" panose="020B0503020204020204" charset="-122"/>
              </a:rPr>
              <a:t>编码格式</a:t>
            </a:r>
            <a:r>
              <a:rPr lang="zh-CN" altLang="en-US" sz="1800">
                <a:solidFill>
                  <a:srgbClr val="595959"/>
                </a:solidFill>
                <a:latin typeface="微软雅黑" panose="020B0503020204020204" charset="-122"/>
                <a:ea typeface="微软雅黑" panose="020B0503020204020204" charset="-122"/>
              </a:rPr>
              <a:t>，这对制作非纯</a:t>
            </a:r>
            <a:r>
              <a:rPr lang="en-US" altLang="zh-CN" sz="1800">
                <a:solidFill>
                  <a:srgbClr val="595959"/>
                </a:solidFill>
                <a:latin typeface="微软雅黑" panose="020B0503020204020204" charset="-122"/>
                <a:ea typeface="微软雅黑" panose="020B0503020204020204" charset="-122"/>
              </a:rPr>
              <a:t>ASCII</a:t>
            </a:r>
            <a:r>
              <a:rPr lang="zh-CN" altLang="en-US" sz="1800">
                <a:solidFill>
                  <a:srgbClr val="595959"/>
                </a:solidFill>
                <a:latin typeface="微软雅黑" panose="020B0503020204020204" charset="-122"/>
                <a:ea typeface="微软雅黑" panose="020B0503020204020204" charset="-122"/>
              </a:rPr>
              <a:t>字符集的网站而言非常方便。由于</a:t>
            </a:r>
            <a:r>
              <a:rPr lang="en-US" altLang="zh-CN" sz="1800">
                <a:solidFill>
                  <a:srgbClr val="595959"/>
                </a:solidFill>
                <a:latin typeface="微软雅黑" panose="020B0503020204020204" charset="-122"/>
                <a:ea typeface="微软雅黑" panose="020B0503020204020204" charset="-122"/>
              </a:rPr>
              <a:t>HTTP</a:t>
            </a:r>
            <a:r>
              <a:rPr lang="zh-CN" altLang="en-US" sz="1800">
                <a:solidFill>
                  <a:srgbClr val="595959"/>
                </a:solidFill>
                <a:latin typeface="微软雅黑" panose="020B0503020204020204" charset="-122"/>
                <a:ea typeface="微软雅黑" panose="020B0503020204020204" charset="-122"/>
              </a:rPr>
              <a:t>协议支持传输任何编码格式，但该协议要求每次传输时要在请求头中显式指定使用的编码格式，</a:t>
            </a:r>
            <a:r>
              <a:rPr lang="en-US" altLang="zh-CN" sz="1800">
                <a:solidFill>
                  <a:srgbClr val="595959"/>
                </a:solidFill>
                <a:latin typeface="微软雅黑" panose="020B0503020204020204" charset="-122"/>
                <a:ea typeface="微软雅黑" panose="020B0503020204020204" charset="-122"/>
              </a:rPr>
              <a:t>Flask</a:t>
            </a:r>
            <a:r>
              <a:rPr lang="zh-CN" altLang="en-US" sz="1800">
                <a:solidFill>
                  <a:srgbClr val="595959"/>
                </a:solidFill>
                <a:latin typeface="微软雅黑" panose="020B0503020204020204" charset="-122"/>
                <a:ea typeface="微软雅黑" panose="020B0503020204020204" charset="-122"/>
              </a:rPr>
              <a:t>程序默认会为请求头指定</a:t>
            </a:r>
            <a:r>
              <a:rPr lang="en-US" altLang="zh-CN" sz="1800">
                <a:solidFill>
                  <a:srgbClr val="0075CC"/>
                </a:solidFill>
                <a:latin typeface="微软雅黑" panose="020B0503020204020204" charset="-122"/>
                <a:ea typeface="微软雅黑" panose="020B0503020204020204" charset="-122"/>
              </a:rPr>
              <a:t>UTF-8</a:t>
            </a:r>
            <a:r>
              <a:rPr lang="zh-CN" altLang="en-US" sz="1800">
                <a:solidFill>
                  <a:srgbClr val="0075CC"/>
                </a:solidFill>
                <a:latin typeface="微软雅黑" panose="020B0503020204020204" charset="-122"/>
                <a:ea typeface="微软雅黑" panose="020B0503020204020204" charset="-122"/>
              </a:rPr>
              <a:t>编码</a:t>
            </a:r>
            <a:r>
              <a:rPr lang="zh-CN" altLang="en-US" sz="1800">
                <a:solidFill>
                  <a:srgbClr val="595959"/>
                </a:solidFill>
                <a:latin typeface="微软雅黑" panose="020B0503020204020204" charset="-122"/>
                <a:ea typeface="微软雅黑" panose="020B0503020204020204" charset="-122"/>
              </a:rPr>
              <a:t>，使开发者无须再担心编码问题。</a:t>
            </a:r>
            <a:endParaRPr lang="zh-CN" altLang="zh-CN" sz="1800">
              <a:solidFill>
                <a:srgbClr val="595959"/>
              </a:solidFill>
              <a:latin typeface="微软雅黑" panose="020B0503020204020204" charset="-122"/>
              <a:ea typeface="微软雅黑" panose="020B0503020204020204" charset="-122"/>
            </a:endParaRPr>
          </a:p>
        </p:txBody>
      </p:sp>
      <p:sp>
        <p:nvSpPr>
          <p:cNvPr id="32" name="矩形 31"/>
          <p:cNvSpPr/>
          <p:nvPr/>
        </p:nvSpPr>
        <p:spPr>
          <a:xfrm>
            <a:off x="4657843" y="1599461"/>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4667266" y="1679034"/>
            <a:ext cx="1637672" cy="338554"/>
          </a:xfrm>
          <a:prstGeom prst="rect">
            <a:avLst/>
          </a:prstGeom>
          <a:noFill/>
        </p:spPr>
        <p:txBody>
          <a:bodyPr wrap="square">
            <a:spAutoFit/>
          </a:bodyPr>
          <a:p>
            <a:pPr algn="ctr"/>
            <a:r>
              <a:rPr lang="zh-CN" altLang="en-US" sz="1600" smtClean="0">
                <a:solidFill>
                  <a:schemeClr val="bg1"/>
                </a:solidFill>
                <a:latin typeface="微软雅黑" panose="020B0503020204020204" charset="-122"/>
                <a:ea typeface="微软雅黑" panose="020B0503020204020204" charset="-122"/>
              </a:rPr>
              <a:t>极强的定制型</a:t>
            </a:r>
            <a:endParaRPr lang="zh-CN" altLang="en-US" sz="1600" dirty="0">
              <a:solidFill>
                <a:schemeClr val="bg1"/>
              </a:solidFill>
              <a:latin typeface="微软雅黑" panose="020B0503020204020204" charset="-122"/>
              <a:ea typeface="微软雅黑" panose="020B0503020204020204" charset="-122"/>
            </a:endParaRPr>
          </a:p>
        </p:txBody>
      </p:sp>
      <p:sp>
        <p:nvSpPr>
          <p:cNvPr id="2" name="文本框 1"/>
          <p:cNvSpPr txBox="1"/>
          <p:nvPr/>
        </p:nvSpPr>
        <p:spPr>
          <a:xfrm>
            <a:off x="6524773" y="1573301"/>
            <a:ext cx="1582998" cy="584775"/>
          </a:xfrm>
          <a:prstGeom prst="rect">
            <a:avLst/>
          </a:prstGeom>
          <a:noFill/>
        </p:spPr>
        <p:txBody>
          <a:bodyPr wrap="square" rtlCol="0">
            <a:spAutoFit/>
          </a:bodyPr>
          <a:p>
            <a:pPr algn="ctr"/>
            <a:r>
              <a:rPr lang="zh-CN" altLang="en-US" sz="1600" smtClean="0">
                <a:solidFill>
                  <a:schemeClr val="bg1"/>
                </a:solidFill>
                <a:latin typeface="微软雅黑" panose="020B0503020204020204" charset="-122"/>
                <a:ea typeface="微软雅黑" panose="020B0503020204020204" charset="-122"/>
              </a:rPr>
              <a:t>基于</a:t>
            </a:r>
            <a:r>
              <a:rPr lang="en-US" altLang="zh-CN" sz="1600" smtClean="0">
                <a:solidFill>
                  <a:schemeClr val="bg1"/>
                </a:solidFill>
                <a:latin typeface="微软雅黑" panose="020B0503020204020204" charset="-122"/>
                <a:ea typeface="微软雅黑" panose="020B0503020204020204" charset="-122"/>
              </a:rPr>
              <a:t>Unicode</a:t>
            </a:r>
            <a:r>
              <a:rPr lang="zh-CN" altLang="en-US" sz="1600" smtClean="0">
                <a:solidFill>
                  <a:schemeClr val="bg1"/>
                </a:solidFill>
                <a:latin typeface="微软雅黑" panose="020B0503020204020204" charset="-122"/>
                <a:ea typeface="微软雅黑" panose="020B0503020204020204" charset="-122"/>
              </a:rPr>
              <a:t>编码</a:t>
            </a:r>
            <a:endParaRPr lang="zh-CN" altLang="en-US" sz="1600" dirty="0" smtClean="0">
              <a:solidFill>
                <a:schemeClr val="bg1"/>
              </a:solidFill>
              <a:latin typeface="微软雅黑" panose="020B0503020204020204" charset="-122"/>
              <a:ea typeface="微软雅黑" panose="020B0503020204020204" charset="-122"/>
            </a:endParaRPr>
          </a:p>
        </p:txBody>
      </p:sp>
      <p:sp>
        <p:nvSpPr>
          <p:cNvPr id="18" name="矩形 17"/>
          <p:cNvSpPr/>
          <p:nvPr/>
        </p:nvSpPr>
        <p:spPr>
          <a:xfrm>
            <a:off x="9994984" y="1600780"/>
            <a:ext cx="1765379"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矩形 22"/>
          <p:cNvSpPr/>
          <p:nvPr/>
        </p:nvSpPr>
        <p:spPr>
          <a:xfrm>
            <a:off x="9955812" y="1710076"/>
            <a:ext cx="1869385" cy="338554"/>
          </a:xfrm>
          <a:prstGeom prst="rect">
            <a:avLst/>
          </a:prstGeom>
          <a:noFill/>
        </p:spPr>
        <p:txBody>
          <a:bodyPr wrap="square">
            <a:spAutoFit/>
          </a:bodyPr>
          <a:p>
            <a:pPr algn="ctr"/>
            <a:r>
              <a:rPr lang="zh-CN" altLang="en-US" sz="1600" dirty="0" smtClean="0">
                <a:solidFill>
                  <a:schemeClr val="bg1"/>
                </a:solidFill>
                <a:latin typeface="微软雅黑" panose="020B0503020204020204" charset="-122"/>
                <a:ea typeface="微软雅黑" panose="020B0503020204020204" charset="-122"/>
              </a:rPr>
              <a:t>无缝衔接单元测试</a:t>
            </a:r>
            <a:endParaRPr lang="zh-CN" altLang="en-US" sz="1600"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1126654" y="1598729"/>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1159514" y="1586966"/>
            <a:ext cx="1637672" cy="584775"/>
          </a:xfrm>
          <a:prstGeom prst="rect">
            <a:avLst/>
          </a:prstGeom>
        </p:spPr>
        <p:txBody>
          <a:bodyPr wrap="square">
            <a:spAutoFit/>
          </a:bodyPr>
          <a:p>
            <a:pPr algn="ctr"/>
            <a:r>
              <a:rPr lang="zh-CN" altLang="en-US" sz="1600">
                <a:solidFill>
                  <a:schemeClr val="bg1"/>
                </a:solidFill>
                <a:latin typeface="微软雅黑" panose="020B0503020204020204" charset="-122"/>
                <a:ea typeface="微软雅黑" panose="020B0503020204020204" charset="-122"/>
              </a:rPr>
              <a:t>内置开发</a:t>
            </a:r>
            <a:r>
              <a:rPr lang="zh-CN" altLang="en-US" sz="1600" smtClean="0">
                <a:solidFill>
                  <a:schemeClr val="bg1"/>
                </a:solidFill>
                <a:latin typeface="微软雅黑" panose="020B0503020204020204" charset="-122"/>
                <a:ea typeface="微软雅黑" panose="020B0503020204020204" charset="-122"/>
              </a:rPr>
              <a:t>服务</a:t>
            </a:r>
            <a:endParaRPr lang="en-US" altLang="zh-CN" sz="1600" smtClean="0">
              <a:solidFill>
                <a:schemeClr val="bg1"/>
              </a:solidFill>
              <a:latin typeface="微软雅黑" panose="020B0503020204020204" charset="-122"/>
              <a:ea typeface="微软雅黑" panose="020B0503020204020204" charset="-122"/>
            </a:endParaRPr>
          </a:p>
          <a:p>
            <a:pPr algn="ctr"/>
            <a:r>
              <a:rPr lang="zh-CN" altLang="en-US" sz="1600" smtClean="0">
                <a:solidFill>
                  <a:schemeClr val="bg1"/>
                </a:solidFill>
                <a:latin typeface="微软雅黑" panose="020B0503020204020204" charset="-122"/>
                <a:ea typeface="微软雅黑" panose="020B0503020204020204" charset="-122"/>
              </a:rPr>
              <a:t>器和调试器</a:t>
            </a:r>
            <a:endParaRPr lang="zh-CN" altLang="en-US" sz="1600" dirty="0">
              <a:solidFill>
                <a:schemeClr val="bg1"/>
              </a:solidFill>
              <a:latin typeface="微软雅黑" panose="020B0503020204020204" charset="-122"/>
              <a:ea typeface="微软雅黑" panose="020B0503020204020204" charset="-122"/>
            </a:endParaRPr>
          </a:p>
        </p:txBody>
      </p:sp>
      <p:sp>
        <p:nvSpPr>
          <p:cNvPr id="20" name="矩形 19"/>
          <p:cNvSpPr/>
          <p:nvPr/>
        </p:nvSpPr>
        <p:spPr>
          <a:xfrm>
            <a:off x="2894177" y="1598729"/>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a:off x="2894177" y="1701268"/>
            <a:ext cx="1637672" cy="338554"/>
          </a:xfrm>
          <a:prstGeom prst="rect">
            <a:avLst/>
          </a:prstGeom>
        </p:spPr>
        <p:txBody>
          <a:bodyPr wrap="square">
            <a:spAutoFit/>
          </a:bodyPr>
          <a:p>
            <a:pPr algn="ctr"/>
            <a:r>
              <a:rPr lang="zh-CN" altLang="en-US" sz="1600" smtClean="0">
                <a:solidFill>
                  <a:schemeClr val="bg1"/>
                </a:solidFill>
                <a:latin typeface="微软雅黑" panose="020B0503020204020204" charset="-122"/>
                <a:ea typeface="微软雅黑" panose="020B0503020204020204" charset="-122"/>
              </a:rPr>
              <a:t>使用</a:t>
            </a:r>
            <a:r>
              <a:rPr lang="en-US" altLang="zh-CN" sz="1600" smtClean="0">
                <a:solidFill>
                  <a:schemeClr val="bg1"/>
                </a:solidFill>
                <a:latin typeface="微软雅黑" panose="020B0503020204020204" charset="-122"/>
                <a:ea typeface="微软雅黑" panose="020B0503020204020204" charset="-122"/>
              </a:rPr>
              <a:t>Jinja2</a:t>
            </a:r>
            <a:r>
              <a:rPr lang="zh-CN" altLang="en-US" sz="1600" smtClean="0">
                <a:solidFill>
                  <a:schemeClr val="bg1"/>
                </a:solidFill>
                <a:latin typeface="微软雅黑" panose="020B0503020204020204" charset="-122"/>
                <a:ea typeface="微软雅黑" panose="020B0503020204020204" charset="-122"/>
              </a:rPr>
              <a:t>模板</a:t>
            </a:r>
            <a:endParaRPr lang="zh-CN" altLang="en-US" sz="1600" dirty="0">
              <a:solidFill>
                <a:schemeClr val="bg1"/>
              </a:solidFill>
              <a:latin typeface="微软雅黑" panose="020B0503020204020204" charset="-122"/>
              <a:ea typeface="微软雅黑" panose="020B0503020204020204" charset="-122"/>
            </a:endParaRPr>
          </a:p>
        </p:txBody>
      </p:sp>
      <p:sp>
        <p:nvSpPr>
          <p:cNvPr id="22" name="矩形 21"/>
          <p:cNvSpPr/>
          <p:nvPr/>
        </p:nvSpPr>
        <p:spPr>
          <a:xfrm>
            <a:off x="6459939" y="1600780"/>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8218037" y="1600780"/>
            <a:ext cx="1637671" cy="543632"/>
          </a:xfrm>
          <a:prstGeom prst="rect">
            <a:avLst/>
          </a:prstGeom>
          <a:solidFill>
            <a:srgbClr val="0075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矩形 24"/>
          <p:cNvSpPr/>
          <p:nvPr/>
        </p:nvSpPr>
        <p:spPr>
          <a:xfrm>
            <a:off x="8207875" y="1586967"/>
            <a:ext cx="1637672" cy="584775"/>
          </a:xfrm>
          <a:prstGeom prst="rect">
            <a:avLst/>
          </a:prstGeom>
          <a:noFill/>
        </p:spPr>
        <p:txBody>
          <a:bodyPr wrap="square">
            <a:spAutoFit/>
          </a:bodyPr>
          <a:p>
            <a:pPr algn="ctr"/>
            <a:r>
              <a:rPr lang="zh-CN" altLang="en-US" sz="1600" smtClean="0">
                <a:solidFill>
                  <a:schemeClr val="bg1"/>
                </a:solidFill>
                <a:latin typeface="微软雅黑" panose="020B0503020204020204" charset="-122"/>
                <a:ea typeface="微软雅黑" panose="020B0503020204020204" charset="-122"/>
              </a:rPr>
              <a:t>完全兼容</a:t>
            </a:r>
            <a:r>
              <a:rPr lang="en-US" altLang="zh-CN" sz="1600" smtClean="0">
                <a:solidFill>
                  <a:schemeClr val="bg1"/>
                </a:solidFill>
                <a:latin typeface="微软雅黑" panose="020B0503020204020204" charset="-122"/>
                <a:ea typeface="微软雅黑" panose="020B0503020204020204" charset="-122"/>
              </a:rPr>
              <a:t>WSGI 1.0</a:t>
            </a:r>
            <a:r>
              <a:rPr lang="zh-CN" altLang="en-US" sz="1600" smtClean="0">
                <a:solidFill>
                  <a:schemeClr val="bg1"/>
                </a:solidFill>
                <a:latin typeface="微软雅黑" panose="020B0503020204020204" charset="-122"/>
                <a:ea typeface="微软雅黑" panose="020B0503020204020204" charset="-122"/>
              </a:rPr>
              <a:t>标准</a:t>
            </a:r>
            <a:endParaRPr lang="zh-CN" altLang="en-US" sz="1600" dirty="0">
              <a:solidFill>
                <a:schemeClr val="bg1"/>
              </a:solidFill>
              <a:latin typeface="微软雅黑" panose="020B0503020204020204" charset="-122"/>
              <a:ea typeface="微软雅黑" panose="020B0503020204020204" charset="-122"/>
            </a:endParaRPr>
          </a:p>
        </p:txBody>
      </p:sp>
      <p:sp>
        <p:nvSpPr>
          <p:cNvPr id="17" name="矩形 16"/>
          <p:cNvSpPr/>
          <p:nvPr/>
        </p:nvSpPr>
        <p:spPr>
          <a:xfrm>
            <a:off x="1126318" y="649784"/>
            <a:ext cx="7286628" cy="400110"/>
          </a:xfrm>
          <a:prstGeom prst="rect">
            <a:avLst/>
          </a:prstGeom>
        </p:spPr>
        <p:txBody>
          <a:bodyPr wrap="square">
            <a:spAutoFit/>
          </a:bodyPr>
          <a:p>
            <a:r>
              <a:rPr lang="en-US" altLang="zh-CN" sz="2000">
                <a:solidFill>
                  <a:srgbClr val="595959"/>
                </a:solidFill>
                <a:latin typeface="微软雅黑" panose="020B0503020204020204" charset="-122"/>
                <a:ea typeface="微软雅黑" panose="020B0503020204020204" charset="-122"/>
              </a:rPr>
              <a:t>Flask</a:t>
            </a:r>
            <a:r>
              <a:rPr lang="zh-CN" altLang="zh-CN" sz="2000">
                <a:solidFill>
                  <a:srgbClr val="595959"/>
                </a:solidFill>
                <a:latin typeface="微软雅黑" panose="020B0503020204020204" charset="-122"/>
                <a:ea typeface="微软雅黑" panose="020B0503020204020204" charset="-122"/>
              </a:rPr>
              <a:t>之所以如此受欢迎，离不开其自身具备的几个</a:t>
            </a:r>
            <a:r>
              <a:rPr lang="zh-CN" altLang="zh-CN" sz="2000">
                <a:solidFill>
                  <a:srgbClr val="0075CC"/>
                </a:solidFill>
                <a:latin typeface="微软雅黑" panose="020B0503020204020204" charset="-122"/>
                <a:ea typeface="微软雅黑" panose="020B0503020204020204" charset="-122"/>
              </a:rPr>
              <a:t>特点</a:t>
            </a:r>
            <a:r>
              <a:rPr lang="zh-CN" altLang="en-US" sz="2000" smtClean="0">
                <a:solidFill>
                  <a:srgbClr val="595959"/>
                </a:solidFill>
                <a:latin typeface="微软雅黑" panose="020B0503020204020204" charset="-122"/>
                <a:ea typeface="微软雅黑" panose="020B0503020204020204" charset="-122"/>
              </a:rPr>
              <a:t>。</a:t>
            </a:r>
            <a:endParaRPr lang="zh-CN" altLang="en-US" sz="2000">
              <a:solidFill>
                <a:srgbClr val="595959"/>
              </a:solidFill>
              <a:latin typeface="微软雅黑" panose="020B0503020204020204" charset="-122"/>
              <a:ea typeface="微软雅黑" panose="020B0503020204020204" charset="-122"/>
            </a:endParaRPr>
          </a:p>
        </p:txBody>
      </p:sp>
      <p:pic>
        <p:nvPicPr>
          <p:cNvPr id="29" name="图片 1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53809" y="2378159"/>
            <a:ext cx="24479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30"/>
          <p:cNvSpPr/>
          <p:nvPr/>
        </p:nvSpPr>
        <p:spPr>
          <a:xfrm>
            <a:off x="3501734" y="2866210"/>
            <a:ext cx="7304637" cy="1754326"/>
          </a:xfrm>
          <a:prstGeom prst="rect">
            <a:avLst/>
          </a:prstGeom>
        </p:spPr>
        <p:txBody>
          <a:bodyPr wrap="square">
            <a:spAutoFit/>
          </a:bodyPr>
          <a:p>
            <a:pPr algn="just">
              <a:lnSpc>
                <a:spcPct val="150000"/>
              </a:lnSpc>
            </a:pPr>
            <a:r>
              <a:rPr lang="en-US" altLang="zh-CN" sz="1800">
                <a:solidFill>
                  <a:srgbClr val="595959"/>
                </a:solidFill>
                <a:latin typeface="微软雅黑" panose="020B0503020204020204" charset="-122"/>
                <a:ea typeface="微软雅黑" panose="020B0503020204020204" charset="-122"/>
              </a:rPr>
              <a:t>WSGI</a:t>
            </a:r>
            <a:r>
              <a:rPr lang="zh-CN" altLang="en-US" sz="1800">
                <a:solidFill>
                  <a:srgbClr val="595959"/>
                </a:solidFill>
                <a:latin typeface="微软雅黑" panose="020B0503020204020204" charset="-122"/>
                <a:ea typeface="微软雅黑" panose="020B0503020204020204" charset="-122"/>
              </a:rPr>
              <a:t>（</a:t>
            </a:r>
            <a:r>
              <a:rPr lang="en-US" altLang="zh-CN" sz="1800">
                <a:solidFill>
                  <a:srgbClr val="595959"/>
                </a:solidFill>
                <a:latin typeface="微软雅黑" panose="020B0503020204020204" charset="-122"/>
                <a:ea typeface="微软雅黑" panose="020B0503020204020204" charset="-122"/>
              </a:rPr>
              <a:t>Web</a:t>
            </a:r>
            <a:r>
              <a:rPr lang="zh-CN" altLang="en-US" sz="1800">
                <a:solidFill>
                  <a:srgbClr val="595959"/>
                </a:solidFill>
                <a:latin typeface="微软雅黑" panose="020B0503020204020204" charset="-122"/>
                <a:ea typeface="微软雅黑" panose="020B0503020204020204" charset="-122"/>
              </a:rPr>
              <a:t>服务器网关接口）是为</a:t>
            </a:r>
            <a:r>
              <a:rPr lang="en-US" altLang="zh-CN" sz="1800">
                <a:solidFill>
                  <a:srgbClr val="595959"/>
                </a:solidFill>
                <a:latin typeface="微软雅黑" panose="020B0503020204020204" charset="-122"/>
                <a:ea typeface="微软雅黑" panose="020B0503020204020204" charset="-122"/>
              </a:rPr>
              <a:t>Python</a:t>
            </a:r>
            <a:r>
              <a:rPr lang="zh-CN" altLang="en-US" sz="1800">
                <a:solidFill>
                  <a:srgbClr val="595959"/>
                </a:solidFill>
                <a:latin typeface="微软雅黑" panose="020B0503020204020204" charset="-122"/>
                <a:ea typeface="微软雅黑" panose="020B0503020204020204" charset="-122"/>
              </a:rPr>
              <a:t>语言定义的</a:t>
            </a:r>
            <a:r>
              <a:rPr lang="en-US" altLang="zh-CN" sz="1800">
                <a:solidFill>
                  <a:srgbClr val="0075CC"/>
                </a:solidFill>
                <a:latin typeface="微软雅黑" panose="020B0503020204020204" charset="-122"/>
                <a:ea typeface="微软雅黑" panose="020B0503020204020204" charset="-122"/>
              </a:rPr>
              <a:t>Web</a:t>
            </a:r>
            <a:r>
              <a:rPr lang="zh-CN" altLang="en-US" sz="1800">
                <a:solidFill>
                  <a:srgbClr val="0075CC"/>
                </a:solidFill>
                <a:latin typeface="微软雅黑" panose="020B0503020204020204" charset="-122"/>
                <a:ea typeface="微软雅黑" panose="020B0503020204020204" charset="-122"/>
              </a:rPr>
              <a:t>服务器</a:t>
            </a:r>
            <a:r>
              <a:rPr lang="zh-CN" altLang="en-US" sz="1800">
                <a:solidFill>
                  <a:srgbClr val="595959"/>
                </a:solidFill>
                <a:latin typeface="微软雅黑" panose="020B0503020204020204" charset="-122"/>
                <a:ea typeface="微软雅黑" panose="020B0503020204020204" charset="-122"/>
              </a:rPr>
              <a:t>和</a:t>
            </a:r>
            <a:r>
              <a:rPr lang="en-US" altLang="zh-CN" sz="1800">
                <a:solidFill>
                  <a:srgbClr val="0075CC"/>
                </a:solidFill>
                <a:latin typeface="微软雅黑" panose="020B0503020204020204" charset="-122"/>
                <a:ea typeface="微软雅黑" panose="020B0503020204020204" charset="-122"/>
              </a:rPr>
              <a:t>Web</a:t>
            </a:r>
            <a:r>
              <a:rPr lang="zh-CN" altLang="en-US" sz="1800">
                <a:solidFill>
                  <a:srgbClr val="0075CC"/>
                </a:solidFill>
                <a:latin typeface="微软雅黑" panose="020B0503020204020204" charset="-122"/>
                <a:ea typeface="微软雅黑" panose="020B0503020204020204" charset="-122"/>
              </a:rPr>
              <a:t>应用程序</a:t>
            </a:r>
            <a:r>
              <a:rPr lang="zh-CN" altLang="en-US" sz="1800">
                <a:solidFill>
                  <a:srgbClr val="595959"/>
                </a:solidFill>
                <a:latin typeface="微软雅黑" panose="020B0503020204020204" charset="-122"/>
                <a:ea typeface="微软雅黑" panose="020B0503020204020204" charset="-122"/>
              </a:rPr>
              <a:t>或框架之间的一种简单而通用的</a:t>
            </a:r>
            <a:r>
              <a:rPr lang="zh-CN" altLang="en-US" sz="1800">
                <a:solidFill>
                  <a:srgbClr val="0075CC"/>
                </a:solidFill>
                <a:latin typeface="微软雅黑" panose="020B0503020204020204" charset="-122"/>
                <a:ea typeface="微软雅黑" panose="020B0503020204020204" charset="-122"/>
              </a:rPr>
              <a:t>接口</a:t>
            </a:r>
            <a:r>
              <a:rPr lang="zh-CN" altLang="en-US" sz="1800">
                <a:solidFill>
                  <a:srgbClr val="595959"/>
                </a:solidFill>
                <a:latin typeface="微软雅黑" panose="020B0503020204020204" charset="-122"/>
                <a:ea typeface="微软雅黑" panose="020B0503020204020204" charset="-122"/>
              </a:rPr>
              <a:t>，它制定了一套通信标准，保证</a:t>
            </a:r>
            <a:r>
              <a:rPr lang="en-US" altLang="zh-CN" sz="1800">
                <a:solidFill>
                  <a:srgbClr val="595959"/>
                </a:solidFill>
                <a:latin typeface="微软雅黑" panose="020B0503020204020204" charset="-122"/>
                <a:ea typeface="微软雅黑" panose="020B0503020204020204" charset="-122"/>
              </a:rPr>
              <a:t>Web</a:t>
            </a:r>
            <a:r>
              <a:rPr lang="zh-CN" altLang="en-US" sz="1800">
                <a:solidFill>
                  <a:srgbClr val="595959"/>
                </a:solidFill>
                <a:latin typeface="微软雅黑" panose="020B0503020204020204" charset="-122"/>
                <a:ea typeface="微软雅黑" panose="020B0503020204020204" charset="-122"/>
              </a:rPr>
              <a:t>服务器可以跟</a:t>
            </a:r>
            <a:r>
              <a:rPr lang="en-US" altLang="zh-CN" sz="1800">
                <a:solidFill>
                  <a:srgbClr val="595959"/>
                </a:solidFill>
                <a:latin typeface="微软雅黑" panose="020B0503020204020204" charset="-122"/>
                <a:ea typeface="微软雅黑" panose="020B0503020204020204" charset="-122"/>
              </a:rPr>
              <a:t>Web</a:t>
            </a:r>
            <a:r>
              <a:rPr lang="zh-CN" altLang="en-US" sz="1800">
                <a:solidFill>
                  <a:srgbClr val="595959"/>
                </a:solidFill>
                <a:latin typeface="微软雅黑" panose="020B0503020204020204" charset="-122"/>
                <a:ea typeface="微软雅黑" panose="020B0503020204020204" charset="-122"/>
              </a:rPr>
              <a:t>应用程序之间相互通信。</a:t>
            </a:r>
            <a:r>
              <a:rPr lang="en-US" altLang="zh-CN" sz="1800">
                <a:solidFill>
                  <a:srgbClr val="595959"/>
                </a:solidFill>
                <a:latin typeface="微软雅黑" panose="020B0503020204020204" charset="-122"/>
                <a:ea typeface="微软雅黑" panose="020B0503020204020204" charset="-122"/>
              </a:rPr>
              <a:t>Flask</a:t>
            </a:r>
            <a:r>
              <a:rPr lang="zh-CN" altLang="en-US" sz="1800">
                <a:solidFill>
                  <a:srgbClr val="595959"/>
                </a:solidFill>
                <a:latin typeface="微软雅黑" panose="020B0503020204020204" charset="-122"/>
                <a:ea typeface="微软雅黑" panose="020B0503020204020204" charset="-122"/>
              </a:rPr>
              <a:t>程序</a:t>
            </a:r>
            <a:r>
              <a:rPr lang="zh-CN" altLang="en-US" sz="1800">
                <a:solidFill>
                  <a:srgbClr val="0075CC"/>
                </a:solidFill>
                <a:latin typeface="微软雅黑" panose="020B0503020204020204" charset="-122"/>
                <a:ea typeface="微软雅黑" panose="020B0503020204020204" charset="-122"/>
              </a:rPr>
              <a:t>完全兼容</a:t>
            </a:r>
            <a:r>
              <a:rPr lang="en-US" altLang="zh-CN" sz="1800">
                <a:solidFill>
                  <a:srgbClr val="0075CC"/>
                </a:solidFill>
                <a:latin typeface="微软雅黑" panose="020B0503020204020204" charset="-122"/>
                <a:ea typeface="微软雅黑" panose="020B0503020204020204" charset="-122"/>
              </a:rPr>
              <a:t>WSGI</a:t>
            </a:r>
            <a:r>
              <a:rPr lang="zh-CN" altLang="en-US" sz="1800">
                <a:solidFill>
                  <a:srgbClr val="595959"/>
                </a:solidFill>
                <a:latin typeface="微软雅黑" panose="020B0503020204020204" charset="-122"/>
                <a:ea typeface="微软雅黑" panose="020B0503020204020204" charset="-122"/>
              </a:rPr>
              <a:t>，它能够运行到任何</a:t>
            </a:r>
            <a:r>
              <a:rPr lang="en-US" altLang="zh-CN" sz="1800">
                <a:solidFill>
                  <a:srgbClr val="595959"/>
                </a:solidFill>
                <a:latin typeface="微软雅黑" panose="020B0503020204020204" charset="-122"/>
                <a:ea typeface="微软雅黑" panose="020B0503020204020204" charset="-122"/>
              </a:rPr>
              <a:t>Web</a:t>
            </a:r>
            <a:r>
              <a:rPr lang="zh-CN" altLang="en-US" sz="1800">
                <a:solidFill>
                  <a:srgbClr val="595959"/>
                </a:solidFill>
                <a:latin typeface="微软雅黑" panose="020B0503020204020204" charset="-122"/>
                <a:ea typeface="微软雅黑" panose="020B0503020204020204" charset="-122"/>
              </a:rPr>
              <a:t>服务器。</a:t>
            </a:r>
            <a:endParaRPr lang="zh-CN" altLang="zh-CN" sz="1800">
              <a:solidFill>
                <a:srgbClr val="595959"/>
              </a:solidFill>
              <a:latin typeface="微软雅黑" panose="020B0503020204020204" charset="-122"/>
              <a:ea typeface="微软雅黑" panose="020B0503020204020204" charset="-122"/>
            </a:endParaRPr>
          </a:p>
        </p:txBody>
      </p:sp>
      <p:sp>
        <p:nvSpPr>
          <p:cNvPr id="32" name="矩形 31"/>
          <p:cNvSpPr/>
          <p:nvPr/>
        </p:nvSpPr>
        <p:spPr>
          <a:xfrm>
            <a:off x="4657843" y="1599461"/>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4667266" y="1679034"/>
            <a:ext cx="1637672" cy="338554"/>
          </a:xfrm>
          <a:prstGeom prst="rect">
            <a:avLst/>
          </a:prstGeom>
          <a:noFill/>
        </p:spPr>
        <p:txBody>
          <a:bodyPr wrap="square">
            <a:spAutoFit/>
          </a:bodyPr>
          <a:p>
            <a:pPr algn="ctr"/>
            <a:r>
              <a:rPr lang="zh-CN" altLang="en-US" sz="1600" smtClean="0">
                <a:solidFill>
                  <a:schemeClr val="bg1"/>
                </a:solidFill>
                <a:latin typeface="微软雅黑" panose="020B0503020204020204" charset="-122"/>
                <a:ea typeface="微软雅黑" panose="020B0503020204020204" charset="-122"/>
              </a:rPr>
              <a:t>极强的定制型</a:t>
            </a:r>
            <a:endParaRPr lang="zh-CN" altLang="en-US" sz="1600" dirty="0">
              <a:solidFill>
                <a:schemeClr val="bg1"/>
              </a:solidFill>
              <a:latin typeface="微软雅黑" panose="020B0503020204020204" charset="-122"/>
              <a:ea typeface="微软雅黑" panose="020B0503020204020204" charset="-122"/>
            </a:endParaRPr>
          </a:p>
        </p:txBody>
      </p:sp>
      <p:sp>
        <p:nvSpPr>
          <p:cNvPr id="18" name="文本框 17"/>
          <p:cNvSpPr txBox="1"/>
          <p:nvPr/>
        </p:nvSpPr>
        <p:spPr>
          <a:xfrm>
            <a:off x="6524773" y="1573301"/>
            <a:ext cx="1582998" cy="584775"/>
          </a:xfrm>
          <a:prstGeom prst="rect">
            <a:avLst/>
          </a:prstGeom>
          <a:noFill/>
        </p:spPr>
        <p:txBody>
          <a:bodyPr wrap="square" rtlCol="0">
            <a:spAutoFit/>
          </a:bodyPr>
          <a:p>
            <a:pPr algn="ctr"/>
            <a:r>
              <a:rPr lang="zh-CN" altLang="en-US" sz="1600" smtClean="0">
                <a:solidFill>
                  <a:schemeClr val="bg1"/>
                </a:solidFill>
                <a:latin typeface="微软雅黑" panose="020B0503020204020204" charset="-122"/>
                <a:ea typeface="微软雅黑" panose="020B0503020204020204" charset="-122"/>
              </a:rPr>
              <a:t>基于</a:t>
            </a:r>
            <a:r>
              <a:rPr lang="en-US" altLang="zh-CN" sz="1600" smtClean="0">
                <a:solidFill>
                  <a:schemeClr val="bg1"/>
                </a:solidFill>
                <a:latin typeface="微软雅黑" panose="020B0503020204020204" charset="-122"/>
                <a:ea typeface="微软雅黑" panose="020B0503020204020204" charset="-122"/>
              </a:rPr>
              <a:t>Unicode</a:t>
            </a:r>
            <a:r>
              <a:rPr lang="zh-CN" altLang="en-US" sz="1600" smtClean="0">
                <a:solidFill>
                  <a:schemeClr val="bg1"/>
                </a:solidFill>
                <a:latin typeface="微软雅黑" panose="020B0503020204020204" charset="-122"/>
                <a:ea typeface="微软雅黑" panose="020B0503020204020204" charset="-122"/>
              </a:rPr>
              <a:t>编码</a:t>
            </a:r>
            <a:endParaRPr lang="zh-CN" altLang="en-US" sz="1600" dirty="0" smtClean="0">
              <a:solidFill>
                <a:schemeClr val="bg1"/>
              </a:solidFill>
              <a:latin typeface="微软雅黑" panose="020B0503020204020204" charset="-122"/>
              <a:ea typeface="微软雅黑" panose="020B0503020204020204" charset="-122"/>
            </a:endParaRPr>
          </a:p>
        </p:txBody>
      </p:sp>
      <p:sp>
        <p:nvSpPr>
          <p:cNvPr id="23" name="矩形 22"/>
          <p:cNvSpPr/>
          <p:nvPr/>
        </p:nvSpPr>
        <p:spPr>
          <a:xfrm>
            <a:off x="9994984" y="1600780"/>
            <a:ext cx="1765379"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27"/>
          <p:cNvSpPr/>
          <p:nvPr/>
        </p:nvSpPr>
        <p:spPr>
          <a:xfrm>
            <a:off x="9955812" y="1710076"/>
            <a:ext cx="1869385" cy="338554"/>
          </a:xfrm>
          <a:prstGeom prst="rect">
            <a:avLst/>
          </a:prstGeom>
          <a:noFill/>
        </p:spPr>
        <p:txBody>
          <a:bodyPr wrap="square">
            <a:spAutoFit/>
          </a:bodyPr>
          <a:p>
            <a:pPr algn="ctr"/>
            <a:r>
              <a:rPr lang="zh-CN" altLang="en-US" sz="1600" dirty="0" smtClean="0">
                <a:solidFill>
                  <a:schemeClr val="bg1"/>
                </a:solidFill>
                <a:latin typeface="微软雅黑" panose="020B0503020204020204" charset="-122"/>
                <a:ea typeface="微软雅黑" panose="020B0503020204020204" charset="-122"/>
              </a:rPr>
              <a:t>无缝衔接单元测试</a:t>
            </a:r>
            <a:endParaRPr lang="zh-CN" altLang="en-US" sz="1600"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1126654" y="1598729"/>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1159514" y="1586966"/>
            <a:ext cx="1637672" cy="584775"/>
          </a:xfrm>
          <a:prstGeom prst="rect">
            <a:avLst/>
          </a:prstGeom>
        </p:spPr>
        <p:txBody>
          <a:bodyPr wrap="square">
            <a:spAutoFit/>
          </a:bodyPr>
          <a:p>
            <a:pPr algn="ctr"/>
            <a:r>
              <a:rPr lang="zh-CN" altLang="en-US" sz="1600">
                <a:solidFill>
                  <a:schemeClr val="bg1"/>
                </a:solidFill>
                <a:latin typeface="微软雅黑" panose="020B0503020204020204" charset="-122"/>
                <a:ea typeface="微软雅黑" panose="020B0503020204020204" charset="-122"/>
              </a:rPr>
              <a:t>内置开发</a:t>
            </a:r>
            <a:r>
              <a:rPr lang="zh-CN" altLang="en-US" sz="1600" smtClean="0">
                <a:solidFill>
                  <a:schemeClr val="bg1"/>
                </a:solidFill>
                <a:latin typeface="微软雅黑" panose="020B0503020204020204" charset="-122"/>
                <a:ea typeface="微软雅黑" panose="020B0503020204020204" charset="-122"/>
              </a:rPr>
              <a:t>服务</a:t>
            </a:r>
            <a:endParaRPr lang="en-US" altLang="zh-CN" sz="1600" smtClean="0">
              <a:solidFill>
                <a:schemeClr val="bg1"/>
              </a:solidFill>
              <a:latin typeface="微软雅黑" panose="020B0503020204020204" charset="-122"/>
              <a:ea typeface="微软雅黑" panose="020B0503020204020204" charset="-122"/>
            </a:endParaRPr>
          </a:p>
          <a:p>
            <a:pPr algn="ctr"/>
            <a:r>
              <a:rPr lang="zh-CN" altLang="en-US" sz="1600" smtClean="0">
                <a:solidFill>
                  <a:schemeClr val="bg1"/>
                </a:solidFill>
                <a:latin typeface="微软雅黑" panose="020B0503020204020204" charset="-122"/>
                <a:ea typeface="微软雅黑" panose="020B0503020204020204" charset="-122"/>
              </a:rPr>
              <a:t>器和调试器</a:t>
            </a:r>
            <a:endParaRPr lang="zh-CN" altLang="en-US" sz="1600" dirty="0">
              <a:solidFill>
                <a:schemeClr val="bg1"/>
              </a:solidFill>
              <a:latin typeface="微软雅黑" panose="020B0503020204020204" charset="-122"/>
              <a:ea typeface="微软雅黑" panose="020B0503020204020204" charset="-122"/>
            </a:endParaRPr>
          </a:p>
        </p:txBody>
      </p:sp>
      <p:sp>
        <p:nvSpPr>
          <p:cNvPr id="20" name="矩形 19"/>
          <p:cNvSpPr/>
          <p:nvPr/>
        </p:nvSpPr>
        <p:spPr>
          <a:xfrm>
            <a:off x="2894177" y="1598729"/>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a:off x="2894177" y="1701268"/>
            <a:ext cx="1637672" cy="338554"/>
          </a:xfrm>
          <a:prstGeom prst="rect">
            <a:avLst/>
          </a:prstGeom>
        </p:spPr>
        <p:txBody>
          <a:bodyPr wrap="square">
            <a:spAutoFit/>
          </a:bodyPr>
          <a:p>
            <a:pPr algn="ctr"/>
            <a:r>
              <a:rPr lang="zh-CN" altLang="en-US" sz="1600" smtClean="0">
                <a:solidFill>
                  <a:schemeClr val="bg1"/>
                </a:solidFill>
                <a:latin typeface="微软雅黑" panose="020B0503020204020204" charset="-122"/>
                <a:ea typeface="微软雅黑" panose="020B0503020204020204" charset="-122"/>
              </a:rPr>
              <a:t>使用</a:t>
            </a:r>
            <a:r>
              <a:rPr lang="en-US" altLang="zh-CN" sz="1600" smtClean="0">
                <a:solidFill>
                  <a:schemeClr val="bg1"/>
                </a:solidFill>
                <a:latin typeface="微软雅黑" panose="020B0503020204020204" charset="-122"/>
                <a:ea typeface="微软雅黑" panose="020B0503020204020204" charset="-122"/>
              </a:rPr>
              <a:t>Jinja2</a:t>
            </a:r>
            <a:r>
              <a:rPr lang="zh-CN" altLang="en-US" sz="1600" smtClean="0">
                <a:solidFill>
                  <a:schemeClr val="bg1"/>
                </a:solidFill>
                <a:latin typeface="微软雅黑" panose="020B0503020204020204" charset="-122"/>
                <a:ea typeface="微软雅黑" panose="020B0503020204020204" charset="-122"/>
              </a:rPr>
              <a:t>模板</a:t>
            </a:r>
            <a:endParaRPr lang="zh-CN" altLang="en-US" sz="1600" dirty="0">
              <a:solidFill>
                <a:schemeClr val="bg1"/>
              </a:solidFill>
              <a:latin typeface="微软雅黑" panose="020B0503020204020204" charset="-122"/>
              <a:ea typeface="微软雅黑" panose="020B0503020204020204" charset="-122"/>
            </a:endParaRPr>
          </a:p>
        </p:txBody>
      </p:sp>
      <p:sp>
        <p:nvSpPr>
          <p:cNvPr id="22" name="矩形 21"/>
          <p:cNvSpPr/>
          <p:nvPr/>
        </p:nvSpPr>
        <p:spPr>
          <a:xfrm>
            <a:off x="6459939" y="1600780"/>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8218037" y="1600780"/>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矩形 24"/>
          <p:cNvSpPr/>
          <p:nvPr/>
        </p:nvSpPr>
        <p:spPr>
          <a:xfrm>
            <a:off x="8207875" y="1586967"/>
            <a:ext cx="1637672" cy="584775"/>
          </a:xfrm>
          <a:prstGeom prst="rect">
            <a:avLst/>
          </a:prstGeom>
          <a:noFill/>
        </p:spPr>
        <p:txBody>
          <a:bodyPr wrap="square">
            <a:spAutoFit/>
          </a:bodyPr>
          <a:p>
            <a:pPr algn="ctr"/>
            <a:r>
              <a:rPr lang="zh-CN" altLang="en-US" sz="1600" smtClean="0">
                <a:solidFill>
                  <a:schemeClr val="bg1"/>
                </a:solidFill>
                <a:latin typeface="微软雅黑" panose="020B0503020204020204" charset="-122"/>
                <a:ea typeface="微软雅黑" panose="020B0503020204020204" charset="-122"/>
              </a:rPr>
              <a:t>完全兼容</a:t>
            </a:r>
            <a:r>
              <a:rPr lang="en-US" altLang="zh-CN" sz="1600" smtClean="0">
                <a:solidFill>
                  <a:schemeClr val="bg1"/>
                </a:solidFill>
                <a:latin typeface="微软雅黑" panose="020B0503020204020204" charset="-122"/>
                <a:ea typeface="微软雅黑" panose="020B0503020204020204" charset="-122"/>
              </a:rPr>
              <a:t>WSGI 1.0</a:t>
            </a:r>
            <a:r>
              <a:rPr lang="zh-CN" altLang="en-US" sz="1600" smtClean="0">
                <a:solidFill>
                  <a:schemeClr val="bg1"/>
                </a:solidFill>
                <a:latin typeface="微软雅黑" panose="020B0503020204020204" charset="-122"/>
                <a:ea typeface="微软雅黑" panose="020B0503020204020204" charset="-122"/>
              </a:rPr>
              <a:t>标准</a:t>
            </a:r>
            <a:endParaRPr lang="zh-CN" altLang="en-US" sz="1600" dirty="0">
              <a:solidFill>
                <a:schemeClr val="bg1"/>
              </a:solidFill>
              <a:latin typeface="微软雅黑" panose="020B0503020204020204" charset="-122"/>
              <a:ea typeface="微软雅黑" panose="020B0503020204020204" charset="-122"/>
            </a:endParaRPr>
          </a:p>
        </p:txBody>
      </p:sp>
      <p:sp>
        <p:nvSpPr>
          <p:cNvPr id="17" name="矩形 16"/>
          <p:cNvSpPr/>
          <p:nvPr/>
        </p:nvSpPr>
        <p:spPr>
          <a:xfrm>
            <a:off x="1159338" y="649784"/>
            <a:ext cx="7286628" cy="400110"/>
          </a:xfrm>
          <a:prstGeom prst="rect">
            <a:avLst/>
          </a:prstGeom>
        </p:spPr>
        <p:txBody>
          <a:bodyPr wrap="square">
            <a:spAutoFit/>
          </a:bodyPr>
          <a:p>
            <a:r>
              <a:rPr lang="en-US" altLang="zh-CN" sz="2000">
                <a:solidFill>
                  <a:srgbClr val="595959"/>
                </a:solidFill>
                <a:latin typeface="微软雅黑" panose="020B0503020204020204" charset="-122"/>
                <a:ea typeface="微软雅黑" panose="020B0503020204020204" charset="-122"/>
              </a:rPr>
              <a:t>Flask</a:t>
            </a:r>
            <a:r>
              <a:rPr lang="zh-CN" altLang="zh-CN" sz="2000">
                <a:solidFill>
                  <a:srgbClr val="595959"/>
                </a:solidFill>
                <a:latin typeface="微软雅黑" panose="020B0503020204020204" charset="-122"/>
                <a:ea typeface="微软雅黑" panose="020B0503020204020204" charset="-122"/>
              </a:rPr>
              <a:t>之所以如此受欢迎，离不开其自身具备的几个</a:t>
            </a:r>
            <a:r>
              <a:rPr lang="zh-CN" altLang="zh-CN" sz="2000" smtClean="0">
                <a:solidFill>
                  <a:srgbClr val="0075CC"/>
                </a:solidFill>
                <a:latin typeface="微软雅黑" panose="020B0503020204020204" charset="-122"/>
                <a:ea typeface="微软雅黑" panose="020B0503020204020204" charset="-122"/>
              </a:rPr>
              <a:t>特点</a:t>
            </a:r>
            <a:r>
              <a:rPr lang="zh-CN" altLang="en-US" sz="2000" smtClean="0">
                <a:solidFill>
                  <a:srgbClr val="595959"/>
                </a:solidFill>
                <a:latin typeface="微软雅黑" panose="020B0503020204020204" charset="-122"/>
                <a:ea typeface="微软雅黑" panose="020B0503020204020204" charset="-122"/>
              </a:rPr>
              <a:t>。</a:t>
            </a:r>
            <a:endParaRPr lang="zh-CN" altLang="en-US" sz="2000">
              <a:solidFill>
                <a:srgbClr val="595959"/>
              </a:solidFill>
              <a:latin typeface="微软雅黑" panose="020B0503020204020204" charset="-122"/>
              <a:ea typeface="微软雅黑" panose="020B0503020204020204" charset="-122"/>
            </a:endParaRPr>
          </a:p>
        </p:txBody>
      </p:sp>
      <p:pic>
        <p:nvPicPr>
          <p:cNvPr id="29" name="图片 1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53809" y="2378159"/>
            <a:ext cx="24479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30"/>
          <p:cNvSpPr/>
          <p:nvPr/>
        </p:nvSpPr>
        <p:spPr>
          <a:xfrm>
            <a:off x="3501734" y="2866210"/>
            <a:ext cx="7304637" cy="1754326"/>
          </a:xfrm>
          <a:prstGeom prst="rect">
            <a:avLst/>
          </a:prstGeom>
        </p:spPr>
        <p:txBody>
          <a:bodyPr wrap="square">
            <a:spAutoFit/>
          </a:bodyPr>
          <a:p>
            <a:pPr algn="just">
              <a:lnSpc>
                <a:spcPct val="150000"/>
              </a:lnSpc>
            </a:pPr>
            <a:r>
              <a:rPr lang="en-US" altLang="zh-CN" sz="1800" dirty="0" smtClean="0">
                <a:solidFill>
                  <a:srgbClr val="595959"/>
                </a:solidFill>
                <a:latin typeface="微软雅黑" panose="020B0503020204020204" charset="-122"/>
                <a:ea typeface="微软雅黑" panose="020B0503020204020204" charset="-122"/>
              </a:rPr>
              <a:t>Flask</a:t>
            </a:r>
            <a:r>
              <a:rPr lang="zh-CN" altLang="en-US" sz="1800" dirty="0">
                <a:solidFill>
                  <a:srgbClr val="595959"/>
                </a:solidFill>
                <a:latin typeface="微软雅黑" panose="020B0503020204020204" charset="-122"/>
                <a:ea typeface="微软雅黑" panose="020B0503020204020204" charset="-122"/>
              </a:rPr>
              <a:t>提供了一个与</a:t>
            </a:r>
            <a:r>
              <a:rPr lang="en-US" altLang="zh-CN" sz="1800" dirty="0">
                <a:solidFill>
                  <a:srgbClr val="595959"/>
                </a:solidFill>
                <a:latin typeface="微软雅黑" panose="020B0503020204020204" charset="-122"/>
                <a:ea typeface="微软雅黑" panose="020B0503020204020204" charset="-122"/>
              </a:rPr>
              <a:t>Python</a:t>
            </a:r>
            <a:r>
              <a:rPr lang="zh-CN" altLang="en-US" sz="1800" dirty="0">
                <a:solidFill>
                  <a:srgbClr val="595959"/>
                </a:solidFill>
                <a:latin typeface="微软雅黑" panose="020B0503020204020204" charset="-122"/>
                <a:ea typeface="微软雅黑" panose="020B0503020204020204" charset="-122"/>
              </a:rPr>
              <a:t>自带的单元测试框架</a:t>
            </a:r>
            <a:r>
              <a:rPr lang="en-US" altLang="zh-CN" sz="1800" dirty="0" err="1">
                <a:solidFill>
                  <a:srgbClr val="595959"/>
                </a:solidFill>
                <a:latin typeface="微软雅黑" panose="020B0503020204020204" charset="-122"/>
                <a:ea typeface="微软雅黑" panose="020B0503020204020204" charset="-122"/>
              </a:rPr>
              <a:t>unittest</a:t>
            </a:r>
            <a:r>
              <a:rPr lang="zh-CN" altLang="en-US" sz="1800" dirty="0">
                <a:solidFill>
                  <a:srgbClr val="595959"/>
                </a:solidFill>
                <a:latin typeface="微软雅黑" panose="020B0503020204020204" charset="-122"/>
                <a:ea typeface="微软雅黑" panose="020B0503020204020204" charset="-122"/>
              </a:rPr>
              <a:t>无缝衔接的测试接口，即</a:t>
            </a:r>
            <a:r>
              <a:rPr lang="en-US" altLang="zh-CN" sz="1800" dirty="0">
                <a:solidFill>
                  <a:srgbClr val="595959"/>
                </a:solidFill>
                <a:latin typeface="微软雅黑" panose="020B0503020204020204" charset="-122"/>
                <a:ea typeface="微软雅黑" panose="020B0503020204020204" charset="-122"/>
              </a:rPr>
              <a:t>Flask</a:t>
            </a:r>
            <a:r>
              <a:rPr lang="zh-CN" altLang="en-US" sz="1800" dirty="0">
                <a:solidFill>
                  <a:srgbClr val="595959"/>
                </a:solidFill>
                <a:latin typeface="微软雅黑" panose="020B0503020204020204" charset="-122"/>
                <a:ea typeface="微软雅黑" panose="020B0503020204020204" charset="-122"/>
              </a:rPr>
              <a:t>对象的</a:t>
            </a:r>
            <a:r>
              <a:rPr lang="en-US" altLang="zh-CN" sz="1800" dirty="0" err="1">
                <a:solidFill>
                  <a:srgbClr val="0075CC"/>
                </a:solidFill>
                <a:latin typeface="微软雅黑" panose="020B0503020204020204" charset="-122"/>
                <a:ea typeface="微软雅黑" panose="020B0503020204020204" charset="-122"/>
              </a:rPr>
              <a:t>test_client</a:t>
            </a:r>
            <a:r>
              <a:rPr lang="en-US" altLang="zh-CN" sz="1800" dirty="0">
                <a:solidFill>
                  <a:srgbClr val="0075CC"/>
                </a:solidFill>
                <a:latin typeface="微软雅黑" panose="020B0503020204020204" charset="-122"/>
                <a:ea typeface="微软雅黑" panose="020B0503020204020204" charset="-122"/>
              </a:rPr>
              <a:t>()</a:t>
            </a:r>
            <a:r>
              <a:rPr lang="zh-CN" altLang="en-US" sz="1800" dirty="0">
                <a:solidFill>
                  <a:srgbClr val="0075CC"/>
                </a:solidFill>
                <a:latin typeface="微软雅黑" panose="020B0503020204020204" charset="-122"/>
                <a:ea typeface="微软雅黑" panose="020B0503020204020204" charset="-122"/>
              </a:rPr>
              <a:t>函数</a:t>
            </a:r>
            <a:r>
              <a:rPr lang="zh-CN" altLang="en-US" sz="1800" dirty="0">
                <a:solidFill>
                  <a:srgbClr val="595959"/>
                </a:solidFill>
                <a:latin typeface="微软雅黑" panose="020B0503020204020204" charset="-122"/>
                <a:ea typeface="微软雅黑" panose="020B0503020204020204" charset="-122"/>
              </a:rPr>
              <a:t>，通过该函数测试程序可以模拟</a:t>
            </a:r>
            <a:r>
              <a:rPr lang="en-US" altLang="zh-CN" sz="1800" dirty="0">
                <a:solidFill>
                  <a:srgbClr val="595959"/>
                </a:solidFill>
                <a:latin typeface="微软雅黑" panose="020B0503020204020204" charset="-122"/>
                <a:ea typeface="微软雅黑" panose="020B0503020204020204" charset="-122"/>
              </a:rPr>
              <a:t>HTTP</a:t>
            </a:r>
            <a:r>
              <a:rPr lang="zh-CN" altLang="en-US" sz="1800" dirty="0">
                <a:solidFill>
                  <a:srgbClr val="595959"/>
                </a:solidFill>
                <a:latin typeface="微软雅黑" panose="020B0503020204020204" charset="-122"/>
                <a:ea typeface="微软雅黑" panose="020B0503020204020204" charset="-122"/>
              </a:rPr>
              <a:t>访问客户端，调用</a:t>
            </a:r>
            <a:r>
              <a:rPr lang="en-US" altLang="zh-CN" sz="1800" dirty="0">
                <a:solidFill>
                  <a:srgbClr val="595959"/>
                </a:solidFill>
                <a:latin typeface="微软雅黑" panose="020B0503020204020204" charset="-122"/>
                <a:ea typeface="微软雅黑" panose="020B0503020204020204" charset="-122"/>
              </a:rPr>
              <a:t>Flask</a:t>
            </a:r>
            <a:r>
              <a:rPr lang="zh-CN" altLang="en-US" sz="1800" dirty="0">
                <a:solidFill>
                  <a:srgbClr val="595959"/>
                </a:solidFill>
                <a:latin typeface="微软雅黑" panose="020B0503020204020204" charset="-122"/>
                <a:ea typeface="微软雅黑" panose="020B0503020204020204" charset="-122"/>
              </a:rPr>
              <a:t>路由绑定的视图函数，并且获取视图函数的返回值进行自定义的验证。</a:t>
            </a:r>
            <a:endParaRPr lang="zh-CN" altLang="zh-CN" sz="1800" dirty="0">
              <a:solidFill>
                <a:srgbClr val="595959"/>
              </a:solidFill>
              <a:latin typeface="微软雅黑" panose="020B0503020204020204" charset="-122"/>
              <a:ea typeface="微软雅黑" panose="020B0503020204020204" charset="-122"/>
            </a:endParaRPr>
          </a:p>
        </p:txBody>
      </p:sp>
      <p:sp>
        <p:nvSpPr>
          <p:cNvPr id="32" name="矩形 31"/>
          <p:cNvSpPr/>
          <p:nvPr/>
        </p:nvSpPr>
        <p:spPr>
          <a:xfrm>
            <a:off x="4657843" y="1599461"/>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4667266" y="1679034"/>
            <a:ext cx="1637672" cy="338554"/>
          </a:xfrm>
          <a:prstGeom prst="rect">
            <a:avLst/>
          </a:prstGeom>
          <a:noFill/>
        </p:spPr>
        <p:txBody>
          <a:bodyPr wrap="square">
            <a:spAutoFit/>
          </a:bodyPr>
          <a:p>
            <a:pPr algn="ctr"/>
            <a:r>
              <a:rPr lang="zh-CN" altLang="en-US" sz="1600" smtClean="0">
                <a:solidFill>
                  <a:schemeClr val="bg1"/>
                </a:solidFill>
                <a:latin typeface="微软雅黑" panose="020B0503020204020204" charset="-122"/>
                <a:ea typeface="微软雅黑" panose="020B0503020204020204" charset="-122"/>
              </a:rPr>
              <a:t>极强的定制型</a:t>
            </a:r>
            <a:endParaRPr lang="zh-CN" altLang="en-US" sz="1600" dirty="0">
              <a:solidFill>
                <a:schemeClr val="bg1"/>
              </a:solidFill>
              <a:latin typeface="微软雅黑" panose="020B0503020204020204" charset="-122"/>
              <a:ea typeface="微软雅黑" panose="020B0503020204020204" charset="-122"/>
            </a:endParaRPr>
          </a:p>
        </p:txBody>
      </p:sp>
      <p:sp>
        <p:nvSpPr>
          <p:cNvPr id="18" name="文本框 17"/>
          <p:cNvSpPr txBox="1"/>
          <p:nvPr/>
        </p:nvSpPr>
        <p:spPr>
          <a:xfrm>
            <a:off x="6524773" y="1573301"/>
            <a:ext cx="1582998" cy="584775"/>
          </a:xfrm>
          <a:prstGeom prst="rect">
            <a:avLst/>
          </a:prstGeom>
          <a:noFill/>
        </p:spPr>
        <p:txBody>
          <a:bodyPr wrap="square" rtlCol="0">
            <a:spAutoFit/>
          </a:bodyPr>
          <a:p>
            <a:pPr algn="ctr"/>
            <a:r>
              <a:rPr lang="zh-CN" altLang="en-US" sz="1600" smtClean="0">
                <a:solidFill>
                  <a:schemeClr val="bg1"/>
                </a:solidFill>
                <a:latin typeface="微软雅黑" panose="020B0503020204020204" charset="-122"/>
                <a:ea typeface="微软雅黑" panose="020B0503020204020204" charset="-122"/>
              </a:rPr>
              <a:t>基于</a:t>
            </a:r>
            <a:r>
              <a:rPr lang="en-US" altLang="zh-CN" sz="1600" smtClean="0">
                <a:solidFill>
                  <a:schemeClr val="bg1"/>
                </a:solidFill>
                <a:latin typeface="微软雅黑" panose="020B0503020204020204" charset="-122"/>
                <a:ea typeface="微软雅黑" panose="020B0503020204020204" charset="-122"/>
              </a:rPr>
              <a:t>Unicode</a:t>
            </a:r>
            <a:r>
              <a:rPr lang="zh-CN" altLang="en-US" sz="1600" smtClean="0">
                <a:solidFill>
                  <a:schemeClr val="bg1"/>
                </a:solidFill>
                <a:latin typeface="微软雅黑" panose="020B0503020204020204" charset="-122"/>
                <a:ea typeface="微软雅黑" panose="020B0503020204020204" charset="-122"/>
              </a:rPr>
              <a:t>编码</a:t>
            </a:r>
            <a:endParaRPr lang="zh-CN" altLang="en-US" sz="1600" dirty="0" smtClean="0">
              <a:solidFill>
                <a:schemeClr val="bg1"/>
              </a:solidFill>
              <a:latin typeface="微软雅黑" panose="020B0503020204020204" charset="-122"/>
              <a:ea typeface="微软雅黑" panose="020B0503020204020204" charset="-122"/>
            </a:endParaRPr>
          </a:p>
        </p:txBody>
      </p:sp>
      <p:sp>
        <p:nvSpPr>
          <p:cNvPr id="19" name="矩形 18"/>
          <p:cNvSpPr/>
          <p:nvPr/>
        </p:nvSpPr>
        <p:spPr>
          <a:xfrm>
            <a:off x="9994984" y="1600780"/>
            <a:ext cx="1765379" cy="543632"/>
          </a:xfrm>
          <a:prstGeom prst="rect">
            <a:avLst/>
          </a:prstGeom>
          <a:solidFill>
            <a:srgbClr val="0075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矩形 22"/>
          <p:cNvSpPr/>
          <p:nvPr/>
        </p:nvSpPr>
        <p:spPr>
          <a:xfrm>
            <a:off x="9955812" y="1710076"/>
            <a:ext cx="1869385" cy="338554"/>
          </a:xfrm>
          <a:prstGeom prst="rect">
            <a:avLst/>
          </a:prstGeom>
          <a:noFill/>
        </p:spPr>
        <p:txBody>
          <a:bodyPr wrap="square">
            <a:spAutoFit/>
          </a:bodyPr>
          <a:p>
            <a:pPr algn="ctr"/>
            <a:r>
              <a:rPr lang="zh-CN" altLang="en-US" sz="1600" dirty="0" smtClean="0">
                <a:solidFill>
                  <a:schemeClr val="bg1"/>
                </a:solidFill>
                <a:latin typeface="微软雅黑" panose="020B0503020204020204" charset="-122"/>
                <a:ea typeface="微软雅黑" panose="020B0503020204020204" charset="-122"/>
              </a:rPr>
              <a:t>无缝衔接单元测试</a:t>
            </a:r>
            <a:endParaRPr lang="zh-CN" altLang="en-US" sz="1600"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4343127" y="2010273"/>
            <a:ext cx="3067052" cy="3067052"/>
          </a:xfrm>
          <a:prstGeom prst="ellipse">
            <a:avLst/>
          </a:prstGeom>
          <a:solidFill>
            <a:schemeClr val="bg1"/>
          </a:solidFill>
          <a:ln>
            <a:noFill/>
          </a:ln>
          <a:effectLst>
            <a:outerShdw blurRad="127000" sx="105000" sy="105000" algn="ctr"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10" name="文本框 9"/>
          <p:cNvSpPr txBox="1"/>
          <p:nvPr/>
        </p:nvSpPr>
        <p:spPr>
          <a:xfrm>
            <a:off x="4958020" y="2481157"/>
            <a:ext cx="628377" cy="676910"/>
          </a:xfrm>
          <a:prstGeom prst="rect">
            <a:avLst/>
          </a:prstGeom>
          <a:noFill/>
        </p:spPr>
        <p:txBody>
          <a:bodyPr wrap="square" lIns="0" tIns="0" rIns="0" bIns="0" rtlCol="0">
            <a:spAutoFit/>
          </a:bodyPr>
          <a:lstStyle/>
          <a:p>
            <a:pPr algn="l"/>
            <a:r>
              <a:rPr lang="en-US" altLang="zh-CN" sz="4400" dirty="0">
                <a:solidFill>
                  <a:schemeClr val="accent1"/>
                </a:solidFill>
              </a:rPr>
              <a:t>01</a:t>
            </a:r>
            <a:endParaRPr lang="zh-CN" altLang="en-US" sz="4400" dirty="0">
              <a:solidFill>
                <a:schemeClr val="accent1"/>
              </a:solidFill>
            </a:endParaRPr>
          </a:p>
        </p:txBody>
      </p:sp>
      <p:cxnSp>
        <p:nvCxnSpPr>
          <p:cNvPr id="19" name="直接连接符 18"/>
          <p:cNvCxnSpPr/>
          <p:nvPr/>
        </p:nvCxnSpPr>
        <p:spPr>
          <a:xfrm>
            <a:off x="4958020" y="3095017"/>
            <a:ext cx="1837267" cy="0"/>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958020" y="3095017"/>
            <a:ext cx="524570"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4958020" y="3321274"/>
            <a:ext cx="2273300" cy="276860"/>
          </a:xfrm>
          <a:prstGeom prst="rect">
            <a:avLst/>
          </a:prstGeom>
          <a:noFill/>
        </p:spPr>
        <p:txBody>
          <a:bodyPr wrap="square" lIns="0" tIns="0" rIns="0" bIns="0" rtlCol="0">
            <a:spAutoFit/>
          </a:bodyPr>
          <a:lstStyle/>
          <a:p>
            <a:pPr algn="l"/>
            <a:r>
              <a:rPr lang="zh-CN" altLang="en-US" dirty="0"/>
              <a:t>为什么要有</a:t>
            </a:r>
            <a:r>
              <a:rPr lang="en-US" altLang="zh-CN" dirty="0"/>
              <a:t>Flask</a:t>
            </a:r>
            <a:r>
              <a:rPr lang="zh-CN" altLang="en-US" dirty="0"/>
              <a:t>框架</a:t>
            </a:r>
            <a:r>
              <a:rPr lang="en-US" altLang="zh-CN" dirty="0"/>
              <a:t>?</a:t>
            </a:r>
            <a:endParaRPr lang="zh-CN" altLang="en-US" dirty="0"/>
          </a:p>
        </p:txBody>
      </p:sp>
      <p:pic>
        <p:nvPicPr>
          <p:cNvPr id="24" name="图片 23"/>
          <p:cNvPicPr>
            <a:picLocks noChangeAspect="1"/>
          </p:cNvPicPr>
          <p:nvPr/>
        </p:nvPicPr>
        <p:blipFill>
          <a:blip r:embed="rId1" cstate="screen"/>
          <a:srcRect/>
          <a:stretch>
            <a:fillRect/>
          </a:stretch>
        </p:blipFill>
        <p:spPr>
          <a:xfrm>
            <a:off x="0" y="5078680"/>
            <a:ext cx="12192000" cy="1779320"/>
          </a:xfrm>
          <a:custGeom>
            <a:avLst/>
            <a:gdLst>
              <a:gd name="connsiteX0" fmla="*/ 0 w 12192000"/>
              <a:gd name="connsiteY0" fmla="*/ 0 h 1779320"/>
              <a:gd name="connsiteX1" fmla="*/ 12192000 w 12192000"/>
              <a:gd name="connsiteY1" fmla="*/ 0 h 1779320"/>
              <a:gd name="connsiteX2" fmla="*/ 12192000 w 12192000"/>
              <a:gd name="connsiteY2" fmla="*/ 1779320 h 1779320"/>
              <a:gd name="connsiteX3" fmla="*/ 0 w 12192000"/>
              <a:gd name="connsiteY3" fmla="*/ 1779320 h 1779320"/>
            </a:gdLst>
            <a:ahLst/>
            <a:cxnLst>
              <a:cxn ang="0">
                <a:pos x="connsiteX0" y="connsiteY0"/>
              </a:cxn>
              <a:cxn ang="0">
                <a:pos x="connsiteX1" y="connsiteY1"/>
              </a:cxn>
              <a:cxn ang="0">
                <a:pos x="connsiteX2" y="connsiteY2"/>
              </a:cxn>
              <a:cxn ang="0">
                <a:pos x="connsiteX3" y="connsiteY3"/>
              </a:cxn>
            </a:cxnLst>
            <a:rect l="l" t="t" r="r" b="b"/>
            <a:pathLst>
              <a:path w="12192000" h="1779320">
                <a:moveTo>
                  <a:pt x="0" y="0"/>
                </a:moveTo>
                <a:lnTo>
                  <a:pt x="12192000" y="0"/>
                </a:lnTo>
                <a:lnTo>
                  <a:pt x="12192000" y="1779320"/>
                </a:lnTo>
                <a:lnTo>
                  <a:pt x="0" y="1779320"/>
                </a:lnTo>
                <a:close/>
              </a:path>
            </a:pathLst>
          </a:custGeom>
        </p:spPr>
      </p:pic>
      <p:sp>
        <p:nvSpPr>
          <p:cNvPr id="5" name="文本占位符 4"/>
          <p:cNvSpPr>
            <a:spLocks noGrp="1"/>
          </p:cNvSpPr>
          <p:nvPr>
            <p:ph type="body" sz="quarter" idx="10"/>
          </p:nvPr>
        </p:nvSpPr>
        <p:spPr/>
        <p:txBody>
          <a:bodyPr/>
          <a:lstStyle/>
          <a:p>
            <a:r>
              <a:rPr lang="zh-CN" altLang="en-US" dirty="0"/>
              <a:t>问题思考</a:t>
            </a:r>
            <a:endParaRPr lang="zh-CN" altLang="en-US" dirty="0"/>
          </a:p>
        </p:txBody>
      </p:sp>
      <p:sp>
        <p:nvSpPr>
          <p:cNvPr id="2" name="矩形 1"/>
          <p:cNvSpPr/>
          <p:nvPr/>
        </p:nvSpPr>
        <p:spPr>
          <a:xfrm>
            <a:off x="497840" y="1346835"/>
            <a:ext cx="10839450" cy="5179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占位符 5"/>
          <p:cNvSpPr>
            <a:spLocks noGrp="1"/>
          </p:cNvSpPr>
          <p:nvPr/>
        </p:nvSpPr>
        <p:spPr>
          <a:xfrm>
            <a:off x="660400" y="1601470"/>
            <a:ext cx="10566400" cy="2435225"/>
          </a:xfrm>
          <a:prstGeom prst="rect">
            <a:avLst/>
          </a:prstGeom>
        </p:spPr>
        <p:txBody>
          <a:bodyPr lIns="0" tIns="0" rIns="0" bIns="0"/>
          <a:lstStyle>
            <a:lvl1pPr marL="0" indent="0" algn="l" defTabSz="914400" rtl="0" eaLnBrk="1" latinLnBrk="0" hangingPunct="1">
              <a:lnSpc>
                <a:spcPct val="15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1950" indent="-361950">
              <a:buFont typeface="Arial" panose="020B0604020202020204" pitchFamily="34" charset="0"/>
              <a:buChar char="•"/>
            </a:pPr>
            <a:r>
              <a:rPr lang="zh-CN" altLang="en-US">
                <a:sym typeface="+mn-ea"/>
              </a:rPr>
              <a:t>先说结论，为了让开发者在面对中小型项目能有更好的选择。</a:t>
            </a:r>
            <a:endParaRPr lang="en-US">
              <a:sym typeface="+mn-ea"/>
            </a:endParaRPr>
          </a:p>
          <a:p>
            <a:pPr marL="361950" indent="-361950">
              <a:buFont typeface="Arial" panose="020B0604020202020204" pitchFamily="34" charset="0"/>
              <a:buChar char="•"/>
            </a:pPr>
            <a:r>
              <a:rPr lang="en-US">
                <a:sym typeface="+mn-ea"/>
              </a:rPr>
              <a:t>python</a:t>
            </a:r>
            <a:r>
              <a:rPr lang="zh-CN" altLang="en-US">
                <a:sym typeface="+mn-ea"/>
              </a:rPr>
              <a:t>常用的</a:t>
            </a:r>
            <a:r>
              <a:rPr lang="en-US" altLang="zh-CN">
                <a:sym typeface="+mn-ea"/>
              </a:rPr>
              <a:t>web</a:t>
            </a:r>
            <a:r>
              <a:rPr lang="zh-CN" altLang="en-US">
                <a:sym typeface="+mn-ea"/>
              </a:rPr>
              <a:t>开发框架有</a:t>
            </a:r>
            <a:r>
              <a:rPr lang="en-US" altLang="zh-CN">
                <a:sym typeface="+mn-ea"/>
              </a:rPr>
              <a:t>Django</a:t>
            </a:r>
            <a:r>
              <a:rPr lang="zh-CN" altLang="en-US">
                <a:sym typeface="+mn-ea"/>
              </a:rPr>
              <a:t>，</a:t>
            </a:r>
            <a:r>
              <a:rPr>
                <a:sym typeface="+mn-ea"/>
              </a:rPr>
              <a:t>Django功能大而全，Flask只包含基本的配置, Django的一站式解决的思路，能让开发者不用在开发之前就在选择应用的基础设施上花费大量时间。Django有模板，表单，路由，基本的数据库管理等等内建功能。与之相反，Flask只是一个内核，默认依赖于2个外部库： Jinja2 模板引擎和 WSGI工具集--Werkzeug , flask的使用特点是基本所有的工具使用都依赖于导入的形式去扩展，flask只保留了web开发的核心功能。</a:t>
            </a:r>
            <a:endParaRPr>
              <a:sym typeface="+mn-ea"/>
            </a:endParaRPr>
          </a:p>
          <a:p>
            <a:pPr marL="361950" indent="-361950">
              <a:buFont typeface="Arial" panose="020B0604020202020204" pitchFamily="34" charset="0"/>
              <a:buChar char="•"/>
            </a:pPr>
            <a:r>
              <a:rPr>
                <a:sym typeface="+mn-ea"/>
              </a:rPr>
              <a:t>flask性能上基本满足一般web开发的需求, 并且灵活性以及可扩展性上要优于其他web框架, 对各种数据库的契合度都非常高</a:t>
            </a:r>
            <a:endParaRPr>
              <a:sym typeface="+mn-ea"/>
            </a:endParaRPr>
          </a:p>
          <a:p>
            <a:pPr marL="361950" indent="-361950">
              <a:buFont typeface="Arial" panose="020B0604020202020204" pitchFamily="34" charset="0"/>
              <a:buChar char="•"/>
            </a:pPr>
            <a:r>
              <a:rPr>
                <a:sym typeface="+mn-ea"/>
              </a:rPr>
              <a:t>​ 在真实的生产环境下，小项目开发快，大项目设计灵活</a:t>
            </a:r>
            <a:r>
              <a:rPr lang="zh-CN">
                <a:sym typeface="+mn-ea"/>
              </a:rPr>
              <a:t>，大家以后开发肯定是要按需求来思考什么框架会更高效。</a:t>
            </a:r>
            <a:endParaRPr lang="zh-CN"/>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bldLvl="0" animBg="1"/>
      <p:bldP spid="6" grpId="1"/>
      <p:bldP spid="2"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5698398" y="3059407"/>
            <a:ext cx="5181600" cy="738505"/>
          </a:xfrm>
          <a:prstGeom prst="rect">
            <a:avLst/>
          </a:prstGeom>
          <a:noFill/>
        </p:spPr>
        <p:txBody>
          <a:bodyPr wrap="none" lIns="0" tIns="0" rIns="0" bIns="0" rtlCol="0">
            <a:spAutoFit/>
          </a:bodyPr>
          <a:lstStyle/>
          <a:p>
            <a:pPr algn="l"/>
            <a:r>
              <a:rPr lang="en-US" altLang="zh-CN" sz="4800" dirty="0">
                <a:solidFill>
                  <a:schemeClr val="bg1"/>
                </a:solidFill>
                <a:latin typeface="+mj-ea"/>
                <a:ea typeface="+mj-ea"/>
              </a:rPr>
              <a:t>Flask</a:t>
            </a:r>
            <a:r>
              <a:rPr lang="zh-CN" altLang="en-US" sz="4800" dirty="0">
                <a:solidFill>
                  <a:schemeClr val="bg1"/>
                </a:solidFill>
                <a:latin typeface="+mj-ea"/>
                <a:ea typeface="+mj-ea"/>
              </a:rPr>
              <a:t>的安装和配置</a:t>
            </a:r>
            <a:endParaRPr lang="zh-CN" altLang="en-US" sz="4800" dirty="0">
              <a:solidFill>
                <a:schemeClr val="bg1"/>
              </a:solidFill>
              <a:latin typeface="+mj-ea"/>
              <a:ea typeface="+mj-ea"/>
            </a:endParaRPr>
          </a:p>
        </p:txBody>
      </p:sp>
      <p:sp>
        <p:nvSpPr>
          <p:cNvPr id="56" name="文本框 55"/>
          <p:cNvSpPr txBox="1"/>
          <p:nvPr/>
        </p:nvSpPr>
        <p:spPr>
          <a:xfrm>
            <a:off x="2508497" y="2367171"/>
            <a:ext cx="1956237" cy="2123658"/>
          </a:xfrm>
          <a:prstGeom prst="rect">
            <a:avLst/>
          </a:prstGeom>
          <a:noFill/>
        </p:spPr>
        <p:txBody>
          <a:bodyPr wrap="square" lIns="0" tIns="0" rIns="0" bIns="0">
            <a:spAutoFit/>
          </a:bodyPr>
          <a:lstStyle/>
          <a:p>
            <a:r>
              <a:rPr lang="en-US" altLang="zh-CN" sz="13800">
                <a:solidFill>
                  <a:schemeClr val="bg1"/>
                </a:solidFill>
              </a:rPr>
              <a:t>02</a:t>
            </a:r>
            <a:endParaRPr lang="zh-CN" altLang="en-US" sz="13800"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667325" y="1473302"/>
            <a:ext cx="4558992" cy="830580"/>
          </a:xfrm>
          <a:prstGeom prst="rect">
            <a:avLst/>
          </a:prstGeom>
          <a:noFill/>
        </p:spPr>
        <p:txBody>
          <a:bodyPr wrap="square" lIns="0" tIns="0" rIns="0" bIns="0" rtlCol="0">
            <a:spAutoFit/>
          </a:bodyPr>
          <a:lstStyle/>
          <a:p>
            <a:pPr marL="361950" indent="-361950">
              <a:buFont typeface="Arial" panose="020B0604020202020204" pitchFamily="34" charset="0"/>
              <a:buChar char="•"/>
            </a:pPr>
            <a:r>
              <a:rPr lang="zh-CN" altLang="zh-CN" dirty="0">
                <a:sym typeface="+mn-ea"/>
              </a:rPr>
              <a:t>首先我们要会安装</a:t>
            </a:r>
            <a:r>
              <a:rPr lang="en-US" altLang="zh-CN" dirty="0">
                <a:sym typeface="+mn-ea"/>
              </a:rPr>
              <a:t>python</a:t>
            </a:r>
            <a:r>
              <a:rPr lang="zh-CN" altLang="en-US" dirty="0">
                <a:sym typeface="+mn-ea"/>
              </a:rPr>
              <a:t>的环境，然后在编译器里面安装</a:t>
            </a:r>
            <a:r>
              <a:rPr lang="en-US" altLang="zh-CN" dirty="0">
                <a:sym typeface="+mn-ea"/>
              </a:rPr>
              <a:t>flask</a:t>
            </a:r>
            <a:r>
              <a:rPr lang="zh-CN" altLang="en-US" dirty="0">
                <a:sym typeface="+mn-ea"/>
              </a:rPr>
              <a:t>相关的依赖</a:t>
            </a:r>
            <a:endParaRPr lang="zh-CN" altLang="en-US" dirty="0"/>
          </a:p>
          <a:p>
            <a:pPr marL="361950" indent="-361950">
              <a:buFont typeface="Arial" panose="020B0604020202020204" pitchFamily="34" charset="0"/>
              <a:buChar char="•"/>
            </a:pPr>
            <a:r>
              <a:rPr lang="zh-CN" altLang="en-US" dirty="0">
                <a:sym typeface="+mn-ea"/>
              </a:rPr>
              <a:t>先去官网下</a:t>
            </a:r>
            <a:r>
              <a:rPr lang="en-US" altLang="zh-CN" dirty="0">
                <a:sym typeface="+mn-ea"/>
              </a:rPr>
              <a:t>python</a:t>
            </a:r>
            <a:r>
              <a:rPr lang="zh-CN" altLang="en-US" dirty="0">
                <a:sym typeface="+mn-ea"/>
              </a:rPr>
              <a:t>环境，如下图所示。</a:t>
            </a:r>
            <a:endParaRPr lang="zh-CN" altLang="en-US" spc="300" dirty="0">
              <a:solidFill>
                <a:schemeClr val="tx1">
                  <a:lumMod val="75000"/>
                  <a:lumOff val="25000"/>
                </a:schemeClr>
              </a:solidFill>
            </a:endParaRPr>
          </a:p>
        </p:txBody>
      </p:sp>
      <p:sp>
        <p:nvSpPr>
          <p:cNvPr id="5" name="文本占位符 4"/>
          <p:cNvSpPr>
            <a:spLocks noGrp="1"/>
          </p:cNvSpPr>
          <p:nvPr>
            <p:ph type="body" sz="quarter" idx="10"/>
          </p:nvPr>
        </p:nvSpPr>
        <p:spPr>
          <a:xfrm>
            <a:off x="667445" y="530226"/>
            <a:ext cx="4351337" cy="554037"/>
          </a:xfrm>
        </p:spPr>
        <p:txBody>
          <a:bodyPr/>
          <a:lstStyle/>
          <a:p>
            <a:r>
              <a:rPr lang="en-US" altLang="zh-CN" dirty="0"/>
              <a:t>Flask</a:t>
            </a:r>
            <a:r>
              <a:rPr dirty="0"/>
              <a:t>的安装和配置</a:t>
            </a:r>
            <a:endParaRPr dirty="0"/>
          </a:p>
        </p:txBody>
      </p:sp>
      <p:pic>
        <p:nvPicPr>
          <p:cNvPr id="2" name="图片 1"/>
          <p:cNvPicPr>
            <a:picLocks noChangeAspect="1"/>
          </p:cNvPicPr>
          <p:nvPr>
            <p:custDataLst>
              <p:tags r:id="rId1"/>
            </p:custDataLst>
          </p:nvPr>
        </p:nvPicPr>
        <p:blipFill>
          <a:blip r:embed="rId2"/>
          <a:stretch>
            <a:fillRect/>
          </a:stretch>
        </p:blipFill>
        <p:spPr>
          <a:xfrm>
            <a:off x="667385" y="2423160"/>
            <a:ext cx="7207250" cy="39604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667325" y="1473302"/>
            <a:ext cx="4558992" cy="276860"/>
          </a:xfrm>
          <a:prstGeom prst="rect">
            <a:avLst/>
          </a:prstGeom>
          <a:noFill/>
        </p:spPr>
        <p:txBody>
          <a:bodyPr wrap="square" lIns="0" tIns="0" rIns="0" bIns="0" rtlCol="0">
            <a:spAutoFit/>
          </a:bodyPr>
          <a:lstStyle/>
          <a:p>
            <a:pPr marL="361950" indent="-361950">
              <a:buFont typeface="Arial" panose="020B0604020202020204" pitchFamily="34" charset="0"/>
              <a:buChar char="•"/>
            </a:pPr>
            <a:r>
              <a:rPr lang="zh-CN" altLang="zh-CN">
                <a:sym typeface="+mn-ea"/>
              </a:rPr>
              <a:t>找到对应版本，如下图所示。</a:t>
            </a:r>
            <a:endParaRPr lang="zh-CN" altLang="en-US" spc="300" dirty="0">
              <a:solidFill>
                <a:schemeClr val="tx1">
                  <a:lumMod val="75000"/>
                  <a:lumOff val="25000"/>
                </a:schemeClr>
              </a:solidFill>
            </a:endParaRPr>
          </a:p>
        </p:txBody>
      </p:sp>
      <p:sp>
        <p:nvSpPr>
          <p:cNvPr id="5" name="文本占位符 4"/>
          <p:cNvSpPr>
            <a:spLocks noGrp="1"/>
          </p:cNvSpPr>
          <p:nvPr>
            <p:ph type="body" sz="quarter" idx="10"/>
          </p:nvPr>
        </p:nvSpPr>
        <p:spPr>
          <a:xfrm>
            <a:off x="667445" y="530226"/>
            <a:ext cx="4351337" cy="554037"/>
          </a:xfrm>
        </p:spPr>
        <p:txBody>
          <a:bodyPr/>
          <a:lstStyle/>
          <a:p>
            <a:r>
              <a:rPr lang="en-US" altLang="zh-CN" dirty="0"/>
              <a:t>Flask</a:t>
            </a:r>
            <a:r>
              <a:rPr dirty="0"/>
              <a:t>的安装和配置</a:t>
            </a:r>
            <a:endParaRPr dirty="0"/>
          </a:p>
        </p:txBody>
      </p:sp>
      <p:pic>
        <p:nvPicPr>
          <p:cNvPr id="3" name="图片 2"/>
          <p:cNvPicPr>
            <a:picLocks noChangeAspect="1"/>
          </p:cNvPicPr>
          <p:nvPr>
            <p:custDataLst>
              <p:tags r:id="rId1"/>
            </p:custDataLst>
          </p:nvPr>
        </p:nvPicPr>
        <p:blipFill>
          <a:blip r:embed="rId2"/>
          <a:stretch>
            <a:fillRect/>
          </a:stretch>
        </p:blipFill>
        <p:spPr>
          <a:xfrm>
            <a:off x="667385" y="2005965"/>
            <a:ext cx="9551670" cy="25615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667385" y="1473200"/>
            <a:ext cx="8914130" cy="553720"/>
          </a:xfrm>
          <a:prstGeom prst="rect">
            <a:avLst/>
          </a:prstGeom>
          <a:noFill/>
        </p:spPr>
        <p:txBody>
          <a:bodyPr wrap="square" lIns="0" tIns="0" rIns="0" bIns="0" rtlCol="0">
            <a:spAutoFit/>
          </a:bodyPr>
          <a:lstStyle/>
          <a:p>
            <a:pPr marL="361950" indent="-361950">
              <a:buFont typeface="Arial" panose="020B0604020202020204" pitchFamily="34" charset="0"/>
              <a:buChar char="•"/>
            </a:pPr>
            <a:r>
              <a:rPr lang="zh-CN" altLang="en-US">
                <a:sym typeface="+mn-ea"/>
              </a:rPr>
              <a:t>下载完成后打开安装包进行安装，如图下图所示。安装之前勾选“Add Python 3.7 to PATH”复选框，以便Python自动配置环境变量。</a:t>
            </a:r>
            <a:endParaRPr lang="zh-CN" altLang="en-US" spc="300" dirty="0">
              <a:solidFill>
                <a:schemeClr val="tx1">
                  <a:lumMod val="75000"/>
                  <a:lumOff val="25000"/>
                </a:schemeClr>
              </a:solidFill>
            </a:endParaRPr>
          </a:p>
        </p:txBody>
      </p:sp>
      <p:sp>
        <p:nvSpPr>
          <p:cNvPr id="5" name="文本占位符 4"/>
          <p:cNvSpPr>
            <a:spLocks noGrp="1"/>
          </p:cNvSpPr>
          <p:nvPr>
            <p:ph type="body" sz="quarter" idx="10"/>
          </p:nvPr>
        </p:nvSpPr>
        <p:spPr>
          <a:xfrm>
            <a:off x="667445" y="530226"/>
            <a:ext cx="4351337" cy="554037"/>
          </a:xfrm>
        </p:spPr>
        <p:txBody>
          <a:bodyPr/>
          <a:lstStyle/>
          <a:p>
            <a:r>
              <a:rPr lang="en-US" altLang="zh-CN" dirty="0"/>
              <a:t>Flask</a:t>
            </a:r>
            <a:r>
              <a:rPr dirty="0"/>
              <a:t>的安装和配置</a:t>
            </a:r>
            <a:endParaRPr dirty="0"/>
          </a:p>
        </p:txBody>
      </p:sp>
      <p:pic>
        <p:nvPicPr>
          <p:cNvPr id="2" name="图片 17"/>
          <p:cNvPicPr>
            <a:picLocks noChangeAspect="1"/>
          </p:cNvPicPr>
          <p:nvPr>
            <p:custDataLst>
              <p:tags r:id="rId1"/>
            </p:custDataLst>
          </p:nvPr>
        </p:nvPicPr>
        <p:blipFill>
          <a:blip r:embed="rId2"/>
          <a:srcRect l="1343" t="2180" r="2975" b="2525"/>
          <a:stretch>
            <a:fillRect/>
          </a:stretch>
        </p:blipFill>
        <p:spPr>
          <a:xfrm>
            <a:off x="667385" y="2166620"/>
            <a:ext cx="5871210" cy="360045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667385" y="1473200"/>
            <a:ext cx="8914130" cy="830580"/>
          </a:xfrm>
          <a:prstGeom prst="rect">
            <a:avLst/>
          </a:prstGeom>
          <a:noFill/>
        </p:spPr>
        <p:txBody>
          <a:bodyPr wrap="square" lIns="0" tIns="0" rIns="0" bIns="0" rtlCol="0">
            <a:spAutoFit/>
          </a:bodyPr>
          <a:lstStyle/>
          <a:p>
            <a:pPr marL="0" lvl="4" indent="0">
              <a:lnSpc>
                <a:spcPct val="150000"/>
              </a:lnSpc>
              <a:buClr>
                <a:srgbClr val="032089"/>
              </a:buClr>
              <a:buFont typeface="Arial" panose="020B0604020202020204" pitchFamily="34" charset="0"/>
              <a:buNone/>
              <a:defRPr/>
            </a:pPr>
            <a:r>
              <a:rPr lang="zh-CN" dirty="0">
                <a:solidFill>
                  <a:schemeClr val="tx1"/>
                </a:solidFill>
                <a:sym typeface="+mn-ea"/>
              </a:rPr>
              <a:t>按“Win+R”组合键打开“运行”对话框，输入“cmd”，打开命令提示符窗口输入</a:t>
            </a:r>
            <a:r>
              <a:rPr lang="en-US" altLang="zh-CN" dirty="0">
                <a:solidFill>
                  <a:schemeClr val="tx1"/>
                </a:solidFill>
                <a:sym typeface="+mn-ea"/>
              </a:rPr>
              <a:t>pip -V</a:t>
            </a:r>
            <a:r>
              <a:rPr lang="zh-CN" altLang="en-US" dirty="0">
                <a:solidFill>
                  <a:schemeClr val="tx1"/>
                </a:solidFill>
                <a:sym typeface="+mn-ea"/>
              </a:rPr>
              <a:t>命令来查看</a:t>
            </a:r>
            <a:r>
              <a:rPr lang="en-US" altLang="zh-CN" dirty="0">
                <a:solidFill>
                  <a:schemeClr val="tx1"/>
                </a:solidFill>
                <a:sym typeface="+mn-ea"/>
              </a:rPr>
              <a:t>python</a:t>
            </a:r>
            <a:r>
              <a:rPr lang="zh-CN" altLang="en-US" dirty="0">
                <a:solidFill>
                  <a:schemeClr val="tx1"/>
                </a:solidFill>
                <a:sym typeface="+mn-ea"/>
              </a:rPr>
              <a:t>版本及</a:t>
            </a:r>
            <a:r>
              <a:rPr lang="en-US" altLang="zh-CN" dirty="0">
                <a:solidFill>
                  <a:schemeClr val="tx1"/>
                </a:solidFill>
                <a:sym typeface="+mn-ea"/>
              </a:rPr>
              <a:t>pip</a:t>
            </a:r>
            <a:r>
              <a:rPr lang="zh-CN" altLang="en-US" dirty="0">
                <a:solidFill>
                  <a:schemeClr val="tx1"/>
                </a:solidFill>
                <a:sym typeface="+mn-ea"/>
              </a:rPr>
              <a:t>版本，如下图所示。</a:t>
            </a:r>
            <a:endParaRPr lang="zh-CN" altLang="en-US" spc="300" dirty="0">
              <a:solidFill>
                <a:schemeClr val="tx1"/>
              </a:solidFill>
              <a:sym typeface="+mn-ea"/>
            </a:endParaRPr>
          </a:p>
        </p:txBody>
      </p:sp>
      <p:sp>
        <p:nvSpPr>
          <p:cNvPr id="5" name="文本占位符 4"/>
          <p:cNvSpPr>
            <a:spLocks noGrp="1"/>
          </p:cNvSpPr>
          <p:nvPr>
            <p:ph type="body" sz="quarter" idx="10"/>
          </p:nvPr>
        </p:nvSpPr>
        <p:spPr>
          <a:xfrm>
            <a:off x="667445" y="530226"/>
            <a:ext cx="4351337" cy="554037"/>
          </a:xfrm>
        </p:spPr>
        <p:txBody>
          <a:bodyPr/>
          <a:lstStyle/>
          <a:p>
            <a:r>
              <a:rPr lang="en-US" altLang="zh-CN" dirty="0"/>
              <a:t>Flask</a:t>
            </a:r>
            <a:r>
              <a:rPr dirty="0"/>
              <a:t>的安装和配置</a:t>
            </a:r>
            <a:endParaRPr dirty="0"/>
          </a:p>
        </p:txBody>
      </p:sp>
      <p:pic>
        <p:nvPicPr>
          <p:cNvPr id="3" name="图片 -2147482386"/>
          <p:cNvPicPr>
            <a:picLocks noChangeAspect="1"/>
          </p:cNvPicPr>
          <p:nvPr>
            <p:custDataLst>
              <p:tags r:id="rId1"/>
            </p:custDataLst>
          </p:nvPr>
        </p:nvPicPr>
        <p:blipFill>
          <a:blip r:embed="rId2"/>
          <a:stretch>
            <a:fillRect/>
          </a:stretch>
        </p:blipFill>
        <p:spPr>
          <a:xfrm>
            <a:off x="547370" y="3041650"/>
            <a:ext cx="4457700" cy="2547620"/>
          </a:xfrm>
          <a:prstGeom prst="rect">
            <a:avLst/>
          </a:prstGeom>
          <a:noFill/>
          <a:ln w="9525">
            <a:noFill/>
          </a:ln>
        </p:spPr>
      </p:pic>
      <p:pic>
        <p:nvPicPr>
          <p:cNvPr id="4" name="图片 185"/>
          <p:cNvPicPr>
            <a:picLocks noChangeAspect="1"/>
          </p:cNvPicPr>
          <p:nvPr>
            <p:custDataLst>
              <p:tags r:id="rId3"/>
            </p:custDataLst>
          </p:nvPr>
        </p:nvPicPr>
        <p:blipFill>
          <a:blip r:embed="rId4"/>
          <a:stretch>
            <a:fillRect/>
          </a:stretch>
        </p:blipFill>
        <p:spPr>
          <a:xfrm>
            <a:off x="5233035" y="2600325"/>
            <a:ext cx="6336665" cy="366839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667385" y="1473200"/>
            <a:ext cx="8914130" cy="830580"/>
          </a:xfrm>
          <a:prstGeom prst="rect">
            <a:avLst/>
          </a:prstGeom>
          <a:noFill/>
        </p:spPr>
        <p:txBody>
          <a:bodyPr wrap="square" lIns="0" tIns="0" rIns="0" bIns="0" rtlCol="0">
            <a:spAutoFit/>
          </a:bodyPr>
          <a:lstStyle/>
          <a:p>
            <a:pPr>
              <a:buFont typeface="Arial" panose="020B0604020202020204" pitchFamily="34" charset="0"/>
              <a:buChar char="•"/>
              <a:defRPr/>
            </a:pPr>
            <a:r>
              <a:rPr lang="en-US" altLang="zh-CN" dirty="0">
                <a:sym typeface="+mn-ea"/>
              </a:rPr>
              <a:t>    </a:t>
            </a:r>
            <a:r>
              <a:rPr lang="zh-CN" altLang="zh-CN" dirty="0">
                <a:sym typeface="+mn-ea"/>
              </a:rPr>
              <a:t>使用</a:t>
            </a:r>
            <a:r>
              <a:rPr lang="en-US" altLang="zh-CN" dirty="0">
                <a:sym typeface="+mn-ea"/>
              </a:rPr>
              <a:t>pip</a:t>
            </a:r>
            <a:r>
              <a:rPr lang="zh-CN" altLang="en-US" dirty="0">
                <a:sym typeface="+mn-ea"/>
              </a:rPr>
              <a:t>方式来安装</a:t>
            </a:r>
            <a:r>
              <a:rPr lang="en-US" altLang="zh-CN" dirty="0">
                <a:sym typeface="+mn-ea"/>
              </a:rPr>
              <a:t>Flask</a:t>
            </a:r>
            <a:r>
              <a:rPr lang="zh-CN" altLang="en-US" dirty="0">
                <a:sym typeface="+mn-ea"/>
              </a:rPr>
              <a:t>，将镜像源配置成阿里云，然后再命令提示符窗口输入命令</a:t>
            </a:r>
            <a:r>
              <a:rPr lang="en-US" altLang="zh-CN" dirty="0">
                <a:sym typeface="+mn-ea"/>
              </a:rPr>
              <a:t> </a:t>
            </a:r>
            <a:r>
              <a:rPr lang="zh-CN" altLang="en-US" dirty="0">
                <a:sym typeface="+mn-ea"/>
              </a:rPr>
              <a:t>pip install flask==1.1.1 jinja2==2.11.3 itsdangerous==2.0.1 markupsafe==1.1.1 werkzeug==0.16.</a:t>
            </a:r>
            <a:r>
              <a:rPr lang="en-US" altLang="zh-CN" dirty="0">
                <a:sym typeface="+mn-ea"/>
              </a:rPr>
              <a:t>1 </a:t>
            </a:r>
            <a:r>
              <a:rPr lang="zh-CN" altLang="en-US" dirty="0">
                <a:sym typeface="+mn-ea"/>
              </a:rPr>
              <a:t>进行下载，成功的话如下图所示。</a:t>
            </a:r>
            <a:endParaRPr lang="zh-CN" altLang="en-US" spc="300" dirty="0">
              <a:solidFill>
                <a:schemeClr val="tx1"/>
              </a:solidFill>
              <a:sym typeface="+mn-ea"/>
            </a:endParaRPr>
          </a:p>
        </p:txBody>
      </p:sp>
      <p:sp>
        <p:nvSpPr>
          <p:cNvPr id="5" name="文本占位符 4"/>
          <p:cNvSpPr>
            <a:spLocks noGrp="1"/>
          </p:cNvSpPr>
          <p:nvPr>
            <p:ph type="body" sz="quarter" idx="10"/>
          </p:nvPr>
        </p:nvSpPr>
        <p:spPr>
          <a:xfrm>
            <a:off x="667445" y="530226"/>
            <a:ext cx="4351337" cy="554037"/>
          </a:xfrm>
        </p:spPr>
        <p:txBody>
          <a:bodyPr/>
          <a:lstStyle/>
          <a:p>
            <a:r>
              <a:rPr lang="en-US" altLang="zh-CN" dirty="0"/>
              <a:t>Flask</a:t>
            </a:r>
            <a:r>
              <a:rPr dirty="0"/>
              <a:t>的安装和配置</a:t>
            </a:r>
            <a:endParaRPr dirty="0"/>
          </a:p>
        </p:txBody>
      </p:sp>
      <p:pic>
        <p:nvPicPr>
          <p:cNvPr id="2" name="图片 7"/>
          <p:cNvPicPr>
            <a:picLocks noChangeAspect="1"/>
          </p:cNvPicPr>
          <p:nvPr>
            <p:custDataLst>
              <p:tags r:id="rId1"/>
            </p:custDataLst>
          </p:nvPr>
        </p:nvPicPr>
        <p:blipFill>
          <a:blip r:embed="rId2"/>
          <a:srcRect l="2509" t="1965" r="2782" b="2586"/>
          <a:stretch>
            <a:fillRect/>
          </a:stretch>
        </p:blipFill>
        <p:spPr>
          <a:xfrm>
            <a:off x="741680" y="2556510"/>
            <a:ext cx="5769610" cy="3771900"/>
          </a:xfrm>
          <a:prstGeom prst="rect">
            <a:avLst/>
          </a:prstGeom>
          <a:noFill/>
          <a:ln w="9525">
            <a:noFill/>
          </a:ln>
        </p:spPr>
      </p:pic>
      <p:graphicFrame>
        <p:nvGraphicFramePr>
          <p:cNvPr id="4" name="对象 3"/>
          <p:cNvGraphicFramePr/>
          <p:nvPr/>
        </p:nvGraphicFramePr>
        <p:xfrm>
          <a:off x="4280535" y="4334510"/>
          <a:ext cx="7769225" cy="2364105"/>
        </p:xfrm>
        <a:graphic>
          <a:graphicData uri="http://schemas.openxmlformats.org/presentationml/2006/ole">
            <mc:AlternateContent xmlns:mc="http://schemas.openxmlformats.org/markup-compatibility/2006">
              <mc:Choice xmlns:v="urn:schemas-microsoft-com:vml" Requires="v">
                <p:oleObj spid="_x0000_s6" name="" r:id="rId3" imgW="7762875" imgH="2362200" progId="Paint.Picture">
                  <p:embed/>
                </p:oleObj>
              </mc:Choice>
              <mc:Fallback>
                <p:oleObj name="" r:id="rId3" imgW="7762875" imgH="2362200" progId="Paint.Picture">
                  <p:embed/>
                  <p:pic>
                    <p:nvPicPr>
                      <p:cNvPr id="0" name="图片 5"/>
                      <p:cNvPicPr/>
                      <p:nvPr/>
                    </p:nvPicPr>
                    <p:blipFill>
                      <a:blip r:embed="rId4"/>
                      <a:stretch>
                        <a:fillRect/>
                      </a:stretch>
                    </p:blipFill>
                    <p:spPr>
                      <a:xfrm>
                        <a:off x="4280535" y="4334510"/>
                        <a:ext cx="7769225" cy="2364105"/>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图片 15"/>
          <p:cNvPicPr>
            <a:picLocks noChangeAspect="1"/>
          </p:cNvPicPr>
          <p:nvPr/>
        </p:nvPicPr>
        <p:blipFill>
          <a:blip r:embed="rId1" cstate="screen"/>
          <a:srcRect/>
          <a:stretch>
            <a:fillRect/>
          </a:stretch>
        </p:blipFill>
        <p:spPr>
          <a:xfrm>
            <a:off x="2916966" y="0"/>
            <a:ext cx="7827184" cy="6858000"/>
          </a:xfrm>
          <a:custGeom>
            <a:avLst/>
            <a:gdLst>
              <a:gd name="connsiteX0" fmla="*/ 0 w 7827184"/>
              <a:gd name="connsiteY0" fmla="*/ 0 h 6858000"/>
              <a:gd name="connsiteX1" fmla="*/ 7827184 w 7827184"/>
              <a:gd name="connsiteY1" fmla="*/ 0 h 6858000"/>
              <a:gd name="connsiteX2" fmla="*/ 7827184 w 7827184"/>
              <a:gd name="connsiteY2" fmla="*/ 6858000 h 6858000"/>
              <a:gd name="connsiteX3" fmla="*/ 0 w 782718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27184" h="6858000">
                <a:moveTo>
                  <a:pt x="0" y="0"/>
                </a:moveTo>
                <a:lnTo>
                  <a:pt x="7827184" y="0"/>
                </a:lnTo>
                <a:lnTo>
                  <a:pt x="7827184" y="6858000"/>
                </a:lnTo>
                <a:lnTo>
                  <a:pt x="0" y="6858000"/>
                </a:lnTo>
                <a:close/>
              </a:path>
            </a:pathLst>
          </a:custGeom>
        </p:spPr>
      </p:pic>
      <p:sp>
        <p:nvSpPr>
          <p:cNvPr id="37" name="矩形 36"/>
          <p:cNvSpPr/>
          <p:nvPr/>
        </p:nvSpPr>
        <p:spPr>
          <a:xfrm>
            <a:off x="1102883" y="1539179"/>
            <a:ext cx="1371600" cy="4226614"/>
          </a:xfrm>
          <a:prstGeom prst="rect">
            <a:avLst/>
          </a:prstGeom>
          <a:solidFill>
            <a:schemeClr val="bg1"/>
          </a:solidFill>
          <a:ln>
            <a:noFill/>
          </a:ln>
          <a:effectLst>
            <a:outerShdw blurRad="508000" dist="800100" dir="10800000" sx="93000" sy="93000" algn="r" rotWithShape="0">
              <a:schemeClr val="bg1">
                <a:lumMod val="85000"/>
                <a:alpha val="4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60400" y="1130300"/>
            <a:ext cx="10858500" cy="0"/>
          </a:xfrm>
          <a:prstGeom prst="line">
            <a:avLst/>
          </a:prstGeom>
          <a:ln w="9525">
            <a:gradFill>
              <a:gsLst>
                <a:gs pos="0">
                  <a:schemeClr val="accent1">
                    <a:lumMod val="60000"/>
                    <a:lumOff val="40000"/>
                  </a:schemeClr>
                </a:gs>
                <a:gs pos="100000">
                  <a:schemeClr val="accent1">
                    <a:lumMod val="20000"/>
                    <a:lumOff val="80000"/>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4038600" y="1539179"/>
            <a:ext cx="1371600" cy="4226614"/>
          </a:xfrm>
          <a:prstGeom prst="rect">
            <a:avLst/>
          </a:prstGeom>
          <a:solidFill>
            <a:schemeClr val="bg1"/>
          </a:solidFill>
          <a:ln>
            <a:noFill/>
          </a:ln>
          <a:effectLst>
            <a:outerShdw blurRad="508000" dist="889000" sx="93000" sy="93000" algn="l" rotWithShape="0">
              <a:schemeClr val="bg1">
                <a:lumMod val="8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p:cNvSpPr/>
          <p:nvPr/>
        </p:nvSpPr>
        <p:spPr>
          <a:xfrm>
            <a:off x="6770452" y="0"/>
            <a:ext cx="5421548" cy="4826577"/>
          </a:xfrm>
          <a:custGeom>
            <a:avLst/>
            <a:gdLst>
              <a:gd name="connsiteX0" fmla="*/ 292645 w 5421548"/>
              <a:gd name="connsiteY0" fmla="*/ 0 h 4826577"/>
              <a:gd name="connsiteX1" fmla="*/ 5421548 w 5421548"/>
              <a:gd name="connsiteY1" fmla="*/ 0 h 4826577"/>
              <a:gd name="connsiteX2" fmla="*/ 5421548 w 5421548"/>
              <a:gd name="connsiteY2" fmla="*/ 4196569 h 4826577"/>
              <a:gd name="connsiteX3" fmla="*/ 5364933 w 5421548"/>
              <a:gd name="connsiteY3" fmla="*/ 4238904 h 4826577"/>
              <a:gd name="connsiteX4" fmla="*/ 3441024 w 5421548"/>
              <a:gd name="connsiteY4" fmla="*/ 4826577 h 4826577"/>
              <a:gd name="connsiteX5" fmla="*/ 0 w 5421548"/>
              <a:gd name="connsiteY5" fmla="*/ 1385553 h 4826577"/>
              <a:gd name="connsiteX6" fmla="*/ 270413 w 5421548"/>
              <a:gd name="connsiteY6" fmla="*/ 46151 h 482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1548" h="4826577">
                <a:moveTo>
                  <a:pt x="292645" y="0"/>
                </a:moveTo>
                <a:lnTo>
                  <a:pt x="5421548" y="0"/>
                </a:lnTo>
                <a:lnTo>
                  <a:pt x="5421548" y="4196569"/>
                </a:lnTo>
                <a:lnTo>
                  <a:pt x="5364933" y="4238904"/>
                </a:lnTo>
                <a:cubicBezTo>
                  <a:pt x="4815742" y="4609930"/>
                  <a:pt x="4153683" y="4826577"/>
                  <a:pt x="3441024" y="4826577"/>
                </a:cubicBezTo>
                <a:cubicBezTo>
                  <a:pt x="1540599" y="4826577"/>
                  <a:pt x="0" y="3285978"/>
                  <a:pt x="0" y="1385553"/>
                </a:cubicBezTo>
                <a:cubicBezTo>
                  <a:pt x="0" y="910447"/>
                  <a:pt x="96288" y="457830"/>
                  <a:pt x="270413" y="46151"/>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矩形: 圆角 14"/>
          <p:cNvSpPr/>
          <p:nvPr/>
        </p:nvSpPr>
        <p:spPr>
          <a:xfrm>
            <a:off x="660400" y="1539179"/>
            <a:ext cx="5118100" cy="4226621"/>
          </a:xfrm>
          <a:prstGeom prst="roundRect">
            <a:avLst>
              <a:gd name="adj" fmla="val 6790"/>
            </a:avLst>
          </a:prstGeom>
          <a:solidFill>
            <a:schemeClr val="bg1"/>
          </a:solidFill>
          <a:ln>
            <a:solidFill>
              <a:schemeClr val="bg1">
                <a:lumMod val="95000"/>
              </a:schemeClr>
            </a:solidFill>
          </a:ln>
          <a:effectLst>
            <a:outerShdw blurRad="571500" dist="3937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660400" y="1130300"/>
            <a:ext cx="7493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295847" y="2300452"/>
            <a:ext cx="3928745" cy="1661795"/>
          </a:xfrm>
          <a:prstGeom prst="rect">
            <a:avLst/>
          </a:prstGeom>
          <a:noFill/>
        </p:spPr>
        <p:txBody>
          <a:bodyPr wrap="none" lIns="0" tIns="0" rIns="0" bIns="0" rtlCol="0">
            <a:spAutoFit/>
          </a:bodyPr>
          <a:lstStyle/>
          <a:p>
            <a:pPr marL="457200" indent="-457200" algn="l">
              <a:lnSpc>
                <a:spcPct val="150000"/>
              </a:lnSpc>
              <a:buFont typeface="Arial" panose="020B0604020202020204" pitchFamily="34" charset="0"/>
              <a:buChar char="•"/>
            </a:pPr>
            <a:r>
              <a:rPr lang="zh-CN" altLang="en-US" sz="2400" dirty="0">
                <a:solidFill>
                  <a:schemeClr val="tx1">
                    <a:lumMod val="75000"/>
                    <a:lumOff val="25000"/>
                  </a:schemeClr>
                </a:solidFill>
              </a:rPr>
              <a:t>了解</a:t>
            </a:r>
            <a:r>
              <a:rPr lang="en-US" altLang="zh-CN" sz="2400" dirty="0">
                <a:solidFill>
                  <a:schemeClr val="tx1">
                    <a:lumMod val="75000"/>
                    <a:lumOff val="25000"/>
                  </a:schemeClr>
                </a:solidFill>
              </a:rPr>
              <a:t>Web</a:t>
            </a:r>
            <a:r>
              <a:rPr lang="zh-CN" altLang="en-US" sz="2400" dirty="0">
                <a:solidFill>
                  <a:schemeClr val="tx1">
                    <a:lumMod val="75000"/>
                    <a:lumOff val="25000"/>
                  </a:schemeClr>
                </a:solidFill>
              </a:rPr>
              <a:t>开发的基础概念</a:t>
            </a:r>
            <a:endParaRPr lang="en-US" altLang="zh-CN" sz="2400" dirty="0">
              <a:solidFill>
                <a:schemeClr val="tx1">
                  <a:lumMod val="75000"/>
                  <a:lumOff val="25000"/>
                </a:schemeClr>
              </a:solidFill>
            </a:endParaRPr>
          </a:p>
          <a:p>
            <a:pPr marL="457200" indent="-457200" algn="l">
              <a:lnSpc>
                <a:spcPct val="150000"/>
              </a:lnSpc>
              <a:buFont typeface="Arial" panose="020B0604020202020204" pitchFamily="34" charset="0"/>
              <a:buChar char="•"/>
            </a:pPr>
            <a:r>
              <a:rPr lang="zh-CN" altLang="en-US" sz="2400" dirty="0">
                <a:solidFill>
                  <a:schemeClr val="tx1">
                    <a:lumMod val="75000"/>
                    <a:lumOff val="25000"/>
                  </a:schemeClr>
                </a:solidFill>
              </a:rPr>
              <a:t>完成</a:t>
            </a:r>
            <a:r>
              <a:rPr lang="en-US" altLang="zh-CN" sz="2400" dirty="0">
                <a:solidFill>
                  <a:schemeClr val="tx1">
                    <a:lumMod val="75000"/>
                    <a:lumOff val="25000"/>
                  </a:schemeClr>
                </a:solidFill>
              </a:rPr>
              <a:t>Flask</a:t>
            </a:r>
            <a:r>
              <a:rPr lang="zh-CN" altLang="en-US" sz="2400" dirty="0">
                <a:solidFill>
                  <a:schemeClr val="tx1">
                    <a:lumMod val="75000"/>
                    <a:lumOff val="25000"/>
                  </a:schemeClr>
                </a:solidFill>
              </a:rPr>
              <a:t>开发环境的搭建</a:t>
            </a:r>
            <a:endParaRPr lang="en-US" altLang="zh-CN" sz="2400" dirty="0">
              <a:solidFill>
                <a:schemeClr val="tx1">
                  <a:lumMod val="75000"/>
                  <a:lumOff val="25000"/>
                </a:schemeClr>
              </a:solidFill>
            </a:endParaRPr>
          </a:p>
          <a:p>
            <a:pPr marL="457200" indent="-457200" algn="l">
              <a:lnSpc>
                <a:spcPct val="150000"/>
              </a:lnSpc>
              <a:buFont typeface="Arial" panose="020B0604020202020204" pitchFamily="34" charset="0"/>
              <a:buChar char="•"/>
            </a:pPr>
            <a:r>
              <a:rPr lang="zh-CN" altLang="en-US" sz="2400" dirty="0">
                <a:solidFill>
                  <a:schemeClr val="tx1">
                    <a:lumMod val="75000"/>
                    <a:lumOff val="25000"/>
                  </a:schemeClr>
                </a:solidFill>
              </a:rPr>
              <a:t>了解浏览网页的基本原理</a:t>
            </a:r>
            <a:endParaRPr lang="zh-CN" altLang="en-US" sz="2400" dirty="0">
              <a:solidFill>
                <a:schemeClr val="tx1">
                  <a:lumMod val="75000"/>
                  <a:lumOff val="25000"/>
                </a:schemeClr>
              </a:solidFill>
            </a:endParaRPr>
          </a:p>
        </p:txBody>
      </p:sp>
      <p:sp>
        <p:nvSpPr>
          <p:cNvPr id="3" name="文本占位符 2"/>
          <p:cNvSpPr>
            <a:spLocks noGrp="1"/>
          </p:cNvSpPr>
          <p:nvPr>
            <p:ph type="body" sz="quarter" idx="10"/>
          </p:nvPr>
        </p:nvSpPr>
        <p:spPr>
          <a:xfrm>
            <a:off x="660400" y="530226"/>
            <a:ext cx="4351337" cy="554037"/>
          </a:xfrm>
        </p:spPr>
        <p:txBody>
          <a:bodyPr/>
          <a:lstStyle/>
          <a:p>
            <a:r>
              <a:rPr lang="zh-CN" altLang="en-US" dirty="0"/>
              <a:t>学习目标</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667385" y="1473200"/>
            <a:ext cx="8914130" cy="276860"/>
          </a:xfrm>
          <a:prstGeom prst="rect">
            <a:avLst/>
          </a:prstGeom>
          <a:noFill/>
        </p:spPr>
        <p:txBody>
          <a:bodyPr wrap="square" lIns="0" tIns="0" rIns="0" bIns="0" rtlCol="0">
            <a:spAutoFit/>
          </a:bodyPr>
          <a:lstStyle/>
          <a:p>
            <a:pPr>
              <a:buFont typeface="Arial" panose="020B0604020202020204" pitchFamily="34" charset="0"/>
              <a:buChar char="•"/>
              <a:defRPr/>
            </a:pPr>
            <a:r>
              <a:rPr lang="en-US" altLang="zh-CN" dirty="0">
                <a:sym typeface="+mn-ea"/>
              </a:rPr>
              <a:t>   </a:t>
            </a:r>
            <a:r>
              <a:rPr lang="en-US" altLang="zh-CN" dirty="0">
                <a:sym typeface="+mn-ea"/>
              </a:rPr>
              <a:t>python</a:t>
            </a:r>
            <a:r>
              <a:rPr lang="zh-CN" altLang="en-US" dirty="0">
                <a:sym typeface="+mn-ea"/>
              </a:rPr>
              <a:t>环境配置和</a:t>
            </a:r>
            <a:r>
              <a:rPr lang="en-US" altLang="zh-CN" dirty="0">
                <a:sym typeface="+mn-ea"/>
              </a:rPr>
              <a:t>pycharm</a:t>
            </a:r>
            <a:r>
              <a:rPr lang="zh-CN" altLang="en-US" dirty="0">
                <a:sym typeface="+mn-ea"/>
              </a:rPr>
              <a:t>环境配置好了后，就可以创建</a:t>
            </a:r>
            <a:r>
              <a:rPr lang="en-US" altLang="zh-CN" dirty="0">
                <a:sym typeface="+mn-ea"/>
              </a:rPr>
              <a:t>Flask</a:t>
            </a:r>
            <a:r>
              <a:rPr lang="zh-CN" altLang="en-US" dirty="0">
                <a:sym typeface="+mn-ea"/>
              </a:rPr>
              <a:t>项目，如下图所示。</a:t>
            </a:r>
            <a:endParaRPr lang="zh-CN" altLang="en-US" spc="300" dirty="0">
              <a:solidFill>
                <a:schemeClr val="tx1"/>
              </a:solidFill>
              <a:sym typeface="+mn-ea"/>
            </a:endParaRPr>
          </a:p>
        </p:txBody>
      </p:sp>
      <p:sp>
        <p:nvSpPr>
          <p:cNvPr id="5" name="文本占位符 4"/>
          <p:cNvSpPr>
            <a:spLocks noGrp="1"/>
          </p:cNvSpPr>
          <p:nvPr>
            <p:ph type="body" sz="quarter" idx="10"/>
          </p:nvPr>
        </p:nvSpPr>
        <p:spPr>
          <a:xfrm>
            <a:off x="667445" y="530226"/>
            <a:ext cx="4351337" cy="554037"/>
          </a:xfrm>
        </p:spPr>
        <p:txBody>
          <a:bodyPr/>
          <a:lstStyle/>
          <a:p>
            <a:r>
              <a:rPr dirty="0"/>
              <a:t>创建</a:t>
            </a:r>
            <a:r>
              <a:rPr lang="en-US" altLang="zh-CN" dirty="0"/>
              <a:t>Flask</a:t>
            </a:r>
            <a:r>
              <a:rPr dirty="0"/>
              <a:t>项目</a:t>
            </a:r>
            <a:endParaRPr dirty="0"/>
          </a:p>
        </p:txBody>
      </p:sp>
      <p:pic>
        <p:nvPicPr>
          <p:cNvPr id="3" name="图片 31"/>
          <p:cNvPicPr>
            <a:picLocks noChangeAspect="1"/>
          </p:cNvPicPr>
          <p:nvPr>
            <p:custDataLst>
              <p:tags r:id="rId1"/>
            </p:custDataLst>
          </p:nvPr>
        </p:nvPicPr>
        <p:blipFill>
          <a:blip r:embed="rId2"/>
          <a:srcRect l="1112" t="784" r="885" b="812"/>
          <a:stretch>
            <a:fillRect/>
          </a:stretch>
        </p:blipFill>
        <p:spPr>
          <a:xfrm>
            <a:off x="360680" y="2138680"/>
            <a:ext cx="5466080" cy="3429635"/>
          </a:xfrm>
          <a:prstGeom prst="rect">
            <a:avLst/>
          </a:prstGeom>
          <a:noFill/>
          <a:ln w="9525">
            <a:noFill/>
          </a:ln>
        </p:spPr>
      </p:pic>
      <p:pic>
        <p:nvPicPr>
          <p:cNvPr id="4" name="图片 32"/>
          <p:cNvPicPr>
            <a:picLocks noChangeAspect="1"/>
          </p:cNvPicPr>
          <p:nvPr>
            <p:custDataLst>
              <p:tags r:id="rId3"/>
            </p:custDataLst>
          </p:nvPr>
        </p:nvPicPr>
        <p:blipFill>
          <a:blip r:embed="rId4"/>
          <a:stretch>
            <a:fillRect/>
          </a:stretch>
        </p:blipFill>
        <p:spPr>
          <a:xfrm>
            <a:off x="6133465" y="2138680"/>
            <a:ext cx="5711190" cy="343027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667385" y="1473200"/>
            <a:ext cx="8914130" cy="276860"/>
          </a:xfrm>
          <a:prstGeom prst="rect">
            <a:avLst/>
          </a:prstGeom>
          <a:noFill/>
        </p:spPr>
        <p:txBody>
          <a:bodyPr wrap="square" lIns="0" tIns="0" rIns="0" bIns="0" rtlCol="0">
            <a:spAutoFit/>
          </a:bodyPr>
          <a:lstStyle/>
          <a:p>
            <a:pPr>
              <a:buFont typeface="Arial" panose="020B0604020202020204" pitchFamily="34" charset="0"/>
              <a:buChar char="•"/>
              <a:defRPr/>
            </a:pPr>
            <a:r>
              <a:rPr lang="en-US" altLang="zh-CN" dirty="0">
                <a:sym typeface="+mn-ea"/>
              </a:rPr>
              <a:t>   </a:t>
            </a:r>
            <a:r>
              <a:rPr lang="zh-CN" dirty="0">
                <a:sym typeface="+mn-ea"/>
              </a:rPr>
              <a:t>运行项目，然后点击运行的链接就可以在浏览器访问了，</a:t>
            </a:r>
            <a:r>
              <a:rPr lang="zh-CN" altLang="en-US" dirty="0">
                <a:sym typeface="+mn-ea"/>
              </a:rPr>
              <a:t>如下图所示。</a:t>
            </a:r>
            <a:endParaRPr lang="zh-CN" altLang="en-US" spc="300" dirty="0">
              <a:solidFill>
                <a:schemeClr val="tx1"/>
              </a:solidFill>
              <a:sym typeface="+mn-ea"/>
            </a:endParaRPr>
          </a:p>
        </p:txBody>
      </p:sp>
      <p:sp>
        <p:nvSpPr>
          <p:cNvPr id="5" name="文本占位符 4"/>
          <p:cNvSpPr>
            <a:spLocks noGrp="1"/>
          </p:cNvSpPr>
          <p:nvPr>
            <p:ph type="body" sz="quarter" idx="10"/>
          </p:nvPr>
        </p:nvSpPr>
        <p:spPr>
          <a:xfrm>
            <a:off x="667445" y="530226"/>
            <a:ext cx="4351337" cy="554037"/>
          </a:xfrm>
        </p:spPr>
        <p:txBody>
          <a:bodyPr/>
          <a:lstStyle/>
          <a:p>
            <a:r>
              <a:rPr dirty="0"/>
              <a:t>创建</a:t>
            </a:r>
            <a:r>
              <a:rPr lang="en-US" altLang="zh-CN" dirty="0"/>
              <a:t>Flask</a:t>
            </a:r>
            <a:r>
              <a:rPr dirty="0"/>
              <a:t>项目</a:t>
            </a:r>
            <a:endParaRPr dirty="0"/>
          </a:p>
        </p:txBody>
      </p:sp>
      <p:pic>
        <p:nvPicPr>
          <p:cNvPr id="2" name="图片 34"/>
          <p:cNvPicPr>
            <a:picLocks noChangeAspect="1"/>
          </p:cNvPicPr>
          <p:nvPr>
            <p:custDataLst>
              <p:tags r:id="rId1"/>
            </p:custDataLst>
          </p:nvPr>
        </p:nvPicPr>
        <p:blipFill>
          <a:blip r:embed="rId2"/>
          <a:stretch>
            <a:fillRect/>
          </a:stretch>
        </p:blipFill>
        <p:spPr>
          <a:xfrm>
            <a:off x="640080" y="1960880"/>
            <a:ext cx="5471795" cy="1468120"/>
          </a:xfrm>
          <a:prstGeom prst="rect">
            <a:avLst/>
          </a:prstGeom>
          <a:noFill/>
          <a:ln w="9525">
            <a:noFill/>
          </a:ln>
        </p:spPr>
      </p:pic>
      <p:pic>
        <p:nvPicPr>
          <p:cNvPr id="6" name="图片 -2147482386"/>
          <p:cNvPicPr>
            <a:picLocks noChangeAspect="1"/>
          </p:cNvPicPr>
          <p:nvPr>
            <p:custDataLst>
              <p:tags r:id="rId3"/>
            </p:custDataLst>
          </p:nvPr>
        </p:nvPicPr>
        <p:blipFill>
          <a:blip r:embed="rId4"/>
          <a:srcRect b="48824"/>
          <a:stretch>
            <a:fillRect/>
          </a:stretch>
        </p:blipFill>
        <p:spPr>
          <a:xfrm>
            <a:off x="640080" y="3919855"/>
            <a:ext cx="5468620" cy="169481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6292758" y="3059407"/>
            <a:ext cx="3352800" cy="738505"/>
          </a:xfrm>
          <a:prstGeom prst="rect">
            <a:avLst/>
          </a:prstGeom>
          <a:noFill/>
        </p:spPr>
        <p:txBody>
          <a:bodyPr wrap="none" lIns="0" tIns="0" rIns="0" bIns="0" rtlCol="0">
            <a:spAutoFit/>
          </a:bodyPr>
          <a:lstStyle/>
          <a:p>
            <a:pPr algn="l"/>
            <a:r>
              <a:rPr lang="zh-CN" sz="4800" dirty="0">
                <a:solidFill>
                  <a:schemeClr val="bg1"/>
                </a:solidFill>
                <a:latin typeface="+mj-ea"/>
                <a:ea typeface="+mj-ea"/>
              </a:rPr>
              <a:t>简单</a:t>
            </a:r>
            <a:r>
              <a:rPr lang="en-US" altLang="zh-CN" sz="4800" dirty="0">
                <a:solidFill>
                  <a:schemeClr val="bg1"/>
                </a:solidFill>
                <a:latin typeface="+mj-ea"/>
                <a:ea typeface="+mj-ea"/>
              </a:rPr>
              <a:t>Web</a:t>
            </a:r>
            <a:r>
              <a:rPr lang="zh-CN" altLang="en-US" sz="4800" dirty="0">
                <a:solidFill>
                  <a:schemeClr val="bg1"/>
                </a:solidFill>
                <a:latin typeface="+mj-ea"/>
                <a:ea typeface="+mj-ea"/>
              </a:rPr>
              <a:t>程序</a:t>
            </a:r>
            <a:endParaRPr lang="zh-CN" altLang="en-US" sz="4800" dirty="0">
              <a:solidFill>
                <a:schemeClr val="bg1"/>
              </a:solidFill>
              <a:latin typeface="+mj-ea"/>
              <a:ea typeface="+mj-ea"/>
            </a:endParaRPr>
          </a:p>
        </p:txBody>
      </p:sp>
      <p:sp>
        <p:nvSpPr>
          <p:cNvPr id="56" name="文本框 55"/>
          <p:cNvSpPr txBox="1"/>
          <p:nvPr/>
        </p:nvSpPr>
        <p:spPr>
          <a:xfrm>
            <a:off x="2508497" y="2367171"/>
            <a:ext cx="1956237" cy="2123440"/>
          </a:xfrm>
          <a:prstGeom prst="rect">
            <a:avLst/>
          </a:prstGeom>
          <a:noFill/>
        </p:spPr>
        <p:txBody>
          <a:bodyPr wrap="square" lIns="0" tIns="0" rIns="0" bIns="0">
            <a:spAutoFit/>
          </a:bodyPr>
          <a:lstStyle/>
          <a:p>
            <a:r>
              <a:rPr lang="en-US" altLang="zh-CN" sz="13800">
                <a:solidFill>
                  <a:schemeClr val="bg1"/>
                </a:solidFill>
              </a:rPr>
              <a:t>03</a:t>
            </a:r>
            <a:endParaRPr lang="zh-CN" altLang="en-US" sz="13800"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60400" y="474705"/>
            <a:ext cx="3429000" cy="553720"/>
          </a:xfrm>
          <a:prstGeom prst="rect">
            <a:avLst/>
          </a:prstGeom>
          <a:noFill/>
        </p:spPr>
        <p:txBody>
          <a:bodyPr wrap="none" lIns="0" tIns="0" rIns="0" bIns="0" rtlCol="0">
            <a:spAutoFit/>
          </a:bodyPr>
          <a:lstStyle/>
          <a:p>
            <a:pPr algn="l"/>
            <a:r>
              <a:rPr lang="zh-CN" altLang="en-US" sz="3600" dirty="0">
                <a:latin typeface="+mj-ea"/>
                <a:ea typeface="+mj-ea"/>
              </a:rPr>
              <a:t>一个简单</a:t>
            </a:r>
            <a:r>
              <a:rPr lang="en-US" altLang="zh-CN" sz="3600" dirty="0">
                <a:latin typeface="+mj-ea"/>
                <a:ea typeface="+mj-ea"/>
              </a:rPr>
              <a:t>Web</a:t>
            </a:r>
            <a:r>
              <a:rPr lang="zh-CN" altLang="en-US" sz="3600" dirty="0">
                <a:latin typeface="+mj-ea"/>
                <a:ea typeface="+mj-ea"/>
              </a:rPr>
              <a:t>程序</a:t>
            </a:r>
            <a:endParaRPr lang="zh-CN" altLang="en-US" sz="3600" dirty="0">
              <a:latin typeface="+mj-ea"/>
              <a:ea typeface="+mj-ea"/>
            </a:endParaRPr>
          </a:p>
        </p:txBody>
      </p:sp>
      <p:grpSp>
        <p:nvGrpSpPr>
          <p:cNvPr id="2" name="组合 1"/>
          <p:cNvGrpSpPr/>
          <p:nvPr/>
        </p:nvGrpSpPr>
        <p:grpSpPr>
          <a:xfrm>
            <a:off x="2221616" y="2024053"/>
            <a:ext cx="459859" cy="593123"/>
            <a:chOff x="2221616" y="2024053"/>
            <a:chExt cx="459859" cy="593123"/>
          </a:xfrm>
        </p:grpSpPr>
        <p:sp>
          <p:nvSpPr>
            <p:cNvPr id="17" name="任意多边形: 形状 16"/>
            <p:cNvSpPr/>
            <p:nvPr/>
          </p:nvSpPr>
          <p:spPr>
            <a:xfrm>
              <a:off x="2281922" y="2507359"/>
              <a:ext cx="351415" cy="109817"/>
            </a:xfrm>
            <a:custGeom>
              <a:avLst/>
              <a:gdLst>
                <a:gd name="connsiteX0" fmla="*/ 296507 w 351415"/>
                <a:gd name="connsiteY0" fmla="*/ 0 h 109817"/>
                <a:gd name="connsiteX1" fmla="*/ 54909 w 351415"/>
                <a:gd name="connsiteY1" fmla="*/ 0 h 109817"/>
                <a:gd name="connsiteX2" fmla="*/ 0 w 351415"/>
                <a:gd name="connsiteY2" fmla="*/ 54909 h 109817"/>
                <a:gd name="connsiteX3" fmla="*/ 54909 w 351415"/>
                <a:gd name="connsiteY3" fmla="*/ 109818 h 109817"/>
                <a:gd name="connsiteX4" fmla="*/ 296507 w 351415"/>
                <a:gd name="connsiteY4" fmla="*/ 109818 h 109817"/>
                <a:gd name="connsiteX5" fmla="*/ 351416 w 351415"/>
                <a:gd name="connsiteY5" fmla="*/ 54909 h 109817"/>
                <a:gd name="connsiteX6" fmla="*/ 296507 w 351415"/>
                <a:gd name="connsiteY6" fmla="*/ 0 h 109817"/>
                <a:gd name="connsiteX7" fmla="*/ 69551 w 351415"/>
                <a:gd name="connsiteY7" fmla="*/ 76872 h 109817"/>
                <a:gd name="connsiteX8" fmla="*/ 47588 w 351415"/>
                <a:gd name="connsiteY8" fmla="*/ 54909 h 109817"/>
                <a:gd name="connsiteX9" fmla="*/ 69551 w 351415"/>
                <a:gd name="connsiteY9" fmla="*/ 32945 h 109817"/>
                <a:gd name="connsiteX10" fmla="*/ 91515 w 351415"/>
                <a:gd name="connsiteY10" fmla="*/ 54909 h 109817"/>
                <a:gd name="connsiteX11" fmla="*/ 69551 w 351415"/>
                <a:gd name="connsiteY11" fmla="*/ 76872 h 109817"/>
                <a:gd name="connsiteX12" fmla="*/ 175708 w 351415"/>
                <a:gd name="connsiteY12" fmla="*/ 76872 h 109817"/>
                <a:gd name="connsiteX13" fmla="*/ 153744 w 351415"/>
                <a:gd name="connsiteY13" fmla="*/ 54909 h 109817"/>
                <a:gd name="connsiteX14" fmla="*/ 175708 w 351415"/>
                <a:gd name="connsiteY14" fmla="*/ 32945 h 109817"/>
                <a:gd name="connsiteX15" fmla="*/ 197671 w 351415"/>
                <a:gd name="connsiteY15" fmla="*/ 54909 h 109817"/>
                <a:gd name="connsiteX16" fmla="*/ 175708 w 351415"/>
                <a:gd name="connsiteY16" fmla="*/ 76872 h 109817"/>
                <a:gd name="connsiteX17" fmla="*/ 281865 w 351415"/>
                <a:gd name="connsiteY17" fmla="*/ 76872 h 109817"/>
                <a:gd name="connsiteX18" fmla="*/ 259901 w 351415"/>
                <a:gd name="connsiteY18" fmla="*/ 54909 h 109817"/>
                <a:gd name="connsiteX19" fmla="*/ 281865 w 351415"/>
                <a:gd name="connsiteY19" fmla="*/ 32945 h 109817"/>
                <a:gd name="connsiteX20" fmla="*/ 303828 w 351415"/>
                <a:gd name="connsiteY20" fmla="*/ 54909 h 109817"/>
                <a:gd name="connsiteX21" fmla="*/ 281865 w 351415"/>
                <a:gd name="connsiteY21" fmla="*/ 76872 h 10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1415" h="109817">
                  <a:moveTo>
                    <a:pt x="296507" y="0"/>
                  </a:moveTo>
                  <a:lnTo>
                    <a:pt x="54909" y="0"/>
                  </a:lnTo>
                  <a:cubicBezTo>
                    <a:pt x="24584" y="0"/>
                    <a:pt x="0" y="24584"/>
                    <a:pt x="0" y="54909"/>
                  </a:cubicBezTo>
                  <a:cubicBezTo>
                    <a:pt x="0" y="85234"/>
                    <a:pt x="24584" y="109818"/>
                    <a:pt x="54909" y="109818"/>
                  </a:cubicBezTo>
                  <a:lnTo>
                    <a:pt x="296507" y="109818"/>
                  </a:lnTo>
                  <a:cubicBezTo>
                    <a:pt x="326832" y="109818"/>
                    <a:pt x="351416" y="85234"/>
                    <a:pt x="351416" y="54909"/>
                  </a:cubicBezTo>
                  <a:cubicBezTo>
                    <a:pt x="351416" y="24584"/>
                    <a:pt x="326832" y="0"/>
                    <a:pt x="296507" y="0"/>
                  </a:cubicBezTo>
                  <a:close/>
                  <a:moveTo>
                    <a:pt x="69551" y="76872"/>
                  </a:moveTo>
                  <a:cubicBezTo>
                    <a:pt x="57421" y="76872"/>
                    <a:pt x="47588" y="67039"/>
                    <a:pt x="47588" y="54909"/>
                  </a:cubicBezTo>
                  <a:cubicBezTo>
                    <a:pt x="47588" y="42778"/>
                    <a:pt x="57421" y="32945"/>
                    <a:pt x="69551" y="32945"/>
                  </a:cubicBezTo>
                  <a:cubicBezTo>
                    <a:pt x="81682" y="32945"/>
                    <a:pt x="91515" y="42778"/>
                    <a:pt x="91515" y="54909"/>
                  </a:cubicBezTo>
                  <a:cubicBezTo>
                    <a:pt x="91515" y="67039"/>
                    <a:pt x="81682" y="76872"/>
                    <a:pt x="69551" y="76872"/>
                  </a:cubicBezTo>
                  <a:close/>
                  <a:moveTo>
                    <a:pt x="175708" y="76872"/>
                  </a:moveTo>
                  <a:cubicBezTo>
                    <a:pt x="163578" y="76872"/>
                    <a:pt x="153744" y="67039"/>
                    <a:pt x="153744" y="54909"/>
                  </a:cubicBezTo>
                  <a:cubicBezTo>
                    <a:pt x="153744" y="42778"/>
                    <a:pt x="163578" y="32945"/>
                    <a:pt x="175708" y="32945"/>
                  </a:cubicBezTo>
                  <a:cubicBezTo>
                    <a:pt x="187838" y="32945"/>
                    <a:pt x="197671" y="42778"/>
                    <a:pt x="197671" y="54909"/>
                  </a:cubicBezTo>
                  <a:cubicBezTo>
                    <a:pt x="197671" y="67039"/>
                    <a:pt x="187838" y="76872"/>
                    <a:pt x="175708" y="76872"/>
                  </a:cubicBezTo>
                  <a:close/>
                  <a:moveTo>
                    <a:pt x="281865" y="76872"/>
                  </a:moveTo>
                  <a:cubicBezTo>
                    <a:pt x="269734" y="76872"/>
                    <a:pt x="259901" y="67039"/>
                    <a:pt x="259901" y="54909"/>
                  </a:cubicBezTo>
                  <a:cubicBezTo>
                    <a:pt x="259901" y="42778"/>
                    <a:pt x="269734" y="32945"/>
                    <a:pt x="281865" y="32945"/>
                  </a:cubicBezTo>
                  <a:cubicBezTo>
                    <a:pt x="293995" y="32945"/>
                    <a:pt x="303828" y="42778"/>
                    <a:pt x="303828" y="54909"/>
                  </a:cubicBezTo>
                  <a:cubicBezTo>
                    <a:pt x="303828" y="67039"/>
                    <a:pt x="293995" y="76872"/>
                    <a:pt x="281865" y="76872"/>
                  </a:cubicBezTo>
                  <a:close/>
                </a:path>
              </a:pathLst>
            </a:custGeom>
            <a:solidFill>
              <a:schemeClr val="bg1"/>
            </a:solidFill>
            <a:ln w="7243" cap="flat">
              <a:noFill/>
              <a:prstDash val="solid"/>
              <a:miter/>
            </a:ln>
          </p:spPr>
          <p:txBody>
            <a:bodyPr rtlCol="0" anchor="ctr"/>
            <a:lstStyle/>
            <a:p>
              <a:endParaRPr lang="zh-CN" altLang="en-US"/>
            </a:p>
          </p:txBody>
        </p:sp>
        <p:sp>
          <p:nvSpPr>
            <p:cNvPr id="18" name="任意多边形: 形状 17"/>
            <p:cNvSpPr/>
            <p:nvPr/>
          </p:nvSpPr>
          <p:spPr>
            <a:xfrm>
              <a:off x="2486256" y="2174245"/>
              <a:ext cx="21963" cy="21963"/>
            </a:xfrm>
            <a:custGeom>
              <a:avLst/>
              <a:gdLst>
                <a:gd name="connsiteX0" fmla="*/ 21964 w 21963"/>
                <a:gd name="connsiteY0" fmla="*/ 10982 h 21963"/>
                <a:gd name="connsiteX1" fmla="*/ 10982 w 21963"/>
                <a:gd name="connsiteY1" fmla="*/ 21964 h 21963"/>
                <a:gd name="connsiteX2" fmla="*/ 0 w 21963"/>
                <a:gd name="connsiteY2" fmla="*/ 10982 h 21963"/>
                <a:gd name="connsiteX3" fmla="*/ 10982 w 21963"/>
                <a:gd name="connsiteY3" fmla="*/ 0 h 21963"/>
                <a:gd name="connsiteX4" fmla="*/ 21964 w 21963"/>
                <a:gd name="connsiteY4" fmla="*/ 10982 h 2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63" h="21963">
                  <a:moveTo>
                    <a:pt x="21964" y="10982"/>
                  </a:moveTo>
                  <a:cubicBezTo>
                    <a:pt x="21964" y="17047"/>
                    <a:pt x="17047" y="21964"/>
                    <a:pt x="10982" y="21964"/>
                  </a:cubicBezTo>
                  <a:cubicBezTo>
                    <a:pt x="4917" y="21964"/>
                    <a:pt x="0" y="17047"/>
                    <a:pt x="0" y="10982"/>
                  </a:cubicBezTo>
                  <a:cubicBezTo>
                    <a:pt x="0" y="4917"/>
                    <a:pt x="4917" y="0"/>
                    <a:pt x="10982" y="0"/>
                  </a:cubicBezTo>
                  <a:cubicBezTo>
                    <a:pt x="17047" y="0"/>
                    <a:pt x="21964" y="4917"/>
                    <a:pt x="21964" y="10982"/>
                  </a:cubicBezTo>
                  <a:close/>
                </a:path>
              </a:pathLst>
            </a:custGeom>
            <a:solidFill>
              <a:schemeClr val="bg1"/>
            </a:solidFill>
            <a:ln w="7243" cap="flat">
              <a:noFill/>
              <a:prstDash val="solid"/>
              <a:miter/>
            </a:ln>
          </p:spPr>
          <p:txBody>
            <a:bodyPr rtlCol="0" anchor="ctr"/>
            <a:lstStyle/>
            <a:p>
              <a:endParaRPr lang="zh-CN" altLang="en-US"/>
            </a:p>
          </p:txBody>
        </p:sp>
        <p:sp>
          <p:nvSpPr>
            <p:cNvPr id="19" name="任意多边形: 形状 18"/>
            <p:cNvSpPr/>
            <p:nvPr/>
          </p:nvSpPr>
          <p:spPr>
            <a:xfrm>
              <a:off x="2363040" y="2024053"/>
              <a:ext cx="190350" cy="234385"/>
            </a:xfrm>
            <a:custGeom>
              <a:avLst/>
              <a:gdLst>
                <a:gd name="connsiteX0" fmla="*/ 158210 w 190350"/>
                <a:gd name="connsiteY0" fmla="*/ 87962 h 234385"/>
                <a:gd name="connsiteX1" fmla="*/ 109818 w 190350"/>
                <a:gd name="connsiteY1" fmla="*/ 87962 h 234385"/>
                <a:gd name="connsiteX2" fmla="*/ 109818 w 190350"/>
                <a:gd name="connsiteY2" fmla="*/ 54651 h 234385"/>
                <a:gd name="connsiteX3" fmla="*/ 120536 w 190350"/>
                <a:gd name="connsiteY3" fmla="*/ 14647 h 234385"/>
                <a:gd name="connsiteX4" fmla="*/ 80533 w 190350"/>
                <a:gd name="connsiteY4" fmla="*/ 3928 h 234385"/>
                <a:gd name="connsiteX5" fmla="*/ 69814 w 190350"/>
                <a:gd name="connsiteY5" fmla="*/ 43932 h 234385"/>
                <a:gd name="connsiteX6" fmla="*/ 80533 w 190350"/>
                <a:gd name="connsiteY6" fmla="*/ 54651 h 234385"/>
                <a:gd name="connsiteX7" fmla="*/ 80533 w 190350"/>
                <a:gd name="connsiteY7" fmla="*/ 87962 h 234385"/>
                <a:gd name="connsiteX8" fmla="*/ 32140 w 190350"/>
                <a:gd name="connsiteY8" fmla="*/ 87962 h 234385"/>
                <a:gd name="connsiteX9" fmla="*/ 0 w 190350"/>
                <a:gd name="connsiteY9" fmla="*/ 120102 h 234385"/>
                <a:gd name="connsiteX10" fmla="*/ 0 w 190350"/>
                <a:gd name="connsiteY10" fmla="*/ 202246 h 234385"/>
                <a:gd name="connsiteX11" fmla="*/ 32140 w 190350"/>
                <a:gd name="connsiteY11" fmla="*/ 234385 h 234385"/>
                <a:gd name="connsiteX12" fmla="*/ 158210 w 190350"/>
                <a:gd name="connsiteY12" fmla="*/ 234385 h 234385"/>
                <a:gd name="connsiteX13" fmla="*/ 190350 w 190350"/>
                <a:gd name="connsiteY13" fmla="*/ 202246 h 234385"/>
                <a:gd name="connsiteX14" fmla="*/ 190350 w 190350"/>
                <a:gd name="connsiteY14" fmla="*/ 120102 h 234385"/>
                <a:gd name="connsiteX15" fmla="*/ 158210 w 190350"/>
                <a:gd name="connsiteY15" fmla="*/ 87962 h 234385"/>
                <a:gd name="connsiteX16" fmla="*/ 58569 w 190350"/>
                <a:gd name="connsiteY16" fmla="*/ 183137 h 234385"/>
                <a:gd name="connsiteX17" fmla="*/ 36606 w 190350"/>
                <a:gd name="connsiteY17" fmla="*/ 161174 h 234385"/>
                <a:gd name="connsiteX18" fmla="*/ 58569 w 190350"/>
                <a:gd name="connsiteY18" fmla="*/ 139210 h 234385"/>
                <a:gd name="connsiteX19" fmla="*/ 80533 w 190350"/>
                <a:gd name="connsiteY19" fmla="*/ 161174 h 234385"/>
                <a:gd name="connsiteX20" fmla="*/ 58569 w 190350"/>
                <a:gd name="connsiteY20" fmla="*/ 183137 h 234385"/>
                <a:gd name="connsiteX21" fmla="*/ 131781 w 190350"/>
                <a:gd name="connsiteY21" fmla="*/ 183137 h 234385"/>
                <a:gd name="connsiteX22" fmla="*/ 109818 w 190350"/>
                <a:gd name="connsiteY22" fmla="*/ 161174 h 234385"/>
                <a:gd name="connsiteX23" fmla="*/ 131781 w 190350"/>
                <a:gd name="connsiteY23" fmla="*/ 139210 h 234385"/>
                <a:gd name="connsiteX24" fmla="*/ 153745 w 190350"/>
                <a:gd name="connsiteY24" fmla="*/ 161174 h 234385"/>
                <a:gd name="connsiteX25" fmla="*/ 131781 w 190350"/>
                <a:gd name="connsiteY25" fmla="*/ 183137 h 23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0350" h="234385">
                  <a:moveTo>
                    <a:pt x="158210" y="87962"/>
                  </a:moveTo>
                  <a:lnTo>
                    <a:pt x="109818" y="87962"/>
                  </a:lnTo>
                  <a:lnTo>
                    <a:pt x="109818" y="54651"/>
                  </a:lnTo>
                  <a:cubicBezTo>
                    <a:pt x="123824" y="46564"/>
                    <a:pt x="128623" y="28654"/>
                    <a:pt x="120536" y="14647"/>
                  </a:cubicBezTo>
                  <a:cubicBezTo>
                    <a:pt x="112449" y="641"/>
                    <a:pt x="94540" y="-4158"/>
                    <a:pt x="80533" y="3928"/>
                  </a:cubicBezTo>
                  <a:cubicBezTo>
                    <a:pt x="66526" y="12015"/>
                    <a:pt x="61727" y="29925"/>
                    <a:pt x="69814" y="43932"/>
                  </a:cubicBezTo>
                  <a:cubicBezTo>
                    <a:pt x="72384" y="48384"/>
                    <a:pt x="76081" y="52080"/>
                    <a:pt x="80533" y="54651"/>
                  </a:cubicBezTo>
                  <a:lnTo>
                    <a:pt x="80533" y="87962"/>
                  </a:lnTo>
                  <a:lnTo>
                    <a:pt x="32140" y="87962"/>
                  </a:lnTo>
                  <a:cubicBezTo>
                    <a:pt x="14407" y="88002"/>
                    <a:pt x="40" y="102369"/>
                    <a:pt x="0" y="120102"/>
                  </a:cubicBezTo>
                  <a:lnTo>
                    <a:pt x="0" y="202246"/>
                  </a:lnTo>
                  <a:cubicBezTo>
                    <a:pt x="40" y="219979"/>
                    <a:pt x="14407" y="234345"/>
                    <a:pt x="32140" y="234385"/>
                  </a:cubicBezTo>
                  <a:lnTo>
                    <a:pt x="158210" y="234385"/>
                  </a:lnTo>
                  <a:cubicBezTo>
                    <a:pt x="175944" y="234345"/>
                    <a:pt x="190310" y="219979"/>
                    <a:pt x="190350" y="202246"/>
                  </a:cubicBezTo>
                  <a:lnTo>
                    <a:pt x="190350" y="120102"/>
                  </a:lnTo>
                  <a:cubicBezTo>
                    <a:pt x="190310" y="102369"/>
                    <a:pt x="175944" y="88002"/>
                    <a:pt x="158210" y="87962"/>
                  </a:cubicBezTo>
                  <a:close/>
                  <a:moveTo>
                    <a:pt x="58569" y="183137"/>
                  </a:moveTo>
                  <a:cubicBezTo>
                    <a:pt x="46439" y="183137"/>
                    <a:pt x="36606" y="173304"/>
                    <a:pt x="36606" y="161174"/>
                  </a:cubicBezTo>
                  <a:cubicBezTo>
                    <a:pt x="36606" y="149043"/>
                    <a:pt x="46439" y="139210"/>
                    <a:pt x="58569" y="139210"/>
                  </a:cubicBezTo>
                  <a:cubicBezTo>
                    <a:pt x="70700" y="139210"/>
                    <a:pt x="80533" y="149043"/>
                    <a:pt x="80533" y="161174"/>
                  </a:cubicBezTo>
                  <a:cubicBezTo>
                    <a:pt x="80533" y="173304"/>
                    <a:pt x="70700" y="183137"/>
                    <a:pt x="58569" y="183137"/>
                  </a:cubicBezTo>
                  <a:close/>
                  <a:moveTo>
                    <a:pt x="131781" y="183137"/>
                  </a:moveTo>
                  <a:cubicBezTo>
                    <a:pt x="119651" y="183137"/>
                    <a:pt x="109818" y="173304"/>
                    <a:pt x="109818" y="161174"/>
                  </a:cubicBezTo>
                  <a:cubicBezTo>
                    <a:pt x="109818" y="149043"/>
                    <a:pt x="119651" y="139210"/>
                    <a:pt x="131781" y="139210"/>
                  </a:cubicBezTo>
                  <a:cubicBezTo>
                    <a:pt x="143911" y="139210"/>
                    <a:pt x="153745" y="149043"/>
                    <a:pt x="153745" y="161174"/>
                  </a:cubicBezTo>
                  <a:cubicBezTo>
                    <a:pt x="153745" y="173304"/>
                    <a:pt x="143911" y="183137"/>
                    <a:pt x="131781" y="183137"/>
                  </a:cubicBezTo>
                  <a:close/>
                </a:path>
              </a:pathLst>
            </a:custGeom>
            <a:solidFill>
              <a:schemeClr val="bg1"/>
            </a:solidFill>
            <a:ln w="7243" cap="flat">
              <a:noFill/>
              <a:prstDash val="solid"/>
              <a:miter/>
            </a:ln>
          </p:spPr>
          <p:txBody>
            <a:bodyPr rtlCol="0" anchor="ctr"/>
            <a:lstStyle/>
            <a:p>
              <a:endParaRPr lang="zh-CN" altLang="en-US"/>
            </a:p>
          </p:txBody>
        </p:sp>
        <p:sp>
          <p:nvSpPr>
            <p:cNvPr id="23" name="任意多边形: 形状 22"/>
            <p:cNvSpPr/>
            <p:nvPr/>
          </p:nvSpPr>
          <p:spPr>
            <a:xfrm>
              <a:off x="2413044" y="2174245"/>
              <a:ext cx="21963" cy="21963"/>
            </a:xfrm>
            <a:custGeom>
              <a:avLst/>
              <a:gdLst>
                <a:gd name="connsiteX0" fmla="*/ 21964 w 21963"/>
                <a:gd name="connsiteY0" fmla="*/ 10982 h 21963"/>
                <a:gd name="connsiteX1" fmla="*/ 10982 w 21963"/>
                <a:gd name="connsiteY1" fmla="*/ 21964 h 21963"/>
                <a:gd name="connsiteX2" fmla="*/ 0 w 21963"/>
                <a:gd name="connsiteY2" fmla="*/ 10982 h 21963"/>
                <a:gd name="connsiteX3" fmla="*/ 10982 w 21963"/>
                <a:gd name="connsiteY3" fmla="*/ 0 h 21963"/>
                <a:gd name="connsiteX4" fmla="*/ 21964 w 21963"/>
                <a:gd name="connsiteY4" fmla="*/ 10982 h 2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63" h="21963">
                  <a:moveTo>
                    <a:pt x="21964" y="10982"/>
                  </a:moveTo>
                  <a:cubicBezTo>
                    <a:pt x="21964" y="17047"/>
                    <a:pt x="17047" y="21964"/>
                    <a:pt x="10982" y="21964"/>
                  </a:cubicBezTo>
                  <a:cubicBezTo>
                    <a:pt x="4917" y="21964"/>
                    <a:pt x="0" y="17047"/>
                    <a:pt x="0" y="10982"/>
                  </a:cubicBezTo>
                  <a:cubicBezTo>
                    <a:pt x="0" y="4917"/>
                    <a:pt x="4917" y="0"/>
                    <a:pt x="10982" y="0"/>
                  </a:cubicBezTo>
                  <a:cubicBezTo>
                    <a:pt x="17047" y="0"/>
                    <a:pt x="21964" y="4917"/>
                    <a:pt x="21964" y="10982"/>
                  </a:cubicBezTo>
                  <a:close/>
                </a:path>
              </a:pathLst>
            </a:custGeom>
            <a:solidFill>
              <a:schemeClr val="bg1"/>
            </a:solidFill>
            <a:ln w="7243" cap="flat">
              <a:noFill/>
              <a:prstDash val="solid"/>
              <a:miter/>
            </a:ln>
          </p:spPr>
          <p:txBody>
            <a:bodyPr rtlCol="0" anchor="ctr"/>
            <a:lstStyle/>
            <a:p>
              <a:endParaRPr lang="zh-CN" altLang="en-US"/>
            </a:p>
          </p:txBody>
        </p:sp>
        <p:sp>
          <p:nvSpPr>
            <p:cNvPr id="28" name="任意多边形: 形状 27"/>
            <p:cNvSpPr/>
            <p:nvPr/>
          </p:nvSpPr>
          <p:spPr>
            <a:xfrm>
              <a:off x="2221616" y="2182811"/>
              <a:ext cx="459859" cy="304926"/>
            </a:xfrm>
            <a:custGeom>
              <a:avLst/>
              <a:gdLst>
                <a:gd name="connsiteX0" fmla="*/ 426950 w 459859"/>
                <a:gd name="connsiteY0" fmla="*/ 228054 h 304926"/>
                <a:gd name="connsiteX1" fmla="*/ 426950 w 459859"/>
                <a:gd name="connsiteY1" fmla="*/ 167069 h 304926"/>
                <a:gd name="connsiteX2" fmla="*/ 394078 w 459859"/>
                <a:gd name="connsiteY2" fmla="*/ 134197 h 304926"/>
                <a:gd name="connsiteX3" fmla="*/ 353738 w 459859"/>
                <a:gd name="connsiteY3" fmla="*/ 134197 h 304926"/>
                <a:gd name="connsiteX4" fmla="*/ 353738 w 459859"/>
                <a:gd name="connsiteY4" fmla="*/ 97591 h 304926"/>
                <a:gd name="connsiteX5" fmla="*/ 119461 w 459859"/>
                <a:gd name="connsiteY5" fmla="*/ 97591 h 304926"/>
                <a:gd name="connsiteX6" fmla="*/ 119461 w 459859"/>
                <a:gd name="connsiteY6" fmla="*/ 141518 h 304926"/>
                <a:gd name="connsiteX7" fmla="*/ 64479 w 459859"/>
                <a:gd name="connsiteY7" fmla="*/ 141518 h 304926"/>
                <a:gd name="connsiteX8" fmla="*/ 60892 w 459859"/>
                <a:gd name="connsiteY8" fmla="*/ 137931 h 304926"/>
                <a:gd name="connsiteX9" fmla="*/ 60892 w 459859"/>
                <a:gd name="connsiteY9" fmla="*/ 77238 h 304926"/>
                <a:gd name="connsiteX10" fmla="*/ 93003 w 459859"/>
                <a:gd name="connsiteY10" fmla="*/ 18212 h 304926"/>
                <a:gd name="connsiteX11" fmla="*/ 82855 w 459859"/>
                <a:gd name="connsiteY11" fmla="*/ 0 h 304926"/>
                <a:gd name="connsiteX12" fmla="*/ 60892 w 459859"/>
                <a:gd name="connsiteY12" fmla="*/ 19474 h 304926"/>
                <a:gd name="connsiteX13" fmla="*/ 65797 w 459859"/>
                <a:gd name="connsiteY13" fmla="*/ 31701 h 304926"/>
                <a:gd name="connsiteX14" fmla="*/ 47394 w 459859"/>
                <a:gd name="connsiteY14" fmla="*/ 49904 h 304926"/>
                <a:gd name="connsiteX15" fmla="*/ 29192 w 459859"/>
                <a:gd name="connsiteY15" fmla="*/ 31502 h 304926"/>
                <a:gd name="connsiteX16" fmla="*/ 33657 w 459859"/>
                <a:gd name="connsiteY16" fmla="*/ 19621 h 304926"/>
                <a:gd name="connsiteX17" fmla="*/ 11693 w 459859"/>
                <a:gd name="connsiteY17" fmla="*/ 366 h 304926"/>
                <a:gd name="connsiteX18" fmla="*/ 16345 w 459859"/>
                <a:gd name="connsiteY18" fmla="*/ 67504 h 304926"/>
                <a:gd name="connsiteX19" fmla="*/ 31607 w 459859"/>
                <a:gd name="connsiteY19" fmla="*/ 76433 h 304926"/>
                <a:gd name="connsiteX20" fmla="*/ 31607 w 459859"/>
                <a:gd name="connsiteY20" fmla="*/ 137931 h 304926"/>
                <a:gd name="connsiteX21" fmla="*/ 64479 w 459859"/>
                <a:gd name="connsiteY21" fmla="*/ 170803 h 304926"/>
                <a:gd name="connsiteX22" fmla="*/ 119461 w 459859"/>
                <a:gd name="connsiteY22" fmla="*/ 170803 h 304926"/>
                <a:gd name="connsiteX23" fmla="*/ 119461 w 459859"/>
                <a:gd name="connsiteY23" fmla="*/ 302584 h 304926"/>
                <a:gd name="connsiteX24" fmla="*/ 353738 w 459859"/>
                <a:gd name="connsiteY24" fmla="*/ 302584 h 304926"/>
                <a:gd name="connsiteX25" fmla="*/ 353738 w 459859"/>
                <a:gd name="connsiteY25" fmla="*/ 163482 h 304926"/>
                <a:gd name="connsiteX26" fmla="*/ 394078 w 459859"/>
                <a:gd name="connsiteY26" fmla="*/ 163482 h 304926"/>
                <a:gd name="connsiteX27" fmla="*/ 397665 w 459859"/>
                <a:gd name="connsiteY27" fmla="*/ 167069 h 304926"/>
                <a:gd name="connsiteX28" fmla="*/ 397665 w 459859"/>
                <a:gd name="connsiteY28" fmla="*/ 228054 h 304926"/>
                <a:gd name="connsiteX29" fmla="*/ 367035 w 459859"/>
                <a:gd name="connsiteY29" fmla="*/ 287979 h 304926"/>
                <a:gd name="connsiteX30" fmla="*/ 376727 w 459859"/>
                <a:gd name="connsiteY30" fmla="*/ 304927 h 304926"/>
                <a:gd name="connsiteX31" fmla="*/ 398690 w 459859"/>
                <a:gd name="connsiteY31" fmla="*/ 285452 h 304926"/>
                <a:gd name="connsiteX32" fmla="*/ 394005 w 459859"/>
                <a:gd name="connsiteY32" fmla="*/ 273299 h 304926"/>
                <a:gd name="connsiteX33" fmla="*/ 412323 w 459859"/>
                <a:gd name="connsiteY33" fmla="*/ 255012 h 304926"/>
                <a:gd name="connsiteX34" fmla="*/ 430611 w 459859"/>
                <a:gd name="connsiteY34" fmla="*/ 273330 h 304926"/>
                <a:gd name="connsiteX35" fmla="*/ 426071 w 459859"/>
                <a:gd name="connsiteY35" fmla="*/ 285379 h 304926"/>
                <a:gd name="connsiteX36" fmla="*/ 448035 w 459859"/>
                <a:gd name="connsiteY36" fmla="*/ 304634 h 304926"/>
                <a:gd name="connsiteX37" fmla="*/ 443710 w 459859"/>
                <a:gd name="connsiteY37" fmla="*/ 237578 h 304926"/>
                <a:gd name="connsiteX38" fmla="*/ 426950 w 459859"/>
                <a:gd name="connsiteY38" fmla="*/ 228054 h 304926"/>
                <a:gd name="connsiteX39" fmla="*/ 324454 w 459859"/>
                <a:gd name="connsiteY39" fmla="*/ 200087 h 304926"/>
                <a:gd name="connsiteX40" fmla="*/ 304101 w 459859"/>
                <a:gd name="connsiteY40" fmla="*/ 200087 h 304926"/>
                <a:gd name="connsiteX41" fmla="*/ 302124 w 459859"/>
                <a:gd name="connsiteY41" fmla="*/ 200893 h 304926"/>
                <a:gd name="connsiteX42" fmla="*/ 279721 w 459859"/>
                <a:gd name="connsiteY42" fmla="*/ 223808 h 304926"/>
                <a:gd name="connsiteX43" fmla="*/ 262663 w 459859"/>
                <a:gd name="connsiteY43" fmla="*/ 183395 h 304926"/>
                <a:gd name="connsiteX44" fmla="*/ 230816 w 459859"/>
                <a:gd name="connsiteY44" fmla="*/ 249286 h 304926"/>
                <a:gd name="connsiteX45" fmla="*/ 208486 w 459859"/>
                <a:gd name="connsiteY45" fmla="*/ 163482 h 304926"/>
                <a:gd name="connsiteX46" fmla="*/ 191282 w 459859"/>
                <a:gd name="connsiteY46" fmla="*/ 200087 h 304926"/>
                <a:gd name="connsiteX47" fmla="*/ 156067 w 459859"/>
                <a:gd name="connsiteY47" fmla="*/ 200087 h 304926"/>
                <a:gd name="connsiteX48" fmla="*/ 156067 w 459859"/>
                <a:gd name="connsiteY48" fmla="*/ 185445 h 304926"/>
                <a:gd name="connsiteX49" fmla="*/ 181984 w 459859"/>
                <a:gd name="connsiteY49" fmla="*/ 185445 h 304926"/>
                <a:gd name="connsiteX50" fmla="*/ 212440 w 459859"/>
                <a:gd name="connsiteY50" fmla="*/ 120653 h 304926"/>
                <a:gd name="connsiteX51" fmla="*/ 234989 w 459859"/>
                <a:gd name="connsiteY51" fmla="*/ 206896 h 304926"/>
                <a:gd name="connsiteX52" fmla="*/ 263615 w 459859"/>
                <a:gd name="connsiteY52" fmla="*/ 148327 h 304926"/>
                <a:gd name="connsiteX53" fmla="*/ 284700 w 459859"/>
                <a:gd name="connsiteY53" fmla="*/ 198257 h 304926"/>
                <a:gd name="connsiteX54" fmla="*/ 292021 w 459859"/>
                <a:gd name="connsiteY54" fmla="*/ 190936 h 304926"/>
                <a:gd name="connsiteX55" fmla="*/ 304101 w 459859"/>
                <a:gd name="connsiteY55" fmla="*/ 185445 h 304926"/>
                <a:gd name="connsiteX56" fmla="*/ 324454 w 459859"/>
                <a:gd name="connsiteY56" fmla="*/ 185445 h 304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59859" h="304926">
                  <a:moveTo>
                    <a:pt x="426950" y="228054"/>
                  </a:moveTo>
                  <a:lnTo>
                    <a:pt x="426950" y="167069"/>
                  </a:lnTo>
                  <a:cubicBezTo>
                    <a:pt x="426950" y="148914"/>
                    <a:pt x="412233" y="134197"/>
                    <a:pt x="394078" y="134197"/>
                  </a:cubicBezTo>
                  <a:lnTo>
                    <a:pt x="353738" y="134197"/>
                  </a:lnTo>
                  <a:lnTo>
                    <a:pt x="353738" y="97591"/>
                  </a:lnTo>
                  <a:lnTo>
                    <a:pt x="119461" y="97591"/>
                  </a:lnTo>
                  <a:lnTo>
                    <a:pt x="119461" y="141518"/>
                  </a:lnTo>
                  <a:lnTo>
                    <a:pt x="64479" y="141518"/>
                  </a:lnTo>
                  <a:cubicBezTo>
                    <a:pt x="62498" y="141518"/>
                    <a:pt x="60892" y="139912"/>
                    <a:pt x="60892" y="137931"/>
                  </a:cubicBezTo>
                  <a:lnTo>
                    <a:pt x="60892" y="77238"/>
                  </a:lnTo>
                  <a:cubicBezTo>
                    <a:pt x="86059" y="69806"/>
                    <a:pt x="100435" y="43379"/>
                    <a:pt x="93003" y="18212"/>
                  </a:cubicBezTo>
                  <a:cubicBezTo>
                    <a:pt x="91010" y="11465"/>
                    <a:pt x="87544" y="5245"/>
                    <a:pt x="82855" y="0"/>
                  </a:cubicBezTo>
                  <a:lnTo>
                    <a:pt x="60892" y="19474"/>
                  </a:lnTo>
                  <a:cubicBezTo>
                    <a:pt x="63964" y="22815"/>
                    <a:pt x="65708" y="27163"/>
                    <a:pt x="65797" y="31701"/>
                  </a:cubicBezTo>
                  <a:cubicBezTo>
                    <a:pt x="65742" y="41809"/>
                    <a:pt x="57503" y="49959"/>
                    <a:pt x="47394" y="49904"/>
                  </a:cubicBezTo>
                  <a:cubicBezTo>
                    <a:pt x="37286" y="49848"/>
                    <a:pt x="29137" y="41610"/>
                    <a:pt x="29192" y="31502"/>
                  </a:cubicBezTo>
                  <a:cubicBezTo>
                    <a:pt x="29215" y="27135"/>
                    <a:pt x="30799" y="22922"/>
                    <a:pt x="33657" y="19621"/>
                  </a:cubicBezTo>
                  <a:lnTo>
                    <a:pt x="11693" y="366"/>
                  </a:lnTo>
                  <a:cubicBezTo>
                    <a:pt x="-5562" y="20190"/>
                    <a:pt x="-3479" y="50249"/>
                    <a:pt x="16345" y="67504"/>
                  </a:cubicBezTo>
                  <a:cubicBezTo>
                    <a:pt x="20830" y="71408"/>
                    <a:pt x="26006" y="74436"/>
                    <a:pt x="31607" y="76433"/>
                  </a:cubicBezTo>
                  <a:lnTo>
                    <a:pt x="31607" y="137931"/>
                  </a:lnTo>
                  <a:cubicBezTo>
                    <a:pt x="31607" y="156086"/>
                    <a:pt x="46324" y="170803"/>
                    <a:pt x="64479" y="170803"/>
                  </a:cubicBezTo>
                  <a:lnTo>
                    <a:pt x="119461" y="170803"/>
                  </a:lnTo>
                  <a:lnTo>
                    <a:pt x="119461" y="302584"/>
                  </a:lnTo>
                  <a:lnTo>
                    <a:pt x="353738" y="302584"/>
                  </a:lnTo>
                  <a:lnTo>
                    <a:pt x="353738" y="163482"/>
                  </a:lnTo>
                  <a:lnTo>
                    <a:pt x="394078" y="163482"/>
                  </a:lnTo>
                  <a:cubicBezTo>
                    <a:pt x="396059" y="163482"/>
                    <a:pt x="397665" y="165088"/>
                    <a:pt x="397665" y="167069"/>
                  </a:cubicBezTo>
                  <a:lnTo>
                    <a:pt x="397665" y="228054"/>
                  </a:lnTo>
                  <a:cubicBezTo>
                    <a:pt x="372659" y="236144"/>
                    <a:pt x="358946" y="262973"/>
                    <a:pt x="367035" y="287979"/>
                  </a:cubicBezTo>
                  <a:cubicBezTo>
                    <a:pt x="369060" y="294237"/>
                    <a:pt x="372360" y="300008"/>
                    <a:pt x="376727" y="304927"/>
                  </a:cubicBezTo>
                  <a:lnTo>
                    <a:pt x="398690" y="285452"/>
                  </a:lnTo>
                  <a:cubicBezTo>
                    <a:pt x="395661" y="282131"/>
                    <a:pt x="393989" y="277794"/>
                    <a:pt x="394005" y="273299"/>
                  </a:cubicBezTo>
                  <a:cubicBezTo>
                    <a:pt x="394014" y="263191"/>
                    <a:pt x="402215" y="255003"/>
                    <a:pt x="412323" y="255012"/>
                  </a:cubicBezTo>
                  <a:cubicBezTo>
                    <a:pt x="422431" y="255020"/>
                    <a:pt x="430619" y="263222"/>
                    <a:pt x="430611" y="273330"/>
                  </a:cubicBezTo>
                  <a:cubicBezTo>
                    <a:pt x="430607" y="277764"/>
                    <a:pt x="428994" y="282045"/>
                    <a:pt x="426071" y="285379"/>
                  </a:cubicBezTo>
                  <a:lnTo>
                    <a:pt x="448035" y="304634"/>
                  </a:lnTo>
                  <a:cubicBezTo>
                    <a:pt x="465358" y="284922"/>
                    <a:pt x="463421" y="254900"/>
                    <a:pt x="443710" y="237578"/>
                  </a:cubicBezTo>
                  <a:cubicBezTo>
                    <a:pt x="438833" y="233291"/>
                    <a:pt x="433128" y="230050"/>
                    <a:pt x="426950" y="228054"/>
                  </a:cubicBezTo>
                  <a:close/>
                  <a:moveTo>
                    <a:pt x="324454" y="200087"/>
                  </a:moveTo>
                  <a:lnTo>
                    <a:pt x="304101" y="200087"/>
                  </a:lnTo>
                  <a:cubicBezTo>
                    <a:pt x="303393" y="200214"/>
                    <a:pt x="302719" y="200489"/>
                    <a:pt x="302124" y="200893"/>
                  </a:cubicBezTo>
                  <a:lnTo>
                    <a:pt x="279721" y="223808"/>
                  </a:lnTo>
                  <a:lnTo>
                    <a:pt x="262663" y="183395"/>
                  </a:lnTo>
                  <a:lnTo>
                    <a:pt x="230816" y="249286"/>
                  </a:lnTo>
                  <a:lnTo>
                    <a:pt x="208486" y="163482"/>
                  </a:lnTo>
                  <a:lnTo>
                    <a:pt x="191282" y="200087"/>
                  </a:lnTo>
                  <a:lnTo>
                    <a:pt x="156067" y="200087"/>
                  </a:lnTo>
                  <a:lnTo>
                    <a:pt x="156067" y="185445"/>
                  </a:lnTo>
                  <a:lnTo>
                    <a:pt x="181984" y="185445"/>
                  </a:lnTo>
                  <a:lnTo>
                    <a:pt x="212440" y="120653"/>
                  </a:lnTo>
                  <a:lnTo>
                    <a:pt x="234989" y="206896"/>
                  </a:lnTo>
                  <a:lnTo>
                    <a:pt x="263615" y="148327"/>
                  </a:lnTo>
                  <a:lnTo>
                    <a:pt x="284700" y="198257"/>
                  </a:lnTo>
                  <a:lnTo>
                    <a:pt x="292021" y="190936"/>
                  </a:lnTo>
                  <a:cubicBezTo>
                    <a:pt x="295236" y="187683"/>
                    <a:pt x="299536" y="185728"/>
                    <a:pt x="304101" y="185445"/>
                  </a:cubicBezTo>
                  <a:lnTo>
                    <a:pt x="324454" y="185445"/>
                  </a:lnTo>
                  <a:close/>
                </a:path>
              </a:pathLst>
            </a:custGeom>
            <a:solidFill>
              <a:schemeClr val="bg1"/>
            </a:solidFill>
            <a:ln w="7243" cap="flat">
              <a:noFill/>
              <a:prstDash val="solid"/>
              <a:miter/>
            </a:ln>
          </p:spPr>
          <p:txBody>
            <a:bodyPr rtlCol="0" anchor="ctr"/>
            <a:lstStyle/>
            <a:p>
              <a:endParaRPr lang="zh-CN" altLang="en-US"/>
            </a:p>
          </p:txBody>
        </p:sp>
      </p:grpSp>
      <p:grpSp>
        <p:nvGrpSpPr>
          <p:cNvPr id="6" name="组合 5"/>
          <p:cNvGrpSpPr/>
          <p:nvPr/>
        </p:nvGrpSpPr>
        <p:grpSpPr>
          <a:xfrm>
            <a:off x="2253223" y="3650353"/>
            <a:ext cx="409985" cy="497839"/>
            <a:chOff x="2253223" y="3650353"/>
            <a:chExt cx="409985" cy="497839"/>
          </a:xfrm>
        </p:grpSpPr>
        <p:sp>
          <p:nvSpPr>
            <p:cNvPr id="4" name="任意多边形: 形状 3"/>
            <p:cNvSpPr/>
            <p:nvPr/>
          </p:nvSpPr>
          <p:spPr>
            <a:xfrm>
              <a:off x="2253223" y="3650353"/>
              <a:ext cx="409985" cy="497839"/>
            </a:xfrm>
            <a:custGeom>
              <a:avLst/>
              <a:gdLst>
                <a:gd name="connsiteX0" fmla="*/ 87854 w 409985"/>
                <a:gd name="connsiteY0" fmla="*/ 204993 h 497839"/>
                <a:gd name="connsiteX1" fmla="*/ 204993 w 409985"/>
                <a:gd name="connsiteY1" fmla="*/ 87854 h 497839"/>
                <a:gd name="connsiteX2" fmla="*/ 322131 w 409985"/>
                <a:gd name="connsiteY2" fmla="*/ 204993 h 497839"/>
                <a:gd name="connsiteX3" fmla="*/ 204993 w 409985"/>
                <a:gd name="connsiteY3" fmla="*/ 322131 h 497839"/>
                <a:gd name="connsiteX4" fmla="*/ 87854 w 409985"/>
                <a:gd name="connsiteY4" fmla="*/ 204993 h 497839"/>
                <a:gd name="connsiteX5" fmla="*/ 204993 w 409985"/>
                <a:gd name="connsiteY5" fmla="*/ 29285 h 497839"/>
                <a:gd name="connsiteX6" fmla="*/ 219635 w 409985"/>
                <a:gd name="connsiteY6" fmla="*/ 43927 h 497839"/>
                <a:gd name="connsiteX7" fmla="*/ 204993 w 409985"/>
                <a:gd name="connsiteY7" fmla="*/ 58569 h 497839"/>
                <a:gd name="connsiteX8" fmla="*/ 190350 w 409985"/>
                <a:gd name="connsiteY8" fmla="*/ 43927 h 497839"/>
                <a:gd name="connsiteX9" fmla="*/ 204993 w 409985"/>
                <a:gd name="connsiteY9" fmla="*/ 29285 h 497839"/>
                <a:gd name="connsiteX10" fmla="*/ 355077 w 409985"/>
                <a:gd name="connsiteY10" fmla="*/ 450984 h 497839"/>
                <a:gd name="connsiteX11" fmla="*/ 263562 w 409985"/>
                <a:gd name="connsiteY11" fmla="*/ 439270 h 497839"/>
                <a:gd name="connsiteX12" fmla="*/ 263562 w 409985"/>
                <a:gd name="connsiteY12" fmla="*/ 401200 h 497839"/>
                <a:gd name="connsiteX13" fmla="*/ 409985 w 409985"/>
                <a:gd name="connsiteY13" fmla="*/ 204993 h 497839"/>
                <a:gd name="connsiteX14" fmla="*/ 204993 w 409985"/>
                <a:gd name="connsiteY14" fmla="*/ 0 h 497839"/>
                <a:gd name="connsiteX15" fmla="*/ 0 w 409985"/>
                <a:gd name="connsiteY15" fmla="*/ 204993 h 497839"/>
                <a:gd name="connsiteX16" fmla="*/ 146423 w 409985"/>
                <a:gd name="connsiteY16" fmla="*/ 401200 h 497839"/>
                <a:gd name="connsiteX17" fmla="*/ 146423 w 409985"/>
                <a:gd name="connsiteY17" fmla="*/ 439270 h 497839"/>
                <a:gd name="connsiteX18" fmla="*/ 54909 w 409985"/>
                <a:gd name="connsiteY18" fmla="*/ 450984 h 497839"/>
                <a:gd name="connsiteX19" fmla="*/ 29285 w 409985"/>
                <a:gd name="connsiteY19" fmla="*/ 480269 h 497839"/>
                <a:gd name="connsiteX20" fmla="*/ 29285 w 409985"/>
                <a:gd name="connsiteY20" fmla="*/ 497839 h 497839"/>
                <a:gd name="connsiteX21" fmla="*/ 380701 w 409985"/>
                <a:gd name="connsiteY21" fmla="*/ 497839 h 497839"/>
                <a:gd name="connsiteX22" fmla="*/ 380701 w 409985"/>
                <a:gd name="connsiteY22" fmla="*/ 479536 h 497839"/>
                <a:gd name="connsiteX23" fmla="*/ 355077 w 409985"/>
                <a:gd name="connsiteY23" fmla="*/ 450984 h 497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9985" h="497839">
                  <a:moveTo>
                    <a:pt x="87854" y="204993"/>
                  </a:moveTo>
                  <a:cubicBezTo>
                    <a:pt x="87854" y="140566"/>
                    <a:pt x="140566" y="87854"/>
                    <a:pt x="204993" y="87854"/>
                  </a:cubicBezTo>
                  <a:cubicBezTo>
                    <a:pt x="269419" y="87854"/>
                    <a:pt x="322131" y="140566"/>
                    <a:pt x="322131" y="204993"/>
                  </a:cubicBezTo>
                  <a:cubicBezTo>
                    <a:pt x="322131" y="269419"/>
                    <a:pt x="269419" y="322131"/>
                    <a:pt x="204993" y="322131"/>
                  </a:cubicBezTo>
                  <a:cubicBezTo>
                    <a:pt x="140566" y="322131"/>
                    <a:pt x="87854" y="269419"/>
                    <a:pt x="87854" y="204993"/>
                  </a:cubicBezTo>
                  <a:close/>
                  <a:moveTo>
                    <a:pt x="204993" y="29285"/>
                  </a:moveTo>
                  <a:cubicBezTo>
                    <a:pt x="213046" y="29285"/>
                    <a:pt x="219635" y="35874"/>
                    <a:pt x="219635" y="43927"/>
                  </a:cubicBezTo>
                  <a:cubicBezTo>
                    <a:pt x="219635" y="51980"/>
                    <a:pt x="213046" y="58569"/>
                    <a:pt x="204993" y="58569"/>
                  </a:cubicBezTo>
                  <a:cubicBezTo>
                    <a:pt x="196939" y="58569"/>
                    <a:pt x="190350" y="51980"/>
                    <a:pt x="190350" y="43927"/>
                  </a:cubicBezTo>
                  <a:cubicBezTo>
                    <a:pt x="190350" y="35874"/>
                    <a:pt x="196939" y="29285"/>
                    <a:pt x="204993" y="29285"/>
                  </a:cubicBezTo>
                  <a:close/>
                  <a:moveTo>
                    <a:pt x="355077" y="450984"/>
                  </a:moveTo>
                  <a:lnTo>
                    <a:pt x="263562" y="439270"/>
                  </a:lnTo>
                  <a:lnTo>
                    <a:pt x="263562" y="401200"/>
                  </a:lnTo>
                  <a:cubicBezTo>
                    <a:pt x="348488" y="376308"/>
                    <a:pt x="409985" y="297972"/>
                    <a:pt x="409985" y="204993"/>
                  </a:cubicBezTo>
                  <a:cubicBezTo>
                    <a:pt x="409985" y="91515"/>
                    <a:pt x="318471" y="0"/>
                    <a:pt x="204993" y="0"/>
                  </a:cubicBezTo>
                  <a:cubicBezTo>
                    <a:pt x="91515" y="0"/>
                    <a:pt x="0" y="91515"/>
                    <a:pt x="0" y="204993"/>
                  </a:cubicBezTo>
                  <a:cubicBezTo>
                    <a:pt x="0" y="297972"/>
                    <a:pt x="61498" y="376308"/>
                    <a:pt x="146423" y="401200"/>
                  </a:cubicBezTo>
                  <a:lnTo>
                    <a:pt x="146423" y="439270"/>
                  </a:lnTo>
                  <a:lnTo>
                    <a:pt x="54909" y="450984"/>
                  </a:lnTo>
                  <a:cubicBezTo>
                    <a:pt x="40266" y="453180"/>
                    <a:pt x="29285" y="465626"/>
                    <a:pt x="29285" y="480269"/>
                  </a:cubicBezTo>
                  <a:lnTo>
                    <a:pt x="29285" y="497839"/>
                  </a:lnTo>
                  <a:lnTo>
                    <a:pt x="380701" y="497839"/>
                  </a:lnTo>
                  <a:lnTo>
                    <a:pt x="380701" y="479536"/>
                  </a:lnTo>
                  <a:cubicBezTo>
                    <a:pt x="380701" y="464894"/>
                    <a:pt x="369719" y="452448"/>
                    <a:pt x="355077" y="450984"/>
                  </a:cubicBezTo>
                  <a:close/>
                </a:path>
              </a:pathLst>
            </a:custGeom>
            <a:solidFill>
              <a:schemeClr val="bg1"/>
            </a:solidFill>
            <a:ln w="7243" cap="flat">
              <a:noFill/>
              <a:prstDash val="solid"/>
              <a:miter/>
            </a:ln>
          </p:spPr>
          <p:txBody>
            <a:bodyPr rtlCol="0" anchor="ctr"/>
            <a:lstStyle/>
            <a:p>
              <a:endParaRPr lang="zh-CN" altLang="en-US"/>
            </a:p>
          </p:txBody>
        </p:sp>
        <p:sp>
          <p:nvSpPr>
            <p:cNvPr id="5" name="任意多边形: 形状 4"/>
            <p:cNvSpPr/>
            <p:nvPr/>
          </p:nvSpPr>
          <p:spPr>
            <a:xfrm>
              <a:off x="2370362" y="3767492"/>
              <a:ext cx="175708" cy="175708"/>
            </a:xfrm>
            <a:custGeom>
              <a:avLst/>
              <a:gdLst>
                <a:gd name="connsiteX0" fmla="*/ 87854 w 175708"/>
                <a:gd name="connsiteY0" fmla="*/ 131781 h 175708"/>
                <a:gd name="connsiteX1" fmla="*/ 43927 w 175708"/>
                <a:gd name="connsiteY1" fmla="*/ 87854 h 175708"/>
                <a:gd name="connsiteX2" fmla="*/ 87854 w 175708"/>
                <a:gd name="connsiteY2" fmla="*/ 43927 h 175708"/>
                <a:gd name="connsiteX3" fmla="*/ 131781 w 175708"/>
                <a:gd name="connsiteY3" fmla="*/ 87854 h 175708"/>
                <a:gd name="connsiteX4" fmla="*/ 87854 w 175708"/>
                <a:gd name="connsiteY4" fmla="*/ 131781 h 175708"/>
                <a:gd name="connsiteX5" fmla="*/ 87854 w 175708"/>
                <a:gd name="connsiteY5" fmla="*/ 0 h 175708"/>
                <a:gd name="connsiteX6" fmla="*/ 0 w 175708"/>
                <a:gd name="connsiteY6" fmla="*/ 87854 h 175708"/>
                <a:gd name="connsiteX7" fmla="*/ 87854 w 175708"/>
                <a:gd name="connsiteY7" fmla="*/ 175708 h 175708"/>
                <a:gd name="connsiteX8" fmla="*/ 175708 w 175708"/>
                <a:gd name="connsiteY8" fmla="*/ 87854 h 175708"/>
                <a:gd name="connsiteX9" fmla="*/ 87854 w 175708"/>
                <a:gd name="connsiteY9" fmla="*/ 0 h 175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708" h="175708">
                  <a:moveTo>
                    <a:pt x="87854" y="131781"/>
                  </a:moveTo>
                  <a:cubicBezTo>
                    <a:pt x="63694" y="131781"/>
                    <a:pt x="43927" y="112014"/>
                    <a:pt x="43927" y="87854"/>
                  </a:cubicBezTo>
                  <a:cubicBezTo>
                    <a:pt x="43927" y="63694"/>
                    <a:pt x="63694" y="43927"/>
                    <a:pt x="87854" y="43927"/>
                  </a:cubicBezTo>
                  <a:cubicBezTo>
                    <a:pt x="112014" y="43927"/>
                    <a:pt x="131781" y="63694"/>
                    <a:pt x="131781" y="87854"/>
                  </a:cubicBezTo>
                  <a:cubicBezTo>
                    <a:pt x="131781" y="112014"/>
                    <a:pt x="112014" y="131781"/>
                    <a:pt x="87854" y="131781"/>
                  </a:cubicBezTo>
                  <a:close/>
                  <a:moveTo>
                    <a:pt x="87854" y="0"/>
                  </a:moveTo>
                  <a:cubicBezTo>
                    <a:pt x="39534" y="0"/>
                    <a:pt x="0" y="39534"/>
                    <a:pt x="0" y="87854"/>
                  </a:cubicBezTo>
                  <a:cubicBezTo>
                    <a:pt x="0" y="136174"/>
                    <a:pt x="39534" y="175708"/>
                    <a:pt x="87854" y="175708"/>
                  </a:cubicBezTo>
                  <a:cubicBezTo>
                    <a:pt x="136174" y="175708"/>
                    <a:pt x="175708" y="136174"/>
                    <a:pt x="175708" y="87854"/>
                  </a:cubicBezTo>
                  <a:cubicBezTo>
                    <a:pt x="175708" y="39534"/>
                    <a:pt x="136174" y="0"/>
                    <a:pt x="87854" y="0"/>
                  </a:cubicBezTo>
                  <a:close/>
                </a:path>
              </a:pathLst>
            </a:custGeom>
            <a:solidFill>
              <a:schemeClr val="bg1"/>
            </a:solidFill>
            <a:ln w="7243" cap="flat">
              <a:noFill/>
              <a:prstDash val="solid"/>
              <a:miter/>
            </a:ln>
          </p:spPr>
          <p:txBody>
            <a:bodyPr rtlCol="0" anchor="ctr"/>
            <a:lstStyle/>
            <a:p>
              <a:endParaRPr lang="zh-CN" altLang="en-US"/>
            </a:p>
          </p:txBody>
        </p:sp>
      </p:grpSp>
      <p:sp>
        <p:nvSpPr>
          <p:cNvPr id="24" name="内容占位符 1"/>
          <p:cNvSpPr>
            <a:spLocks noGrp="1"/>
          </p:cNvSpPr>
          <p:nvPr>
            <p:custDataLst>
              <p:tags r:id="rId1"/>
            </p:custDataLst>
          </p:nvPr>
        </p:nvSpPr>
        <p:spPr>
          <a:xfrm>
            <a:off x="660678" y="1361536"/>
            <a:ext cx="8640000" cy="4987156"/>
          </a:xfrm>
          <a:prstGeom prst="rect">
            <a:avLst/>
          </a:prstGeom>
          <a:noFill/>
          <a:ln>
            <a:noFill/>
          </a:ln>
        </p:spPr>
        <p:txBody>
          <a:bodyPr vert="horz" wrap="square" lIns="91440" tIns="45720" rIns="91440" bIns="45720" numCol="1" anchor="t" anchorCtr="0" compatLnSpc="1">
            <a:noAutofit/>
          </a:bodyPr>
          <a:lstStyle>
            <a:lvl1pPr marL="272415" indent="-272415" algn="l" rtl="0" eaLnBrk="1" fontAlgn="base" hangingPunct="1">
              <a:lnSpc>
                <a:spcPct val="150000"/>
              </a:lnSpc>
              <a:spcBef>
                <a:spcPct val="20000"/>
              </a:spcBef>
              <a:spcAft>
                <a:spcPct val="0"/>
              </a:spcAft>
              <a:buClr>
                <a:schemeClr val="bg1"/>
              </a:buClr>
              <a:buFont typeface="Wingdings" panose="05000000000000000000" pitchFamily="2" charset="2"/>
              <a:buChar char="Ø"/>
              <a:defRPr kumimoji="1" sz="1800" b="0">
                <a:solidFill>
                  <a:schemeClr val="bg1"/>
                </a:solidFill>
                <a:latin typeface="微软雅黑" panose="020B0503020204020204" charset="-122"/>
                <a:ea typeface="微软雅黑" panose="020B0503020204020204" charset="-122"/>
                <a:cs typeface="宋体" panose="02010600030101010101" pitchFamily="2" charset="-122"/>
              </a:defRPr>
            </a:lvl1pPr>
            <a:lvl2pPr marL="589280" indent="-225425" algn="l" rtl="0" eaLnBrk="1" fontAlgn="base" hangingPunct="1">
              <a:lnSpc>
                <a:spcPct val="130000"/>
              </a:lnSpc>
              <a:spcBef>
                <a:spcPct val="20000"/>
              </a:spcBef>
              <a:spcAft>
                <a:spcPct val="0"/>
              </a:spcAft>
              <a:buClr>
                <a:srgbClr val="032089"/>
              </a:buClr>
              <a:buFont typeface="Wingdings" panose="05000000000000000000" pitchFamily="2" charset="2"/>
              <a:buChar char="l"/>
              <a:defRPr kumimoji="1" sz="1745" b="0">
                <a:solidFill>
                  <a:schemeClr val="tx1"/>
                </a:solidFill>
                <a:latin typeface="微软雅黑" panose="020B0503020204020204" charset="-122"/>
                <a:ea typeface="微软雅黑" panose="020B0503020204020204" charset="-122"/>
              </a:defRPr>
            </a:lvl2pPr>
            <a:lvl3pPr marL="906780" indent="-180975" algn="l" rtl="0" eaLnBrk="1" fontAlgn="base" hangingPunct="1">
              <a:spcBef>
                <a:spcPct val="20000"/>
              </a:spcBef>
              <a:spcAft>
                <a:spcPct val="0"/>
              </a:spcAft>
              <a:buFont typeface="Arial" panose="020B0604020202020204" pitchFamily="34" charset="0"/>
              <a:buChar char="•"/>
              <a:defRPr kumimoji="1" sz="1430" b="0">
                <a:solidFill>
                  <a:schemeClr val="tx1"/>
                </a:solidFill>
                <a:latin typeface="微软雅黑" panose="020B0503020204020204" charset="-122"/>
                <a:ea typeface="微软雅黑" panose="020B0503020204020204" charset="-122"/>
              </a:defRPr>
            </a:lvl3pPr>
            <a:lvl4pPr marL="1268730" indent="-180975" algn="l" rtl="0" eaLnBrk="1" fontAlgn="base" hangingPunct="1">
              <a:spcBef>
                <a:spcPct val="20000"/>
              </a:spcBef>
              <a:spcAft>
                <a:spcPct val="0"/>
              </a:spcAft>
              <a:buFont typeface="Arial" panose="020B0604020202020204" pitchFamily="34" charset="0"/>
              <a:buChar char="–"/>
              <a:defRPr kumimoji="1" sz="1430" b="0">
                <a:solidFill>
                  <a:schemeClr val="tx1"/>
                </a:solidFill>
                <a:latin typeface="微软雅黑" panose="020B0503020204020204" charset="-122"/>
                <a:ea typeface="微软雅黑" panose="020B0503020204020204" charset="-122"/>
              </a:defRPr>
            </a:lvl4pPr>
            <a:lvl5pPr marL="1631950" indent="-180975" algn="l" rtl="0" eaLnBrk="1" fontAlgn="base" hangingPunct="1">
              <a:spcBef>
                <a:spcPct val="20000"/>
              </a:spcBef>
              <a:spcAft>
                <a:spcPct val="0"/>
              </a:spcAft>
              <a:buFont typeface="Arial" panose="020B0604020202020204" pitchFamily="34" charset="0"/>
              <a:buChar char="»"/>
              <a:defRPr kumimoji="1" sz="1430" b="0">
                <a:solidFill>
                  <a:schemeClr val="tx1"/>
                </a:solidFill>
                <a:latin typeface="微软雅黑" panose="020B0503020204020204" charset="-122"/>
                <a:ea typeface="微软雅黑" panose="020B0503020204020204" charset="-122"/>
              </a:defRPr>
            </a:lvl5pPr>
            <a:lvl6pPr marL="1995805"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6pPr>
            <a:lvl7pPr marL="2358390"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7pPr>
            <a:lvl8pPr marL="2720975"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8pPr>
            <a:lvl9pPr marL="3084195"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9pPr>
          </a:lstStyle>
          <a:p>
            <a:pPr marL="0" indent="0">
              <a:buFont typeface="Wingdings" panose="05000000000000000000" pitchFamily="2" charset="2"/>
              <a:buNone/>
              <a:defRPr/>
            </a:pPr>
            <a:r>
              <a:rPr altLang="zh-CN" dirty="0">
                <a:solidFill>
                  <a:schemeClr val="tx1"/>
                </a:solidFill>
              </a:rPr>
              <a:t>Flask项目创建之后会包含一个简单的Web程序，本节讲解这个简单的项目都包含了什么内容，这些内容有哪些作用。</a:t>
            </a:r>
            <a:endParaRPr altLang="zh-CN" dirty="0">
              <a:solidFill>
                <a:schemeClr val="tx1"/>
              </a:solidFill>
            </a:endParaRPr>
          </a:p>
          <a:p>
            <a:pPr marL="0" indent="0">
              <a:buFont typeface="Wingdings" panose="05000000000000000000" pitchFamily="2" charset="2"/>
              <a:buNone/>
              <a:defRPr/>
            </a:pPr>
            <a:r>
              <a:rPr lang="zh-CN" altLang="zh-CN" dirty="0">
                <a:solidFill>
                  <a:schemeClr val="tx1"/>
                </a:solidFill>
              </a:rPr>
              <a:t>1．应用初始化</a:t>
            </a:r>
            <a:endParaRPr lang="zh-CN" altLang="zh-CN" dirty="0">
              <a:solidFill>
                <a:schemeClr val="tx1"/>
              </a:solidFill>
            </a:endParaRPr>
          </a:p>
          <a:p>
            <a:pPr marL="0" indent="0">
              <a:buFont typeface="Wingdings" panose="05000000000000000000" pitchFamily="2" charset="2"/>
              <a:buNone/>
              <a:defRPr/>
            </a:pPr>
            <a:r>
              <a:rPr lang="zh-CN" altLang="zh-CN" dirty="0">
                <a:solidFill>
                  <a:schemeClr val="tx1"/>
                </a:solidFill>
              </a:rPr>
              <a:t>所有Flask程序在创建时都必须先创建一个应用实例，也就是进行应用初始化。对应的程序代码如下。</a:t>
            </a:r>
            <a:endParaRPr lang="zh-CN" altLang="zh-CN" dirty="0">
              <a:solidFill>
                <a:schemeClr val="tx1"/>
              </a:solidFill>
            </a:endParaRPr>
          </a:p>
          <a:p>
            <a:pPr marL="0" indent="245110" algn="l" fontAlgn="auto">
              <a:lnSpc>
                <a:spcPct val="100000"/>
              </a:lnSpc>
              <a:buClrTx/>
              <a:buSzTx/>
              <a:buFont typeface="Wingdings" panose="05000000000000000000" pitchFamily="2" charset="2"/>
              <a:buNone/>
            </a:pPr>
            <a:r>
              <a:rPr kumimoji="0" sz="1600">
                <a:solidFill>
                  <a:schemeClr val="tx1"/>
                </a:solidFill>
                <a:latin typeface="+mn-lt"/>
                <a:ea typeface="+mn-ea"/>
                <a:cs typeface="+mn-cs"/>
              </a:rPr>
              <a:t>from flask import Flask</a:t>
            </a:r>
            <a:endParaRPr kumimoji="0" sz="1600">
              <a:solidFill>
                <a:schemeClr val="tx1"/>
              </a:solidFill>
              <a:latin typeface="+mn-lt"/>
              <a:ea typeface="+mn-ea"/>
              <a:cs typeface="+mn-cs"/>
            </a:endParaRPr>
          </a:p>
          <a:p>
            <a:pPr marL="0" indent="245110" algn="l" fontAlgn="auto">
              <a:lnSpc>
                <a:spcPct val="100000"/>
              </a:lnSpc>
              <a:buClrTx/>
              <a:buSzTx/>
              <a:buFont typeface="Wingdings" panose="05000000000000000000" pitchFamily="2" charset="2"/>
              <a:buNone/>
            </a:pPr>
            <a:r>
              <a:rPr kumimoji="0" sz="1600">
                <a:solidFill>
                  <a:schemeClr val="tx1"/>
                </a:solidFill>
                <a:latin typeface="+mn-lt"/>
                <a:ea typeface="+mn-ea"/>
                <a:cs typeface="+mn-cs"/>
              </a:rPr>
              <a:t># 应用的初始化</a:t>
            </a:r>
            <a:endParaRPr kumimoji="0" sz="1600">
              <a:solidFill>
                <a:schemeClr val="tx1"/>
              </a:solidFill>
              <a:latin typeface="+mn-lt"/>
              <a:ea typeface="+mn-ea"/>
              <a:cs typeface="+mn-cs"/>
            </a:endParaRPr>
          </a:p>
          <a:p>
            <a:pPr marL="0" indent="245110" algn="l" fontAlgn="auto">
              <a:lnSpc>
                <a:spcPct val="100000"/>
              </a:lnSpc>
              <a:buClrTx/>
              <a:buSzTx/>
              <a:buFont typeface="Wingdings" panose="05000000000000000000" pitchFamily="2" charset="2"/>
              <a:buNone/>
            </a:pPr>
            <a:r>
              <a:rPr kumimoji="0" sz="1600">
                <a:solidFill>
                  <a:schemeClr val="tx1"/>
                </a:solidFill>
                <a:latin typeface="+mn-lt"/>
                <a:ea typeface="+mn-ea"/>
                <a:cs typeface="+mn-cs"/>
              </a:rPr>
              <a:t>app = Flask(__name__)</a:t>
            </a:r>
            <a:endParaRPr kumimoji="0" sz="1600">
              <a:solidFill>
                <a:schemeClr val="tx1"/>
              </a:solidFill>
              <a:latin typeface="+mn-lt"/>
              <a:ea typeface="+mn-ea"/>
              <a:cs typeface="+mn-cs"/>
            </a:endParaRPr>
          </a:p>
          <a:p>
            <a:pPr marL="0" indent="0">
              <a:buFont typeface="Wingdings" panose="05000000000000000000" pitchFamily="2" charset="2"/>
              <a:buNone/>
              <a:defRPr/>
            </a:pPr>
            <a:r>
              <a:rPr lang="zh-CN" altLang="zh-CN" dirty="0">
                <a:solidFill>
                  <a:schemeClr val="tx1"/>
                </a:solidFill>
              </a:rPr>
              <a:t>应用实例创建之后，才可以对路由及视图函数进行绑定。此处的“__name__”用于获取当前代码文件的文件名。</a:t>
            </a:r>
            <a:endParaRPr lang="zh-CN" altLang="zh-CN"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103184" y="2804659"/>
            <a:ext cx="3983910" cy="1338828"/>
          </a:xfrm>
          <a:prstGeom prst="rect">
            <a:avLst/>
          </a:prstGeom>
        </p:spPr>
        <p:txBody>
          <a:bodyPr wrap="square">
            <a:spAutoFit/>
          </a:bodyPr>
          <a:p>
            <a:pPr>
              <a:lnSpc>
                <a:spcPct val="150000"/>
              </a:lnSpc>
            </a:pPr>
            <a:r>
              <a:rPr lang="zh-CN" altLang="en-US" sz="1800">
                <a:solidFill>
                  <a:srgbClr val="595959"/>
                </a:solidFill>
                <a:latin typeface="微软雅黑" panose="020B0503020204020204" charset="-122"/>
                <a:ea typeface="微软雅黑" panose="020B0503020204020204" charset="-122"/>
                <a:cs typeface="+mn-ea"/>
              </a:rPr>
              <a:t>在</a:t>
            </a:r>
            <a:r>
              <a:rPr lang="en-US" altLang="zh-CN" sz="1800">
                <a:solidFill>
                  <a:srgbClr val="595959"/>
                </a:solidFill>
                <a:latin typeface="微软雅黑" panose="020B0503020204020204" charset="-122"/>
                <a:ea typeface="微软雅黑" panose="020B0503020204020204" charset="-122"/>
                <a:cs typeface="+mn-ea"/>
              </a:rPr>
              <a:t>first_pro</a:t>
            </a:r>
            <a:r>
              <a:rPr lang="zh-CN" altLang="en-US" sz="1800">
                <a:solidFill>
                  <a:srgbClr val="595959"/>
                </a:solidFill>
                <a:latin typeface="微软雅黑" panose="020B0503020204020204" charset="-122"/>
                <a:ea typeface="微软雅黑" panose="020B0503020204020204" charset="-122"/>
                <a:cs typeface="+mn-ea"/>
              </a:rPr>
              <a:t>项目中创建一个名称</a:t>
            </a:r>
            <a:r>
              <a:rPr lang="en-US" altLang="zh-CN" sz="1800">
                <a:solidFill>
                  <a:srgbClr val="0075CC"/>
                </a:solidFill>
                <a:latin typeface="微软雅黑" panose="020B0503020204020204" charset="-122"/>
                <a:ea typeface="微软雅黑" panose="020B0503020204020204" charset="-122"/>
                <a:cs typeface="+mn-ea"/>
              </a:rPr>
              <a:t>app</a:t>
            </a:r>
            <a:r>
              <a:rPr lang="zh-CN" altLang="en-US" sz="1800">
                <a:solidFill>
                  <a:srgbClr val="595959"/>
                </a:solidFill>
                <a:latin typeface="微软雅黑" panose="020B0503020204020204" charset="-122"/>
                <a:ea typeface="微软雅黑" panose="020B0503020204020204" charset="-122"/>
                <a:cs typeface="+mn-ea"/>
              </a:rPr>
              <a:t>的</a:t>
            </a:r>
            <a:r>
              <a:rPr lang="en-US" altLang="zh-CN" sz="1800">
                <a:solidFill>
                  <a:srgbClr val="595959"/>
                </a:solidFill>
                <a:latin typeface="微软雅黑" panose="020B0503020204020204" charset="-122"/>
                <a:ea typeface="微软雅黑" panose="020B0503020204020204" charset="-122"/>
                <a:cs typeface="+mn-ea"/>
              </a:rPr>
              <a:t>py</a:t>
            </a:r>
            <a:r>
              <a:rPr lang="zh-CN" altLang="en-US" sz="1800">
                <a:solidFill>
                  <a:srgbClr val="595959"/>
                </a:solidFill>
                <a:latin typeface="微软雅黑" panose="020B0503020204020204" charset="-122"/>
                <a:ea typeface="微软雅黑" panose="020B0503020204020204" charset="-122"/>
                <a:cs typeface="+mn-ea"/>
              </a:rPr>
              <a:t>文件，并在该文件中编写</a:t>
            </a:r>
            <a:r>
              <a:rPr lang="en-US" altLang="zh-CN" sz="1800">
                <a:solidFill>
                  <a:srgbClr val="595959"/>
                </a:solidFill>
                <a:latin typeface="微软雅黑" panose="020B0503020204020204" charset="-122"/>
                <a:ea typeface="微软雅黑" panose="020B0503020204020204" charset="-122"/>
                <a:cs typeface="+mn-ea"/>
              </a:rPr>
              <a:t>Hello Flask</a:t>
            </a:r>
            <a:r>
              <a:rPr lang="zh-CN" altLang="en-US" sz="1800">
                <a:solidFill>
                  <a:srgbClr val="595959"/>
                </a:solidFill>
                <a:latin typeface="微软雅黑" panose="020B0503020204020204" charset="-122"/>
                <a:ea typeface="微软雅黑" panose="020B0503020204020204" charset="-122"/>
                <a:cs typeface="+mn-ea"/>
              </a:rPr>
              <a:t>程序的代码，具体代码如下所示。</a:t>
            </a:r>
            <a:endParaRPr lang="zh-CN" altLang="en-US" sz="1800">
              <a:solidFill>
                <a:srgbClr val="595959"/>
              </a:solidFill>
              <a:latin typeface="微软雅黑" panose="020B0503020204020204" charset="-122"/>
              <a:ea typeface="微软雅黑" panose="020B0503020204020204" charset="-122"/>
              <a:cs typeface="+mn-ea"/>
            </a:endParaRPr>
          </a:p>
        </p:txBody>
      </p:sp>
      <p:sp>
        <p:nvSpPr>
          <p:cNvPr id="9" name="矩形 8"/>
          <p:cNvSpPr/>
          <p:nvPr/>
        </p:nvSpPr>
        <p:spPr bwMode="auto">
          <a:xfrm>
            <a:off x="5781701" y="1269554"/>
            <a:ext cx="4705993" cy="48245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nSpc>
                <a:spcPct val="150000"/>
              </a:lnSpc>
              <a:defRPr/>
            </a:pPr>
            <a:r>
              <a:rPr lang="en-US" altLang="zh-CN" sz="1800">
                <a:solidFill>
                  <a:srgbClr val="595959"/>
                </a:solidFill>
                <a:latin typeface="微软雅黑" panose="020B0503020204020204" charset="-122"/>
                <a:ea typeface="微软雅黑" panose="020B0503020204020204" charset="-122"/>
                <a:sym typeface="+mn-ea"/>
              </a:rPr>
              <a:t># </a:t>
            </a:r>
            <a:r>
              <a:rPr lang="zh-CN" altLang="en-US" sz="1800">
                <a:solidFill>
                  <a:srgbClr val="595959"/>
                </a:solidFill>
                <a:latin typeface="微软雅黑" panose="020B0503020204020204" charset="-122"/>
                <a:ea typeface="微软雅黑" panose="020B0503020204020204" charset="-122"/>
                <a:sym typeface="+mn-ea"/>
              </a:rPr>
              <a:t>导入</a:t>
            </a:r>
            <a:r>
              <a:rPr lang="en-US" altLang="zh-CN" sz="1800">
                <a:solidFill>
                  <a:srgbClr val="595959"/>
                </a:solidFill>
                <a:latin typeface="微软雅黑" panose="020B0503020204020204" charset="-122"/>
                <a:ea typeface="微软雅黑" panose="020B0503020204020204" charset="-122"/>
                <a:sym typeface="+mn-ea"/>
              </a:rPr>
              <a:t>Flask</a:t>
            </a:r>
            <a:r>
              <a:rPr lang="zh-CN" altLang="en-US" sz="1800">
                <a:solidFill>
                  <a:srgbClr val="595959"/>
                </a:solidFill>
                <a:latin typeface="微软雅黑" panose="020B0503020204020204" charset="-122"/>
                <a:ea typeface="微软雅黑" panose="020B0503020204020204" charset="-122"/>
                <a:sym typeface="+mn-ea"/>
              </a:rPr>
              <a:t>类</a:t>
            </a:r>
            <a:endParaRPr lang="zh-CN" altLang="en-US" sz="1800">
              <a:solidFill>
                <a:srgbClr val="595959"/>
              </a:solidFill>
              <a:latin typeface="微软雅黑" panose="020B0503020204020204" charset="-122"/>
              <a:ea typeface="微软雅黑" panose="020B0503020204020204" charset="-122"/>
              <a:sym typeface="+mn-ea"/>
            </a:endParaRPr>
          </a:p>
          <a:p>
            <a:pPr>
              <a:lnSpc>
                <a:spcPct val="150000"/>
              </a:lnSpc>
              <a:defRPr/>
            </a:pPr>
            <a:r>
              <a:rPr lang="en-US" altLang="zh-CN" sz="1800">
                <a:solidFill>
                  <a:srgbClr val="595959"/>
                </a:solidFill>
                <a:latin typeface="微软雅黑" panose="020B0503020204020204" charset="-122"/>
                <a:ea typeface="微软雅黑" panose="020B0503020204020204" charset="-122"/>
                <a:sym typeface="+mn-ea"/>
              </a:rPr>
              <a:t>from flask import Flask</a:t>
            </a:r>
            <a:endParaRPr lang="en-US" altLang="zh-CN" sz="1800">
              <a:solidFill>
                <a:srgbClr val="595959"/>
              </a:solidFill>
              <a:latin typeface="微软雅黑" panose="020B0503020204020204" charset="-122"/>
              <a:ea typeface="微软雅黑" panose="020B0503020204020204" charset="-122"/>
              <a:sym typeface="+mn-ea"/>
            </a:endParaRPr>
          </a:p>
          <a:p>
            <a:pPr>
              <a:lnSpc>
                <a:spcPct val="150000"/>
              </a:lnSpc>
              <a:defRPr/>
            </a:pPr>
            <a:r>
              <a:rPr lang="en-US" altLang="zh-CN" sz="1800">
                <a:solidFill>
                  <a:srgbClr val="595959"/>
                </a:solidFill>
                <a:latin typeface="微软雅黑" panose="020B0503020204020204" charset="-122"/>
                <a:ea typeface="微软雅黑" panose="020B0503020204020204" charset="-122"/>
                <a:sym typeface="+mn-ea"/>
              </a:rPr>
              <a:t># </a:t>
            </a:r>
            <a:r>
              <a:rPr lang="zh-CN" altLang="en-US" sz="1800">
                <a:solidFill>
                  <a:srgbClr val="595959"/>
                </a:solidFill>
                <a:latin typeface="微软雅黑" panose="020B0503020204020204" charset="-122"/>
                <a:ea typeface="微软雅黑" panose="020B0503020204020204" charset="-122"/>
                <a:sym typeface="+mn-ea"/>
              </a:rPr>
              <a:t>实例化</a:t>
            </a:r>
            <a:r>
              <a:rPr lang="en-US" altLang="zh-CN" sz="1800">
                <a:solidFill>
                  <a:srgbClr val="595959"/>
                </a:solidFill>
                <a:latin typeface="微软雅黑" panose="020B0503020204020204" charset="-122"/>
                <a:ea typeface="微软雅黑" panose="020B0503020204020204" charset="-122"/>
                <a:sym typeface="+mn-ea"/>
              </a:rPr>
              <a:t>Flask</a:t>
            </a:r>
            <a:r>
              <a:rPr lang="zh-CN" altLang="en-US" sz="1800">
                <a:solidFill>
                  <a:srgbClr val="595959"/>
                </a:solidFill>
                <a:latin typeface="微软雅黑" panose="020B0503020204020204" charset="-122"/>
                <a:ea typeface="微软雅黑" panose="020B0503020204020204" charset="-122"/>
                <a:sym typeface="+mn-ea"/>
              </a:rPr>
              <a:t>类</a:t>
            </a:r>
            <a:endParaRPr lang="zh-CN" altLang="en-US" sz="1800">
              <a:solidFill>
                <a:srgbClr val="595959"/>
              </a:solidFill>
              <a:latin typeface="微软雅黑" panose="020B0503020204020204" charset="-122"/>
              <a:ea typeface="微软雅黑" panose="020B0503020204020204" charset="-122"/>
              <a:sym typeface="+mn-ea"/>
            </a:endParaRPr>
          </a:p>
          <a:p>
            <a:pPr>
              <a:lnSpc>
                <a:spcPct val="150000"/>
              </a:lnSpc>
              <a:defRPr/>
            </a:pPr>
            <a:r>
              <a:rPr lang="en-US" altLang="zh-CN" sz="1800">
                <a:solidFill>
                  <a:srgbClr val="595959"/>
                </a:solidFill>
                <a:latin typeface="微软雅黑" panose="020B0503020204020204" charset="-122"/>
                <a:ea typeface="微软雅黑" panose="020B0503020204020204" charset="-122"/>
                <a:sym typeface="+mn-ea"/>
              </a:rPr>
              <a:t>app = Flask(__name__)</a:t>
            </a:r>
            <a:endParaRPr lang="en-US" altLang="zh-CN" sz="1800">
              <a:solidFill>
                <a:srgbClr val="595959"/>
              </a:solidFill>
              <a:latin typeface="微软雅黑" panose="020B0503020204020204" charset="-122"/>
              <a:ea typeface="微软雅黑" panose="020B0503020204020204" charset="-122"/>
              <a:sym typeface="+mn-ea"/>
            </a:endParaRPr>
          </a:p>
          <a:p>
            <a:pPr>
              <a:lnSpc>
                <a:spcPct val="150000"/>
              </a:lnSpc>
              <a:defRPr/>
            </a:pPr>
            <a:r>
              <a:rPr lang="en-US" altLang="zh-CN" sz="1800">
                <a:solidFill>
                  <a:srgbClr val="595959"/>
                </a:solidFill>
                <a:latin typeface="微软雅黑" panose="020B0503020204020204" charset="-122"/>
                <a:ea typeface="微软雅黑" panose="020B0503020204020204" charset="-122"/>
                <a:sym typeface="+mn-ea"/>
              </a:rPr>
              <a:t># </a:t>
            </a:r>
            <a:r>
              <a:rPr lang="zh-CN" altLang="en-US" sz="1800">
                <a:solidFill>
                  <a:srgbClr val="595959"/>
                </a:solidFill>
                <a:latin typeface="微软雅黑" panose="020B0503020204020204" charset="-122"/>
                <a:ea typeface="微软雅黑" panose="020B0503020204020204" charset="-122"/>
                <a:sym typeface="+mn-ea"/>
              </a:rPr>
              <a:t>定义视图函数，并为该函数注册路由</a:t>
            </a:r>
            <a:endParaRPr lang="zh-CN" altLang="en-US" sz="1800">
              <a:solidFill>
                <a:srgbClr val="595959"/>
              </a:solidFill>
              <a:latin typeface="微软雅黑" panose="020B0503020204020204" charset="-122"/>
              <a:ea typeface="微软雅黑" panose="020B0503020204020204" charset="-122"/>
              <a:sym typeface="+mn-ea"/>
            </a:endParaRPr>
          </a:p>
          <a:p>
            <a:pPr>
              <a:lnSpc>
                <a:spcPct val="150000"/>
              </a:lnSpc>
              <a:defRPr/>
            </a:pPr>
            <a:r>
              <a:rPr lang="en-US" altLang="zh-CN" sz="1800">
                <a:solidFill>
                  <a:srgbClr val="595959"/>
                </a:solidFill>
                <a:latin typeface="微软雅黑" panose="020B0503020204020204" charset="-122"/>
                <a:ea typeface="微软雅黑" panose="020B0503020204020204" charset="-122"/>
                <a:sym typeface="+mn-ea"/>
              </a:rPr>
              <a:t>@app.route("/")</a:t>
            </a:r>
            <a:endParaRPr lang="en-US" altLang="zh-CN" sz="1800">
              <a:solidFill>
                <a:srgbClr val="595959"/>
              </a:solidFill>
              <a:latin typeface="微软雅黑" panose="020B0503020204020204" charset="-122"/>
              <a:ea typeface="微软雅黑" panose="020B0503020204020204" charset="-122"/>
              <a:sym typeface="+mn-ea"/>
            </a:endParaRPr>
          </a:p>
          <a:p>
            <a:pPr>
              <a:lnSpc>
                <a:spcPct val="150000"/>
              </a:lnSpc>
              <a:defRPr/>
            </a:pPr>
            <a:r>
              <a:rPr lang="en-US" altLang="zh-CN" sz="1800">
                <a:solidFill>
                  <a:srgbClr val="595959"/>
                </a:solidFill>
                <a:latin typeface="微软雅黑" panose="020B0503020204020204" charset="-122"/>
                <a:ea typeface="微软雅黑" panose="020B0503020204020204" charset="-122"/>
                <a:sym typeface="+mn-ea"/>
              </a:rPr>
              <a:t>def hello_flask():</a:t>
            </a:r>
            <a:endParaRPr lang="en-US" altLang="zh-CN" sz="1800">
              <a:solidFill>
                <a:srgbClr val="595959"/>
              </a:solidFill>
              <a:latin typeface="微软雅黑" panose="020B0503020204020204" charset="-122"/>
              <a:ea typeface="微软雅黑" panose="020B0503020204020204" charset="-122"/>
              <a:sym typeface="+mn-ea"/>
            </a:endParaRPr>
          </a:p>
          <a:p>
            <a:pPr>
              <a:lnSpc>
                <a:spcPct val="150000"/>
              </a:lnSpc>
              <a:defRPr/>
            </a:pPr>
            <a:r>
              <a:rPr lang="en-US" altLang="zh-CN" sz="1800">
                <a:solidFill>
                  <a:srgbClr val="595959"/>
                </a:solidFill>
                <a:latin typeface="微软雅黑" panose="020B0503020204020204" charset="-122"/>
                <a:ea typeface="微软雅黑" panose="020B0503020204020204" charset="-122"/>
                <a:sym typeface="+mn-ea"/>
              </a:rPr>
              <a:t>    return </a:t>
            </a:r>
            <a:r>
              <a:rPr lang="en-US" altLang="zh-CN" sz="1800">
                <a:solidFill>
                  <a:srgbClr val="0075CC"/>
                </a:solidFill>
                <a:latin typeface="微软雅黑" panose="020B0503020204020204" charset="-122"/>
                <a:ea typeface="微软雅黑" panose="020B0503020204020204" charset="-122"/>
                <a:sym typeface="+mn-ea"/>
              </a:rPr>
              <a:t>"&lt;p&gt;Hello, Flask!&lt;/p&gt;"</a:t>
            </a:r>
            <a:endParaRPr lang="en-US" altLang="zh-CN" sz="1800">
              <a:solidFill>
                <a:srgbClr val="0075CC"/>
              </a:solidFill>
              <a:latin typeface="微软雅黑" panose="020B0503020204020204" charset="-122"/>
              <a:ea typeface="微软雅黑" panose="020B0503020204020204" charset="-122"/>
              <a:sym typeface="+mn-ea"/>
            </a:endParaRPr>
          </a:p>
          <a:p>
            <a:pPr>
              <a:lnSpc>
                <a:spcPct val="150000"/>
              </a:lnSpc>
              <a:defRPr/>
            </a:pPr>
            <a:r>
              <a:rPr lang="en-US" altLang="zh-CN" sz="1800">
                <a:solidFill>
                  <a:srgbClr val="595959"/>
                </a:solidFill>
                <a:latin typeface="微软雅黑" panose="020B0503020204020204" charset="-122"/>
                <a:ea typeface="微软雅黑" panose="020B0503020204020204" charset="-122"/>
                <a:sym typeface="+mn-ea"/>
              </a:rPr>
              <a:t>if __name__ == "__main__":</a:t>
            </a:r>
            <a:endParaRPr lang="en-US" altLang="zh-CN" sz="1800">
              <a:solidFill>
                <a:srgbClr val="595959"/>
              </a:solidFill>
              <a:latin typeface="微软雅黑" panose="020B0503020204020204" charset="-122"/>
              <a:ea typeface="微软雅黑" panose="020B0503020204020204" charset="-122"/>
              <a:sym typeface="+mn-ea"/>
            </a:endParaRPr>
          </a:p>
          <a:p>
            <a:pPr>
              <a:lnSpc>
                <a:spcPct val="150000"/>
              </a:lnSpc>
              <a:defRPr/>
            </a:pPr>
            <a:r>
              <a:rPr lang="en-US" altLang="zh-CN" sz="1800">
                <a:solidFill>
                  <a:srgbClr val="595959"/>
                </a:solidFill>
                <a:latin typeface="微软雅黑" panose="020B0503020204020204" charset="-122"/>
                <a:ea typeface="微软雅黑" panose="020B0503020204020204" charset="-122"/>
                <a:sym typeface="+mn-ea"/>
              </a:rPr>
              <a:t>    # </a:t>
            </a:r>
            <a:r>
              <a:rPr lang="zh-CN" altLang="en-US" sz="1800">
                <a:solidFill>
                  <a:srgbClr val="595959"/>
                </a:solidFill>
                <a:latin typeface="微软雅黑" panose="020B0503020204020204" charset="-122"/>
                <a:ea typeface="微软雅黑" panose="020B0503020204020204" charset="-122"/>
                <a:sym typeface="+mn-ea"/>
              </a:rPr>
              <a:t>启动开发服务器</a:t>
            </a:r>
            <a:endParaRPr lang="zh-CN" altLang="en-US" sz="1800">
              <a:solidFill>
                <a:srgbClr val="595959"/>
              </a:solidFill>
              <a:latin typeface="微软雅黑" panose="020B0503020204020204" charset="-122"/>
              <a:ea typeface="微软雅黑" panose="020B0503020204020204" charset="-122"/>
              <a:sym typeface="+mn-ea"/>
            </a:endParaRPr>
          </a:p>
          <a:p>
            <a:pPr>
              <a:lnSpc>
                <a:spcPct val="150000"/>
              </a:lnSpc>
              <a:defRPr/>
            </a:pPr>
            <a:r>
              <a:rPr lang="zh-CN" altLang="en-US" sz="1800">
                <a:solidFill>
                  <a:srgbClr val="595959"/>
                </a:solidFill>
                <a:latin typeface="微软雅黑" panose="020B0503020204020204" charset="-122"/>
                <a:ea typeface="微软雅黑" panose="020B0503020204020204" charset="-122"/>
                <a:sym typeface="+mn-ea"/>
              </a:rPr>
              <a:t>    </a:t>
            </a:r>
            <a:r>
              <a:rPr lang="en-US" altLang="zh-CN" sz="1800">
                <a:solidFill>
                  <a:srgbClr val="595959"/>
                </a:solidFill>
                <a:latin typeface="微软雅黑" panose="020B0503020204020204" charset="-122"/>
                <a:ea typeface="微软雅黑" panose="020B0503020204020204" charset="-122"/>
                <a:sym typeface="+mn-ea"/>
              </a:rPr>
              <a:t>app.run</a:t>
            </a:r>
            <a:r>
              <a:rPr lang="en-US" altLang="zh-CN" sz="1800" smtClean="0">
                <a:solidFill>
                  <a:srgbClr val="595959"/>
                </a:solidFill>
                <a:latin typeface="微软雅黑" panose="020B0503020204020204" charset="-122"/>
                <a:ea typeface="微软雅黑" panose="020B0503020204020204" charset="-122"/>
                <a:sym typeface="+mn-ea"/>
              </a:rPr>
              <a:t>()</a:t>
            </a:r>
            <a:endParaRPr lang="en-US" altLang="zh-CN" sz="1800">
              <a:solidFill>
                <a:srgbClr val="595959"/>
              </a:solidFill>
              <a:latin typeface="微软雅黑" panose="020B0503020204020204" charset="-122"/>
              <a:ea typeface="微软雅黑" panose="020B0503020204020204" charset="-122"/>
              <a:sym typeface="+mn-ea"/>
            </a:endParaRPr>
          </a:p>
        </p:txBody>
      </p:sp>
      <p:sp>
        <p:nvSpPr>
          <p:cNvPr id="4" name="文本框 3"/>
          <p:cNvSpPr txBox="1"/>
          <p:nvPr/>
        </p:nvSpPr>
        <p:spPr>
          <a:xfrm>
            <a:off x="660400" y="474705"/>
            <a:ext cx="3429000" cy="553720"/>
          </a:xfrm>
          <a:prstGeom prst="rect">
            <a:avLst/>
          </a:prstGeom>
          <a:noFill/>
        </p:spPr>
        <p:txBody>
          <a:bodyPr wrap="none" lIns="0" tIns="0" rIns="0" bIns="0" rtlCol="0">
            <a:spAutoFit/>
          </a:bodyPr>
          <a:p>
            <a:pPr algn="l"/>
            <a:r>
              <a:rPr lang="zh-CN" altLang="en-US" sz="3600" dirty="0">
                <a:latin typeface="+mj-ea"/>
                <a:ea typeface="+mj-ea"/>
              </a:rPr>
              <a:t>一个简单</a:t>
            </a:r>
            <a:r>
              <a:rPr lang="en-US" altLang="zh-CN" sz="3600" dirty="0">
                <a:latin typeface="+mj-ea"/>
                <a:ea typeface="+mj-ea"/>
              </a:rPr>
              <a:t>Web</a:t>
            </a:r>
            <a:r>
              <a:rPr lang="zh-CN" altLang="en-US" sz="3600" dirty="0">
                <a:latin typeface="+mj-ea"/>
                <a:ea typeface="+mj-ea"/>
              </a:rPr>
              <a:t>程序</a:t>
            </a:r>
            <a:endParaRPr lang="zh-CN" altLang="en-US" sz="3600" dirty="0">
              <a:latin typeface="+mj-ea"/>
              <a:ea typeface="+mj-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803315" y="1256601"/>
            <a:ext cx="10585176" cy="553998"/>
          </a:xfrm>
          <a:prstGeom prst="rect">
            <a:avLst/>
          </a:prstGeom>
        </p:spPr>
        <p:txBody>
          <a:bodyPr wrap="square">
            <a:spAutoFit/>
          </a:bodyPr>
          <a:p>
            <a:pPr>
              <a:lnSpc>
                <a:spcPct val="150000"/>
              </a:lnSpc>
            </a:pPr>
            <a:r>
              <a:rPr lang="zh-CN" altLang="en-US" sz="2000">
                <a:solidFill>
                  <a:srgbClr val="595959"/>
                </a:solidFill>
                <a:latin typeface="微软雅黑" panose="020B0503020204020204" charset="-122"/>
                <a:ea typeface="微软雅黑" panose="020B0503020204020204" charset="-122"/>
                <a:cs typeface="+mn-ea"/>
              </a:rPr>
              <a:t>在浏览器的地址栏中输入</a:t>
            </a:r>
            <a:r>
              <a:rPr lang="en-US" altLang="zh-CN" sz="2000">
                <a:solidFill>
                  <a:srgbClr val="0075CC"/>
                </a:solidFill>
                <a:latin typeface="微软雅黑" panose="020B0503020204020204" charset="-122"/>
                <a:ea typeface="微软雅黑" panose="020B0503020204020204" charset="-122"/>
                <a:cs typeface="+mn-ea"/>
              </a:rPr>
              <a:t>http://127.0.0.1:5000/</a:t>
            </a:r>
            <a:r>
              <a:rPr lang="zh-CN" altLang="en-US" sz="2000">
                <a:solidFill>
                  <a:srgbClr val="595959"/>
                </a:solidFill>
                <a:latin typeface="微软雅黑" panose="020B0503020204020204" charset="-122"/>
                <a:ea typeface="微软雅黑" panose="020B0503020204020204" charset="-122"/>
                <a:cs typeface="+mn-ea"/>
              </a:rPr>
              <a:t>，按下回车键后看到的页面效果如下图所示。</a:t>
            </a:r>
            <a:endParaRPr lang="zh-CN" altLang="en-US" sz="2000">
              <a:solidFill>
                <a:srgbClr val="595959"/>
              </a:solidFill>
              <a:latin typeface="微软雅黑" panose="020B0503020204020204" charset="-122"/>
              <a:ea typeface="微软雅黑" panose="020B0503020204020204" charset="-122"/>
              <a:cs typeface="+mn-ea"/>
            </a:endParaRPr>
          </a:p>
        </p:txBody>
      </p:sp>
      <p:pic>
        <p:nvPicPr>
          <p:cNvPr id="15362"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19739" y="3470692"/>
            <a:ext cx="5831008" cy="1632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660400" y="474705"/>
            <a:ext cx="3429000" cy="553720"/>
          </a:xfrm>
          <a:prstGeom prst="rect">
            <a:avLst/>
          </a:prstGeom>
          <a:noFill/>
        </p:spPr>
        <p:txBody>
          <a:bodyPr wrap="none" lIns="0" tIns="0" rIns="0" bIns="0" rtlCol="0">
            <a:spAutoFit/>
          </a:bodyPr>
          <a:p>
            <a:pPr algn="l"/>
            <a:r>
              <a:rPr lang="zh-CN" altLang="en-US" sz="3600" dirty="0">
                <a:latin typeface="+mj-ea"/>
                <a:ea typeface="+mj-ea"/>
              </a:rPr>
              <a:t>一个简单</a:t>
            </a:r>
            <a:r>
              <a:rPr lang="en-US" altLang="zh-CN" sz="3600" dirty="0">
                <a:latin typeface="+mj-ea"/>
                <a:ea typeface="+mj-ea"/>
              </a:rPr>
              <a:t>Web</a:t>
            </a:r>
            <a:r>
              <a:rPr lang="zh-CN" altLang="en-US" sz="3600" dirty="0">
                <a:latin typeface="+mj-ea"/>
                <a:ea typeface="+mj-ea"/>
              </a:rPr>
              <a:t>程序</a:t>
            </a:r>
            <a:endParaRPr lang="zh-CN" altLang="en-US" sz="3600" dirty="0">
              <a:latin typeface="+mj-ea"/>
              <a:ea typeface="+mj-ea"/>
            </a:endParaRPr>
          </a:p>
        </p:txBody>
      </p:sp>
      <p:pic>
        <p:nvPicPr>
          <p:cNvPr id="10" name="图片 9"/>
          <p:cNvPicPr>
            <a:picLocks noChangeAspect="1"/>
          </p:cNvPicPr>
          <p:nvPr/>
        </p:nvPicPr>
        <p:blipFill>
          <a:blip r:embed="rId2"/>
          <a:stretch>
            <a:fillRect/>
          </a:stretch>
        </p:blipFill>
        <p:spPr>
          <a:xfrm>
            <a:off x="550590" y="1845618"/>
            <a:ext cx="3715858" cy="400615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60400" y="474705"/>
            <a:ext cx="3429000" cy="553720"/>
          </a:xfrm>
          <a:prstGeom prst="rect">
            <a:avLst/>
          </a:prstGeom>
          <a:noFill/>
        </p:spPr>
        <p:txBody>
          <a:bodyPr wrap="none" lIns="0" tIns="0" rIns="0" bIns="0" rtlCol="0">
            <a:spAutoFit/>
          </a:bodyPr>
          <a:p>
            <a:pPr algn="l"/>
            <a:r>
              <a:rPr lang="zh-CN" altLang="en-US" sz="3600" dirty="0">
                <a:latin typeface="+mj-ea"/>
                <a:ea typeface="+mj-ea"/>
              </a:rPr>
              <a:t>一个简单</a:t>
            </a:r>
            <a:r>
              <a:rPr lang="en-US" altLang="zh-CN" sz="3600" dirty="0">
                <a:latin typeface="+mj-ea"/>
                <a:ea typeface="+mj-ea"/>
              </a:rPr>
              <a:t>Web</a:t>
            </a:r>
            <a:r>
              <a:rPr lang="zh-CN" altLang="en-US" sz="3600" dirty="0">
                <a:latin typeface="+mj-ea"/>
                <a:ea typeface="+mj-ea"/>
              </a:rPr>
              <a:t>程序</a:t>
            </a:r>
            <a:endParaRPr lang="zh-CN" altLang="en-US" sz="3600" dirty="0">
              <a:latin typeface="+mj-ea"/>
              <a:ea typeface="+mj-ea"/>
            </a:endParaRPr>
          </a:p>
        </p:txBody>
      </p:sp>
      <p:sp>
        <p:nvSpPr>
          <p:cNvPr id="3" name="矩形 2"/>
          <p:cNvSpPr/>
          <p:nvPr/>
        </p:nvSpPr>
        <p:spPr>
          <a:xfrm>
            <a:off x="910630" y="1129372"/>
            <a:ext cx="10585176" cy="553998"/>
          </a:xfrm>
          <a:prstGeom prst="rect">
            <a:avLst/>
          </a:prstGeom>
        </p:spPr>
        <p:txBody>
          <a:bodyPr wrap="square">
            <a:spAutoFit/>
          </a:bodyPr>
          <a:p>
            <a:pPr>
              <a:lnSpc>
                <a:spcPct val="150000"/>
              </a:lnSpc>
            </a:pPr>
            <a:r>
              <a:rPr lang="en-US" altLang="zh-CN" sz="2000">
                <a:solidFill>
                  <a:srgbClr val="595959"/>
                </a:solidFill>
                <a:latin typeface="微软雅黑" panose="020B0503020204020204" charset="-122"/>
                <a:ea typeface="微软雅黑" panose="020B0503020204020204" charset="-122"/>
                <a:cs typeface="+mn-ea"/>
              </a:rPr>
              <a:t>Hello Flask</a:t>
            </a:r>
            <a:r>
              <a:rPr lang="zh-CN" altLang="en-US" sz="2000">
                <a:solidFill>
                  <a:srgbClr val="595959"/>
                </a:solidFill>
                <a:latin typeface="微软雅黑" panose="020B0503020204020204" charset="-122"/>
                <a:ea typeface="微软雅黑" panose="020B0503020204020204" charset="-122"/>
                <a:cs typeface="+mn-ea"/>
              </a:rPr>
              <a:t>程序包含</a:t>
            </a:r>
            <a:r>
              <a:rPr lang="en-US" altLang="zh-CN" sz="2000">
                <a:solidFill>
                  <a:srgbClr val="595959"/>
                </a:solidFill>
                <a:latin typeface="微软雅黑" panose="020B0503020204020204" charset="-122"/>
                <a:ea typeface="微软雅黑" panose="020B0503020204020204" charset="-122"/>
                <a:cs typeface="+mn-ea"/>
              </a:rPr>
              <a:t>3</a:t>
            </a:r>
            <a:r>
              <a:rPr lang="zh-CN" altLang="en-US" sz="2000">
                <a:solidFill>
                  <a:srgbClr val="595959"/>
                </a:solidFill>
                <a:latin typeface="微软雅黑" panose="020B0503020204020204" charset="-122"/>
                <a:ea typeface="微软雅黑" panose="020B0503020204020204" charset="-122"/>
                <a:cs typeface="+mn-ea"/>
              </a:rPr>
              <a:t>个比较重要的部分，分别是</a:t>
            </a:r>
            <a:r>
              <a:rPr lang="en-US" altLang="zh-CN" sz="2000">
                <a:solidFill>
                  <a:srgbClr val="0075CC"/>
                </a:solidFill>
                <a:latin typeface="微软雅黑" panose="020B0503020204020204" charset="-122"/>
                <a:ea typeface="微软雅黑" panose="020B0503020204020204" charset="-122"/>
                <a:cs typeface="+mn-ea"/>
              </a:rPr>
              <a:t>Flask</a:t>
            </a:r>
            <a:r>
              <a:rPr lang="zh-CN" altLang="en-US" sz="2000">
                <a:solidFill>
                  <a:srgbClr val="0075CC"/>
                </a:solidFill>
                <a:latin typeface="微软雅黑" panose="020B0503020204020204" charset="-122"/>
                <a:ea typeface="微软雅黑" panose="020B0503020204020204" charset="-122"/>
                <a:cs typeface="+mn-ea"/>
              </a:rPr>
              <a:t>类</a:t>
            </a:r>
            <a:r>
              <a:rPr lang="zh-CN" altLang="en-US" sz="2000">
                <a:solidFill>
                  <a:srgbClr val="595959"/>
                </a:solidFill>
                <a:latin typeface="微软雅黑" panose="020B0503020204020204" charset="-122"/>
                <a:ea typeface="微软雅黑" panose="020B0503020204020204" charset="-122"/>
                <a:cs typeface="+mn-ea"/>
              </a:rPr>
              <a:t>、</a:t>
            </a:r>
            <a:r>
              <a:rPr lang="zh-CN" altLang="en-US" sz="2000">
                <a:solidFill>
                  <a:srgbClr val="0075CC"/>
                </a:solidFill>
                <a:latin typeface="微软雅黑" panose="020B0503020204020204" charset="-122"/>
                <a:ea typeface="微软雅黑" panose="020B0503020204020204" charset="-122"/>
                <a:cs typeface="+mn-ea"/>
              </a:rPr>
              <a:t>开发服务器</a:t>
            </a:r>
            <a:r>
              <a:rPr lang="zh-CN" altLang="en-US" sz="2000">
                <a:solidFill>
                  <a:srgbClr val="595959"/>
                </a:solidFill>
                <a:latin typeface="微软雅黑" panose="020B0503020204020204" charset="-122"/>
                <a:ea typeface="微软雅黑" panose="020B0503020204020204" charset="-122"/>
                <a:cs typeface="+mn-ea"/>
              </a:rPr>
              <a:t>、</a:t>
            </a:r>
            <a:r>
              <a:rPr lang="zh-CN" altLang="en-US" sz="2000">
                <a:solidFill>
                  <a:srgbClr val="0075CC"/>
                </a:solidFill>
                <a:latin typeface="微软雅黑" panose="020B0503020204020204" charset="-122"/>
                <a:ea typeface="微软雅黑" panose="020B0503020204020204" charset="-122"/>
                <a:cs typeface="+mn-ea"/>
              </a:rPr>
              <a:t>路由与视图</a:t>
            </a:r>
            <a:r>
              <a:rPr lang="zh-CN" altLang="en-US" sz="2000">
                <a:solidFill>
                  <a:srgbClr val="595959"/>
                </a:solidFill>
                <a:latin typeface="微软雅黑" panose="020B0503020204020204" charset="-122"/>
                <a:ea typeface="微软雅黑" panose="020B0503020204020204" charset="-122"/>
                <a:cs typeface="+mn-ea"/>
              </a:rPr>
              <a:t>。</a:t>
            </a:r>
            <a:endParaRPr lang="zh-CN" altLang="en-US" sz="2000">
              <a:solidFill>
                <a:srgbClr val="595959"/>
              </a:solidFill>
              <a:latin typeface="微软雅黑" panose="020B0503020204020204" charset="-122"/>
              <a:ea typeface="微软雅黑" panose="020B0503020204020204" charset="-122"/>
              <a:cs typeface="+mn-ea"/>
            </a:endParaRPr>
          </a:p>
        </p:txBody>
      </p:sp>
      <p:sp>
        <p:nvSpPr>
          <p:cNvPr id="5" name="矩形 4"/>
          <p:cNvSpPr/>
          <p:nvPr/>
        </p:nvSpPr>
        <p:spPr>
          <a:xfrm>
            <a:off x="910630" y="2960578"/>
            <a:ext cx="10088881" cy="1477328"/>
          </a:xfrm>
          <a:prstGeom prst="rect">
            <a:avLst/>
          </a:prstGeom>
        </p:spPr>
        <p:txBody>
          <a:bodyPr wrap="square">
            <a:spAutoFit/>
          </a:bodyPr>
          <a:p>
            <a:pPr>
              <a:lnSpc>
                <a:spcPct val="150000"/>
              </a:lnSpc>
            </a:pPr>
            <a:r>
              <a:rPr lang="zh-CN" altLang="en-US" sz="2000">
                <a:solidFill>
                  <a:srgbClr val="0075CC"/>
                </a:solidFill>
                <a:latin typeface="微软雅黑" panose="020B0503020204020204" charset="-122"/>
                <a:ea typeface="微软雅黑" panose="020B0503020204020204" charset="-122"/>
                <a:cs typeface="+mn-ea"/>
              </a:rPr>
              <a:t>Flask类</a:t>
            </a:r>
            <a:r>
              <a:rPr lang="zh-CN" altLang="en-US" sz="2000">
                <a:solidFill>
                  <a:srgbClr val="595959"/>
                </a:solidFill>
                <a:latin typeface="微软雅黑" panose="020B0503020204020204" charset="-122"/>
                <a:ea typeface="微软雅黑" panose="020B0503020204020204" charset="-122"/>
                <a:cs typeface="+mn-ea"/>
              </a:rPr>
              <a:t>是flask包中的</a:t>
            </a:r>
            <a:r>
              <a:rPr lang="zh-CN" altLang="en-US" sz="2000">
                <a:solidFill>
                  <a:srgbClr val="0075CC"/>
                </a:solidFill>
                <a:latin typeface="微软雅黑" panose="020B0503020204020204" charset="-122"/>
                <a:ea typeface="微软雅黑" panose="020B0503020204020204" charset="-122"/>
                <a:cs typeface="+mn-ea"/>
              </a:rPr>
              <a:t>核心类</a:t>
            </a:r>
            <a:r>
              <a:rPr lang="zh-CN" altLang="en-US" sz="2000">
                <a:solidFill>
                  <a:srgbClr val="595959"/>
                </a:solidFill>
                <a:latin typeface="微软雅黑" panose="020B0503020204020204" charset="-122"/>
                <a:ea typeface="微软雅黑" panose="020B0503020204020204" charset="-122"/>
                <a:cs typeface="+mn-ea"/>
              </a:rPr>
              <a:t>，该类中封装了很多与</a:t>
            </a:r>
            <a:r>
              <a:rPr lang="zh-CN" altLang="en-US" sz="2000">
                <a:solidFill>
                  <a:srgbClr val="0075CC"/>
                </a:solidFill>
                <a:latin typeface="微软雅黑" panose="020B0503020204020204" charset="-122"/>
                <a:ea typeface="微软雅黑" panose="020B0503020204020204" charset="-122"/>
                <a:cs typeface="+mn-ea"/>
              </a:rPr>
              <a:t>Flask程序相关的方法</a:t>
            </a:r>
            <a:r>
              <a:rPr lang="zh-CN" altLang="en-US" sz="2000">
                <a:solidFill>
                  <a:srgbClr val="595959"/>
                </a:solidFill>
                <a:latin typeface="微软雅黑" panose="020B0503020204020204" charset="-122"/>
                <a:ea typeface="微软雅黑" panose="020B0503020204020204" charset="-122"/>
                <a:cs typeface="+mn-ea"/>
              </a:rPr>
              <a:t>，通过这些方法可以轻松地对Flask程序进行相应的操作。所有的</a:t>
            </a:r>
            <a:r>
              <a:rPr lang="zh-CN" altLang="en-US" sz="2000">
                <a:solidFill>
                  <a:srgbClr val="0075CC"/>
                </a:solidFill>
                <a:latin typeface="微软雅黑" panose="020B0503020204020204" charset="-122"/>
                <a:ea typeface="微软雅黑" panose="020B0503020204020204" charset="-122"/>
                <a:cs typeface="+mn-ea"/>
              </a:rPr>
              <a:t>Flask程序</a:t>
            </a:r>
            <a:r>
              <a:rPr lang="zh-CN" altLang="en-US" sz="2000">
                <a:solidFill>
                  <a:srgbClr val="595959"/>
                </a:solidFill>
                <a:latin typeface="微软雅黑" panose="020B0503020204020204" charset="-122"/>
                <a:ea typeface="微软雅黑" panose="020B0503020204020204" charset="-122"/>
                <a:cs typeface="+mn-ea"/>
              </a:rPr>
              <a:t>中必须要</a:t>
            </a:r>
            <a:r>
              <a:rPr lang="zh-CN" altLang="en-US" sz="2000">
                <a:solidFill>
                  <a:srgbClr val="0075CC"/>
                </a:solidFill>
                <a:latin typeface="微软雅黑" panose="020B0503020204020204" charset="-122"/>
                <a:ea typeface="微软雅黑" panose="020B0503020204020204" charset="-122"/>
                <a:cs typeface="+mn-ea"/>
              </a:rPr>
              <a:t>创建</a:t>
            </a:r>
            <a:r>
              <a:rPr lang="zh-CN" altLang="en-US" sz="2000">
                <a:solidFill>
                  <a:srgbClr val="595959"/>
                </a:solidFill>
                <a:latin typeface="微软雅黑" panose="020B0503020204020204" charset="-122"/>
                <a:ea typeface="微软雅黑" panose="020B0503020204020204" charset="-122"/>
                <a:cs typeface="+mn-ea"/>
              </a:rPr>
              <a:t>一个</a:t>
            </a:r>
            <a:r>
              <a:rPr lang="zh-CN" altLang="en-US" sz="2000">
                <a:solidFill>
                  <a:srgbClr val="0075CC"/>
                </a:solidFill>
                <a:latin typeface="微软雅黑" panose="020B0503020204020204" charset="-122"/>
                <a:ea typeface="微软雅黑" panose="020B0503020204020204" charset="-122"/>
                <a:cs typeface="+mn-ea"/>
              </a:rPr>
              <a:t>Flask类的对象</a:t>
            </a:r>
            <a:r>
              <a:rPr lang="zh-CN" altLang="en-US" sz="2000">
                <a:solidFill>
                  <a:srgbClr val="595959"/>
                </a:solidFill>
                <a:latin typeface="微软雅黑" panose="020B0503020204020204" charset="-122"/>
                <a:ea typeface="微软雅黑" panose="020B0503020204020204" charset="-122"/>
                <a:cs typeface="+mn-ea"/>
              </a:rPr>
              <a:t>，创建Flask类对象的方式非常简单，只需要调用构造方法即可。</a:t>
            </a:r>
            <a:endParaRPr lang="zh-CN" altLang="en-US" sz="2000">
              <a:solidFill>
                <a:srgbClr val="595959"/>
              </a:solidFill>
              <a:latin typeface="微软雅黑" panose="020B0503020204020204" charset="-122"/>
              <a:ea typeface="微软雅黑" panose="020B0503020204020204" charset="-122"/>
              <a:cs typeface="+mn-ea"/>
            </a:endParaRPr>
          </a:p>
        </p:txBody>
      </p:sp>
      <p:grpSp>
        <p:nvGrpSpPr>
          <p:cNvPr id="16" name="组合 15"/>
          <p:cNvGrpSpPr/>
          <p:nvPr/>
        </p:nvGrpSpPr>
        <p:grpSpPr>
          <a:xfrm>
            <a:off x="910630" y="2063446"/>
            <a:ext cx="1944216" cy="648072"/>
            <a:chOff x="1115236" y="981522"/>
            <a:chExt cx="2732370" cy="648072"/>
          </a:xfrm>
        </p:grpSpPr>
        <p:sp>
          <p:nvSpPr>
            <p:cNvPr id="17" name="圆角矩形 16"/>
            <p:cNvSpPr/>
            <p:nvPr/>
          </p:nvSpPr>
          <p:spPr>
            <a:xfrm>
              <a:off x="1267636" y="1053530"/>
              <a:ext cx="2579970" cy="576064"/>
            </a:xfrm>
            <a:prstGeom prst="roundRect">
              <a:avLst>
                <a:gd name="adj" fmla="val 43768"/>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圆角矩形 17"/>
            <p:cNvSpPr/>
            <p:nvPr/>
          </p:nvSpPr>
          <p:spPr>
            <a:xfrm>
              <a:off x="1115236" y="981522"/>
              <a:ext cx="2579970" cy="576064"/>
            </a:xfrm>
            <a:prstGeom prst="roundRect">
              <a:avLst>
                <a:gd name="adj" fmla="val 43768"/>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rgbClr val="595959"/>
                  </a:solidFill>
                  <a:latin typeface="微软雅黑" panose="020B0503020204020204" charset="-122"/>
                  <a:ea typeface="微软雅黑" panose="020B0503020204020204" charset="-122"/>
                </a:rPr>
                <a:t>    </a:t>
              </a:r>
              <a:r>
                <a:rPr lang="en-US" altLang="zh-CN" sz="2000" smtClean="0">
                  <a:solidFill>
                    <a:srgbClr val="FF0000"/>
                  </a:solidFill>
                  <a:latin typeface="微软雅黑" panose="020B0503020204020204" charset="-122"/>
                  <a:ea typeface="微软雅黑" panose="020B0503020204020204" charset="-122"/>
                </a:rPr>
                <a:t>Flask</a:t>
              </a:r>
              <a:r>
                <a:rPr lang="zh-CN" altLang="en-US" sz="2000" smtClean="0">
                  <a:solidFill>
                    <a:srgbClr val="FF0000"/>
                  </a:solidFill>
                  <a:latin typeface="微软雅黑" panose="020B0503020204020204" charset="-122"/>
                  <a:ea typeface="微软雅黑" panose="020B0503020204020204" charset="-122"/>
                </a:rPr>
                <a:t>类</a:t>
              </a:r>
              <a:endParaRPr lang="zh-CN" altLang="en-US" sz="2000">
                <a:solidFill>
                  <a:srgbClr val="FF0000"/>
                </a:solidFill>
                <a:latin typeface="微软雅黑" panose="020B0503020204020204" charset="-122"/>
                <a:ea typeface="微软雅黑" panose="020B0503020204020204" charset="-122"/>
              </a:endParaRPr>
            </a:p>
          </p:txBody>
        </p:sp>
      </p:grpSp>
      <p:sp>
        <p:nvSpPr>
          <p:cNvPr id="19" name="椭圆 18"/>
          <p:cNvSpPr/>
          <p:nvPr/>
        </p:nvSpPr>
        <p:spPr>
          <a:xfrm>
            <a:off x="1126654" y="2207462"/>
            <a:ext cx="288032" cy="2880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60400" y="474705"/>
            <a:ext cx="3429000" cy="553720"/>
          </a:xfrm>
          <a:prstGeom prst="rect">
            <a:avLst/>
          </a:prstGeom>
          <a:noFill/>
        </p:spPr>
        <p:txBody>
          <a:bodyPr wrap="none" lIns="0" tIns="0" rIns="0" bIns="0" rtlCol="0">
            <a:spAutoFit/>
          </a:bodyPr>
          <a:p>
            <a:pPr algn="l"/>
            <a:r>
              <a:rPr lang="zh-CN" altLang="en-US" sz="3600" dirty="0">
                <a:latin typeface="+mj-ea"/>
                <a:ea typeface="+mj-ea"/>
              </a:rPr>
              <a:t>一个简单</a:t>
            </a:r>
            <a:r>
              <a:rPr lang="en-US" altLang="zh-CN" sz="3600" dirty="0">
                <a:latin typeface="+mj-ea"/>
                <a:ea typeface="+mj-ea"/>
              </a:rPr>
              <a:t>Web</a:t>
            </a:r>
            <a:r>
              <a:rPr lang="zh-CN" altLang="en-US" sz="3600" dirty="0">
                <a:latin typeface="+mj-ea"/>
                <a:ea typeface="+mj-ea"/>
              </a:rPr>
              <a:t>程序</a:t>
            </a:r>
            <a:endParaRPr lang="zh-CN" altLang="en-US" sz="3600" dirty="0">
              <a:latin typeface="+mj-ea"/>
              <a:ea typeface="+mj-ea"/>
            </a:endParaRPr>
          </a:p>
        </p:txBody>
      </p:sp>
      <p:grpSp>
        <p:nvGrpSpPr>
          <p:cNvPr id="16" name="组合 15"/>
          <p:cNvGrpSpPr/>
          <p:nvPr/>
        </p:nvGrpSpPr>
        <p:grpSpPr>
          <a:xfrm>
            <a:off x="910630" y="1125538"/>
            <a:ext cx="1944216" cy="648072"/>
            <a:chOff x="1115236" y="981522"/>
            <a:chExt cx="2732370" cy="648072"/>
          </a:xfrm>
        </p:grpSpPr>
        <p:sp>
          <p:nvSpPr>
            <p:cNvPr id="17" name="圆角矩形 16"/>
            <p:cNvSpPr/>
            <p:nvPr/>
          </p:nvSpPr>
          <p:spPr>
            <a:xfrm>
              <a:off x="1267636" y="1053530"/>
              <a:ext cx="2579970" cy="576064"/>
            </a:xfrm>
            <a:prstGeom prst="roundRect">
              <a:avLst>
                <a:gd name="adj" fmla="val 43768"/>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1115236" y="981522"/>
              <a:ext cx="2579970" cy="576064"/>
            </a:xfrm>
            <a:prstGeom prst="roundRect">
              <a:avLst>
                <a:gd name="adj" fmla="val 43768"/>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rgbClr val="595959"/>
                  </a:solidFill>
                  <a:latin typeface="微软雅黑" panose="020B0503020204020204" charset="-122"/>
                  <a:ea typeface="微软雅黑" panose="020B0503020204020204" charset="-122"/>
                </a:rPr>
                <a:t>    </a:t>
              </a:r>
              <a:r>
                <a:rPr lang="en-US" altLang="zh-CN" sz="2000" smtClean="0">
                  <a:solidFill>
                    <a:srgbClr val="FF0000"/>
                  </a:solidFill>
                  <a:latin typeface="微软雅黑" panose="020B0503020204020204" charset="-122"/>
                  <a:ea typeface="微软雅黑" panose="020B0503020204020204" charset="-122"/>
                </a:rPr>
                <a:t>Flask</a:t>
              </a:r>
              <a:r>
                <a:rPr lang="zh-CN" altLang="en-US" sz="2000" smtClean="0">
                  <a:solidFill>
                    <a:srgbClr val="FF0000"/>
                  </a:solidFill>
                  <a:latin typeface="微软雅黑" panose="020B0503020204020204" charset="-122"/>
                  <a:ea typeface="微软雅黑" panose="020B0503020204020204" charset="-122"/>
                </a:rPr>
                <a:t>类</a:t>
              </a:r>
              <a:endParaRPr lang="zh-CN" altLang="en-US" sz="2000">
                <a:solidFill>
                  <a:srgbClr val="FF0000"/>
                </a:solidFill>
                <a:latin typeface="微软雅黑" panose="020B0503020204020204" charset="-122"/>
                <a:ea typeface="微软雅黑" panose="020B0503020204020204" charset="-122"/>
              </a:endParaRPr>
            </a:p>
          </p:txBody>
        </p:sp>
      </p:grpSp>
      <p:sp>
        <p:nvSpPr>
          <p:cNvPr id="19" name="椭圆 18"/>
          <p:cNvSpPr/>
          <p:nvPr/>
        </p:nvSpPr>
        <p:spPr>
          <a:xfrm>
            <a:off x="1126654" y="1269554"/>
            <a:ext cx="288032" cy="2880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35"/>
          <p:cNvSpPr txBox="1">
            <a:spLocks noChangeArrowheads="1"/>
          </p:cNvSpPr>
          <p:nvPr/>
        </p:nvSpPr>
        <p:spPr bwMode="auto">
          <a:xfrm>
            <a:off x="1088404" y="1917626"/>
            <a:ext cx="10479410" cy="48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zh-CN" altLang="en-US" sz="1800">
                <a:solidFill>
                  <a:srgbClr val="595959"/>
                </a:solidFill>
                <a:latin typeface="微软雅黑" panose="020B0503020204020204" charset="-122"/>
                <a:ea typeface="微软雅黑" panose="020B0503020204020204" charset="-122"/>
                <a:cs typeface="+mn-ea"/>
              </a:rPr>
              <a:t>在</a:t>
            </a:r>
            <a:r>
              <a:rPr lang="en-US" altLang="zh-CN" sz="1800">
                <a:solidFill>
                  <a:srgbClr val="595959"/>
                </a:solidFill>
                <a:latin typeface="微软雅黑" panose="020B0503020204020204" charset="-122"/>
                <a:ea typeface="微软雅黑" panose="020B0503020204020204" charset="-122"/>
                <a:cs typeface="+mn-ea"/>
              </a:rPr>
              <a:t>Hello Flask</a:t>
            </a:r>
            <a:r>
              <a:rPr lang="zh-CN" altLang="en-US" sz="1800">
                <a:solidFill>
                  <a:srgbClr val="595959"/>
                </a:solidFill>
                <a:latin typeface="微软雅黑" panose="020B0503020204020204" charset="-122"/>
                <a:ea typeface="微软雅黑" panose="020B0503020204020204" charset="-122"/>
                <a:cs typeface="+mn-ea"/>
              </a:rPr>
              <a:t>程序中，创建</a:t>
            </a:r>
            <a:r>
              <a:rPr lang="en-US" altLang="zh-CN" sz="1800">
                <a:solidFill>
                  <a:srgbClr val="595959"/>
                </a:solidFill>
                <a:latin typeface="微软雅黑" panose="020B0503020204020204" charset="-122"/>
                <a:ea typeface="微软雅黑" panose="020B0503020204020204" charset="-122"/>
                <a:cs typeface="+mn-ea"/>
              </a:rPr>
              <a:t>Flask</a:t>
            </a:r>
            <a:r>
              <a:rPr lang="zh-CN" altLang="en-US" sz="1800">
                <a:solidFill>
                  <a:srgbClr val="595959"/>
                </a:solidFill>
                <a:latin typeface="微软雅黑" panose="020B0503020204020204" charset="-122"/>
                <a:ea typeface="微软雅黑" panose="020B0503020204020204" charset="-122"/>
                <a:cs typeface="+mn-ea"/>
              </a:rPr>
              <a:t>类对象的代码如下所示创建</a:t>
            </a:r>
            <a:r>
              <a:rPr lang="en-US" altLang="zh-CN" sz="1800">
                <a:solidFill>
                  <a:srgbClr val="0075CC"/>
                </a:solidFill>
                <a:latin typeface="微软雅黑" panose="020B0503020204020204" charset="-122"/>
                <a:ea typeface="微软雅黑" panose="020B0503020204020204" charset="-122"/>
                <a:cs typeface="+mn-ea"/>
              </a:rPr>
              <a:t>Flask</a:t>
            </a:r>
            <a:r>
              <a:rPr lang="zh-CN" altLang="en-US" sz="1800">
                <a:solidFill>
                  <a:srgbClr val="0075CC"/>
                </a:solidFill>
                <a:latin typeface="微软雅黑" panose="020B0503020204020204" charset="-122"/>
                <a:ea typeface="微软雅黑" panose="020B0503020204020204" charset="-122"/>
                <a:cs typeface="+mn-ea"/>
              </a:rPr>
              <a:t>类对象</a:t>
            </a:r>
            <a:r>
              <a:rPr lang="zh-CN" altLang="en-US" sz="1800">
                <a:solidFill>
                  <a:srgbClr val="595959"/>
                </a:solidFill>
                <a:latin typeface="微软雅黑" panose="020B0503020204020204" charset="-122"/>
                <a:ea typeface="微软雅黑" panose="020B0503020204020204" charset="-122"/>
                <a:cs typeface="+mn-ea"/>
              </a:rPr>
              <a:t>的代码如下所示。</a:t>
            </a:r>
            <a:endParaRPr lang="zh-CN" altLang="en-US" sz="1800">
              <a:solidFill>
                <a:srgbClr val="595959"/>
              </a:solidFill>
              <a:latin typeface="微软雅黑" panose="020B0503020204020204" charset="-122"/>
              <a:ea typeface="微软雅黑" panose="020B0503020204020204" charset="-122"/>
              <a:cs typeface="+mn-ea"/>
            </a:endParaRPr>
          </a:p>
        </p:txBody>
      </p:sp>
      <p:sp>
        <p:nvSpPr>
          <p:cNvPr id="11" name="矩形 10"/>
          <p:cNvSpPr/>
          <p:nvPr/>
        </p:nvSpPr>
        <p:spPr bwMode="auto">
          <a:xfrm>
            <a:off x="2062758" y="2604606"/>
            <a:ext cx="8970578" cy="7608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1800">
                <a:solidFill>
                  <a:srgbClr val="595959"/>
                </a:solidFill>
                <a:latin typeface="微软雅黑" panose="020B0503020204020204" charset="-122"/>
                <a:ea typeface="微软雅黑" panose="020B0503020204020204" charset="-122"/>
                <a:sym typeface="+mn-ea"/>
              </a:rPr>
              <a:t>app = Flask(__name__)</a:t>
            </a:r>
            <a:endParaRPr lang="en-US" altLang="zh-CN" sz="1800">
              <a:solidFill>
                <a:srgbClr val="595959"/>
              </a:solidFill>
              <a:latin typeface="微软雅黑" panose="020B0503020204020204" charset="-122"/>
              <a:ea typeface="微软雅黑" panose="020B0503020204020204" charset="-122"/>
              <a:sym typeface="+mn-ea"/>
            </a:endParaRPr>
          </a:p>
        </p:txBody>
      </p:sp>
      <p:sp>
        <p:nvSpPr>
          <p:cNvPr id="12" name="剪去单角的矩形 11"/>
          <p:cNvSpPr/>
          <p:nvPr/>
        </p:nvSpPr>
        <p:spPr>
          <a:xfrm flipH="1">
            <a:off x="1143691" y="2604606"/>
            <a:ext cx="808346" cy="760812"/>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199050" y="4836467"/>
            <a:ext cx="10512780" cy="1338828"/>
          </a:xfrm>
          <a:prstGeom prst="rect">
            <a:avLst/>
          </a:prstGeom>
        </p:spPr>
        <p:txBody>
          <a:bodyPr wrap="square">
            <a:spAutoFit/>
          </a:bodyPr>
          <a:lstStyle/>
          <a:p>
            <a:pPr marL="342900" lvl="1" indent="-342900">
              <a:lnSpc>
                <a:spcPct val="150000"/>
              </a:lnSpc>
              <a:buClr>
                <a:schemeClr val="tx1"/>
              </a:buClr>
              <a:buFont typeface="Wingdings" panose="05000000000000000000" pitchFamily="2" charset="2"/>
              <a:buChar char="Ø"/>
            </a:pPr>
            <a:r>
              <a:rPr lang="en-US" altLang="zh-CN" sz="1800" dirty="0" err="1" smtClean="0">
                <a:solidFill>
                  <a:srgbClr val="595959"/>
                </a:solidFill>
                <a:latin typeface="Times New Roman" panose="02020603050405020304" pitchFamily="18" charset="0"/>
                <a:ea typeface="宋体" panose="02010600030101010101" pitchFamily="2" charset="-122"/>
                <a:cs typeface="Times New Roman" panose="02020603050405020304" pitchFamily="18" charset="0"/>
              </a:rPr>
              <a:t>static_folder</a:t>
            </a:r>
            <a:r>
              <a:rPr lang="zh-CN" altLang="zh-CN" sz="1800" dirty="0" smtClean="0">
                <a:solidFill>
                  <a:srgbClr val="595959"/>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solidFill>
                  <a:srgbClr val="595959"/>
                </a:solidFill>
                <a:latin typeface="Times New Roman" panose="02020603050405020304" pitchFamily="18" charset="0"/>
                <a:ea typeface="宋体" panose="02010600030101010101" pitchFamily="2" charset="-122"/>
                <a:cs typeface="Times New Roman" panose="02020603050405020304" pitchFamily="18" charset="0"/>
              </a:rPr>
              <a:t>用于指定存放静态文件的文件夹名称，默认值为</a:t>
            </a:r>
            <a:r>
              <a:rPr lang="en-US" altLang="zh-CN" sz="1800" dirty="0">
                <a:solidFill>
                  <a:srgbClr val="595959"/>
                </a:solidFill>
                <a:latin typeface="Times New Roman" panose="02020603050405020304" pitchFamily="18" charset="0"/>
                <a:ea typeface="宋体" panose="02010600030101010101" pitchFamily="2" charset="-122"/>
                <a:cs typeface="Times New Roman" panose="02020603050405020304" pitchFamily="18" charset="0"/>
              </a:rPr>
              <a:t>static</a:t>
            </a:r>
            <a:r>
              <a:rPr lang="zh-CN" altLang="en-US" sz="1800" dirty="0">
                <a:solidFill>
                  <a:srgbClr val="595959"/>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1800" dirty="0">
              <a:solidFill>
                <a:srgbClr val="595959"/>
              </a:solidFill>
              <a:latin typeface="Times New Roman" panose="02020603050405020304" pitchFamily="18" charset="0"/>
              <a:ea typeface="宋体" panose="02010600030101010101" pitchFamily="2" charset="-122"/>
              <a:cs typeface="Times New Roman" panose="02020603050405020304" pitchFamily="18" charset="0"/>
            </a:endParaRPr>
          </a:p>
          <a:p>
            <a:pPr marL="342900" lvl="1" indent="-342900">
              <a:lnSpc>
                <a:spcPct val="150000"/>
              </a:lnSpc>
              <a:spcAft>
                <a:spcPts val="0"/>
              </a:spcAft>
              <a:buClr>
                <a:schemeClr val="tx1"/>
              </a:buClr>
              <a:buFont typeface="Wingdings" panose="05000000000000000000" pitchFamily="2" charset="2"/>
              <a:buChar char="Ø"/>
            </a:pPr>
            <a:r>
              <a:rPr lang="en-US" altLang="zh-CN" sz="1800" dirty="0" err="1" smtClean="0">
                <a:solidFill>
                  <a:srgbClr val="595959"/>
                </a:solidFill>
                <a:latin typeface="Times New Roman" panose="02020603050405020304" pitchFamily="18" charset="0"/>
                <a:ea typeface="宋体" panose="02010600030101010101" pitchFamily="2" charset="-122"/>
                <a:cs typeface="Times New Roman" panose="02020603050405020304" pitchFamily="18" charset="0"/>
              </a:rPr>
              <a:t>static_url_path</a:t>
            </a:r>
            <a:r>
              <a:rPr lang="zh-CN" altLang="zh-CN" sz="1800" dirty="0" smtClean="0">
                <a:solidFill>
                  <a:srgbClr val="595959"/>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solidFill>
                  <a:srgbClr val="595959"/>
                </a:solidFill>
                <a:latin typeface="Times New Roman" panose="02020603050405020304" pitchFamily="18" charset="0"/>
                <a:ea typeface="宋体" panose="02010600030101010101" pitchFamily="2" charset="-122"/>
                <a:cs typeface="Times New Roman" panose="02020603050405020304" pitchFamily="18" charset="0"/>
              </a:rPr>
              <a:t>用于指定前端访问静态文件的路径，默认值为</a:t>
            </a:r>
            <a:r>
              <a:rPr lang="en-US" altLang="zh-CN" sz="1800" dirty="0" err="1">
                <a:solidFill>
                  <a:srgbClr val="595959"/>
                </a:solidFill>
                <a:latin typeface="Times New Roman" panose="02020603050405020304" pitchFamily="18" charset="0"/>
                <a:ea typeface="宋体" panose="02010600030101010101" pitchFamily="2" charset="-122"/>
                <a:cs typeface="Times New Roman" panose="02020603050405020304" pitchFamily="18" charset="0"/>
              </a:rPr>
              <a:t>static_folder</a:t>
            </a:r>
            <a:r>
              <a:rPr lang="zh-CN" altLang="zh-CN" sz="1800" dirty="0">
                <a:solidFill>
                  <a:srgbClr val="595959"/>
                </a:solidFill>
                <a:latin typeface="Times New Roman" panose="02020603050405020304" pitchFamily="18" charset="0"/>
                <a:ea typeface="宋体" panose="02010600030101010101" pitchFamily="2" charset="-122"/>
                <a:cs typeface="Times New Roman" panose="02020603050405020304" pitchFamily="18" charset="0"/>
              </a:rPr>
              <a:t>的名称。</a:t>
            </a:r>
            <a:endParaRPr lang="zh-CN" altLang="zh-CN" sz="1800" dirty="0">
              <a:solidFill>
                <a:srgbClr val="595959"/>
              </a:solidFill>
              <a:latin typeface="Times New Roman" panose="02020603050405020304" pitchFamily="18" charset="0"/>
              <a:ea typeface="宋体" panose="02010600030101010101" pitchFamily="2" charset="-122"/>
              <a:cs typeface="Times New Roman" panose="02020603050405020304" pitchFamily="18" charset="0"/>
            </a:endParaRPr>
          </a:p>
          <a:p>
            <a:pPr marL="342900" lvl="1" indent="-342900">
              <a:lnSpc>
                <a:spcPct val="150000"/>
              </a:lnSpc>
              <a:buClr>
                <a:schemeClr val="tx1"/>
              </a:buClr>
              <a:buFont typeface="Wingdings" panose="05000000000000000000" pitchFamily="2" charset="2"/>
              <a:buChar char="Ø"/>
            </a:pPr>
            <a:r>
              <a:rPr lang="en-US" altLang="zh-CN" sz="1800" dirty="0" err="1" smtClean="0">
                <a:solidFill>
                  <a:srgbClr val="595959"/>
                </a:solidFill>
                <a:latin typeface="Times New Roman" panose="02020603050405020304" pitchFamily="18" charset="0"/>
                <a:ea typeface="宋体" panose="02010600030101010101" pitchFamily="2" charset="-122"/>
                <a:cs typeface="Times New Roman" panose="02020603050405020304" pitchFamily="18" charset="0"/>
              </a:rPr>
              <a:t>template_folder</a:t>
            </a:r>
            <a:r>
              <a:rPr lang="zh-CN" altLang="zh-CN" sz="1800" dirty="0" smtClean="0">
                <a:solidFill>
                  <a:srgbClr val="595959"/>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solidFill>
                  <a:srgbClr val="595959"/>
                </a:solidFill>
                <a:latin typeface="Times New Roman" panose="02020603050405020304" pitchFamily="18" charset="0"/>
                <a:ea typeface="宋体" panose="02010600030101010101" pitchFamily="2" charset="-122"/>
                <a:cs typeface="Times New Roman" panose="02020603050405020304" pitchFamily="18" charset="0"/>
              </a:rPr>
              <a:t>用于指定存放模板文件的文件夹名称，默认为应用程序根路径下的</a:t>
            </a:r>
            <a:r>
              <a:rPr lang="en-US" altLang="zh-CN" sz="1800" dirty="0">
                <a:solidFill>
                  <a:srgbClr val="595959"/>
                </a:solidFill>
                <a:latin typeface="Times New Roman" panose="02020603050405020304" pitchFamily="18" charset="0"/>
                <a:ea typeface="宋体" panose="02010600030101010101" pitchFamily="2" charset="-122"/>
                <a:cs typeface="Times New Roman" panose="02020603050405020304" pitchFamily="18" charset="0"/>
              </a:rPr>
              <a:t>templates</a:t>
            </a:r>
            <a:r>
              <a:rPr lang="zh-CN" altLang="en-US" sz="1800" dirty="0">
                <a:solidFill>
                  <a:srgbClr val="595959"/>
                </a:solidFill>
                <a:latin typeface="Times New Roman" panose="02020603050405020304" pitchFamily="18" charset="0"/>
                <a:ea typeface="宋体" panose="02010600030101010101" pitchFamily="2" charset="-122"/>
                <a:cs typeface="Times New Roman" panose="02020603050405020304" pitchFamily="18" charset="0"/>
              </a:rPr>
              <a:t>文件夹</a:t>
            </a:r>
            <a:r>
              <a:rPr lang="zh-CN" altLang="en-US" sz="1800" dirty="0" smtClean="0">
                <a:solidFill>
                  <a:srgbClr val="595959"/>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1800" dirty="0">
              <a:solidFill>
                <a:srgbClr val="595959"/>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1199050" y="2627190"/>
            <a:ext cx="697627" cy="707886"/>
          </a:xfrm>
          <a:prstGeom prst="rect">
            <a:avLst/>
          </a:prstGeom>
          <a:noFill/>
        </p:spPr>
        <p:txBody>
          <a:bodyPr wrap="none" rtlCol="0">
            <a:spAutoFit/>
          </a:bodyPr>
          <a:lstStyle/>
          <a:p>
            <a:pPr algn="ctr"/>
            <a:r>
              <a:rPr lang="zh-CN" altLang="en-US" sz="2000" b="1" dirty="0" smtClean="0">
                <a:solidFill>
                  <a:schemeClr val="bg1"/>
                </a:solidFill>
                <a:latin typeface="微软雅黑" panose="020B0503020204020204" charset="-122"/>
                <a:ea typeface="微软雅黑" panose="020B0503020204020204" charset="-122"/>
              </a:rPr>
              <a:t>语法</a:t>
            </a:r>
            <a:endParaRPr lang="en-US" altLang="zh-CN" sz="2000" b="1" dirty="0" smtClean="0">
              <a:solidFill>
                <a:schemeClr val="bg1"/>
              </a:solidFill>
              <a:latin typeface="微软雅黑" panose="020B0503020204020204" charset="-122"/>
              <a:ea typeface="微软雅黑" panose="020B0503020204020204" charset="-122"/>
            </a:endParaRPr>
          </a:p>
          <a:p>
            <a:pPr algn="ctr"/>
            <a:r>
              <a:rPr lang="zh-CN" altLang="en-US" sz="2000" b="1" dirty="0" smtClean="0">
                <a:solidFill>
                  <a:schemeClr val="bg1"/>
                </a:solidFill>
                <a:latin typeface="微软雅黑" panose="020B0503020204020204" charset="-122"/>
                <a:ea typeface="微软雅黑" panose="020B0503020204020204" charset="-122"/>
              </a:rPr>
              <a:t>格式</a:t>
            </a:r>
            <a:endParaRPr lang="zh-CN" altLang="en-US" sz="2000" b="1" dirty="0">
              <a:solidFill>
                <a:schemeClr val="bg1"/>
              </a:solidFill>
              <a:latin typeface="微软雅黑" panose="020B0503020204020204" charset="-122"/>
              <a:ea typeface="微软雅黑" panose="020B0503020204020204" charset="-122"/>
            </a:endParaRPr>
          </a:p>
        </p:txBody>
      </p:sp>
      <p:sp>
        <p:nvSpPr>
          <p:cNvPr id="15" name="Freeform 16"/>
          <p:cNvSpPr/>
          <p:nvPr/>
        </p:nvSpPr>
        <p:spPr bwMode="auto">
          <a:xfrm>
            <a:off x="1952036" y="2627189"/>
            <a:ext cx="110722" cy="7382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sp>
        <p:nvSpPr>
          <p:cNvPr id="3" name="矩形 2"/>
          <p:cNvSpPr/>
          <p:nvPr/>
        </p:nvSpPr>
        <p:spPr>
          <a:xfrm>
            <a:off x="1103185" y="3455990"/>
            <a:ext cx="9930152" cy="1338828"/>
          </a:xfrm>
          <a:prstGeom prst="rect">
            <a:avLst/>
          </a:prstGeom>
        </p:spPr>
        <p:txBody>
          <a:bodyPr wrap="square">
            <a:spAutoFit/>
          </a:bodyPr>
          <a:lstStyle/>
          <a:p>
            <a:pPr lvl="0">
              <a:lnSpc>
                <a:spcPct val="150000"/>
              </a:lnSpc>
              <a:spcAft>
                <a:spcPts val="0"/>
              </a:spcAft>
            </a:pPr>
            <a:r>
              <a:rPr lang="zh-CN" altLang="en-US" sz="1800" dirty="0">
                <a:solidFill>
                  <a:srgbClr val="595959"/>
                </a:solidFill>
                <a:latin typeface="微软雅黑" panose="020B0503020204020204" charset="-122"/>
                <a:ea typeface="微软雅黑" panose="020B0503020204020204" charset="-122"/>
                <a:cs typeface="+mn-ea"/>
              </a:rPr>
              <a:t>上述代码中，构造方法中传入了一个必选参数</a:t>
            </a:r>
            <a:r>
              <a:rPr lang="en-US" altLang="zh-CN" sz="1800" dirty="0">
                <a:solidFill>
                  <a:srgbClr val="0075CC"/>
                </a:solidFill>
                <a:latin typeface="微软雅黑" panose="020B0503020204020204" charset="-122"/>
                <a:ea typeface="微软雅黑" panose="020B0503020204020204" charset="-122"/>
                <a:cs typeface="+mn-ea"/>
              </a:rPr>
              <a:t>__name__</a:t>
            </a:r>
            <a:r>
              <a:rPr lang="zh-CN" altLang="en-US" sz="1800" dirty="0">
                <a:solidFill>
                  <a:srgbClr val="595959"/>
                </a:solidFill>
                <a:latin typeface="微软雅黑" panose="020B0503020204020204" charset="-122"/>
                <a:ea typeface="微软雅黑" panose="020B0503020204020204" charset="-122"/>
                <a:cs typeface="+mn-ea"/>
              </a:rPr>
              <a:t>。</a:t>
            </a:r>
            <a:r>
              <a:rPr lang="en-US" altLang="zh-CN" sz="1800" dirty="0">
                <a:solidFill>
                  <a:srgbClr val="595959"/>
                </a:solidFill>
                <a:latin typeface="微软雅黑" panose="020B0503020204020204" charset="-122"/>
                <a:ea typeface="微软雅黑" panose="020B0503020204020204" charset="-122"/>
                <a:cs typeface="+mn-ea"/>
              </a:rPr>
              <a:t>__name__</a:t>
            </a:r>
            <a:r>
              <a:rPr lang="zh-CN" altLang="en-US" sz="1800" dirty="0">
                <a:solidFill>
                  <a:srgbClr val="595959"/>
                </a:solidFill>
                <a:latin typeface="微软雅黑" panose="020B0503020204020204" charset="-122"/>
                <a:ea typeface="微软雅黑" panose="020B0503020204020204" charset="-122"/>
                <a:cs typeface="+mn-ea"/>
              </a:rPr>
              <a:t>是</a:t>
            </a:r>
            <a:r>
              <a:rPr lang="en-US" altLang="zh-CN" sz="1800" dirty="0">
                <a:solidFill>
                  <a:srgbClr val="595959"/>
                </a:solidFill>
                <a:latin typeface="微软雅黑" panose="020B0503020204020204" charset="-122"/>
                <a:ea typeface="微软雅黑" panose="020B0503020204020204" charset="-122"/>
                <a:cs typeface="+mn-ea"/>
              </a:rPr>
              <a:t>Flask</a:t>
            </a:r>
            <a:r>
              <a:rPr lang="zh-CN" altLang="en-US" sz="1800" dirty="0">
                <a:solidFill>
                  <a:srgbClr val="595959"/>
                </a:solidFill>
                <a:latin typeface="微软雅黑" panose="020B0503020204020204" charset="-122"/>
                <a:ea typeface="微软雅黑" panose="020B0503020204020204" charset="-122"/>
                <a:cs typeface="+mn-ea"/>
              </a:rPr>
              <a:t>中一个特殊的变量，用于保存</a:t>
            </a:r>
            <a:r>
              <a:rPr lang="zh-CN" altLang="en-US" sz="1800" dirty="0">
                <a:solidFill>
                  <a:srgbClr val="0075CC"/>
                </a:solidFill>
                <a:latin typeface="微软雅黑" panose="020B0503020204020204" charset="-122"/>
                <a:ea typeface="微软雅黑" panose="020B0503020204020204" charset="-122"/>
                <a:cs typeface="+mn-ea"/>
              </a:rPr>
              <a:t>程序主模块</a:t>
            </a:r>
            <a:r>
              <a:rPr lang="zh-CN" altLang="en-US" sz="1800" dirty="0">
                <a:solidFill>
                  <a:srgbClr val="595959"/>
                </a:solidFill>
                <a:latin typeface="微软雅黑" panose="020B0503020204020204" charset="-122"/>
                <a:ea typeface="微软雅黑" panose="020B0503020204020204" charset="-122"/>
                <a:cs typeface="+mn-ea"/>
              </a:rPr>
              <a:t>或者</a:t>
            </a:r>
            <a:r>
              <a:rPr lang="zh-CN" altLang="en-US" sz="1800" dirty="0">
                <a:solidFill>
                  <a:srgbClr val="0075CC"/>
                </a:solidFill>
                <a:latin typeface="微软雅黑" panose="020B0503020204020204" charset="-122"/>
                <a:ea typeface="微软雅黑" panose="020B0503020204020204" charset="-122"/>
                <a:cs typeface="+mn-ea"/>
              </a:rPr>
              <a:t>包的名称</a:t>
            </a:r>
            <a:r>
              <a:rPr lang="zh-CN" altLang="en-US" sz="1800" dirty="0" smtClean="0">
                <a:solidFill>
                  <a:srgbClr val="595959"/>
                </a:solidFill>
                <a:latin typeface="微软雅黑" panose="020B0503020204020204" charset="-122"/>
                <a:ea typeface="微软雅黑" panose="020B0503020204020204" charset="-122"/>
                <a:cs typeface="+mn-ea"/>
              </a:rPr>
              <a:t>。除了</a:t>
            </a:r>
            <a:r>
              <a:rPr lang="zh-CN" altLang="en-US" sz="1800" dirty="0">
                <a:solidFill>
                  <a:srgbClr val="595959"/>
                </a:solidFill>
                <a:latin typeface="微软雅黑" panose="020B0503020204020204" charset="-122"/>
                <a:ea typeface="微软雅黑" panose="020B0503020204020204" charset="-122"/>
                <a:cs typeface="+mn-ea"/>
              </a:rPr>
              <a:t>必选参数外，构造方法中还可以根据需要传入以下几个可选参数。</a:t>
            </a:r>
            <a:endParaRPr lang="en-US" altLang="zh-CN" sz="1800" dirty="0">
              <a:solidFill>
                <a:srgbClr val="595959"/>
              </a:solidFill>
              <a:latin typeface="微软雅黑" panose="020B0503020204020204" charset="-122"/>
              <a:ea typeface="微软雅黑" panose="020B0503020204020204" charset="-122"/>
              <a:cs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60400" y="474705"/>
            <a:ext cx="3429000" cy="553720"/>
          </a:xfrm>
          <a:prstGeom prst="rect">
            <a:avLst/>
          </a:prstGeom>
          <a:noFill/>
        </p:spPr>
        <p:txBody>
          <a:bodyPr wrap="none" lIns="0" tIns="0" rIns="0" bIns="0" rtlCol="0">
            <a:spAutoFit/>
          </a:bodyPr>
          <a:p>
            <a:pPr algn="l"/>
            <a:r>
              <a:rPr lang="zh-CN" altLang="en-US" sz="3600" dirty="0">
                <a:latin typeface="+mj-ea"/>
                <a:ea typeface="+mj-ea"/>
              </a:rPr>
              <a:t>一个简单</a:t>
            </a:r>
            <a:r>
              <a:rPr lang="en-US" altLang="zh-CN" sz="3600" dirty="0">
                <a:latin typeface="+mj-ea"/>
                <a:ea typeface="+mj-ea"/>
              </a:rPr>
              <a:t>Web</a:t>
            </a:r>
            <a:r>
              <a:rPr lang="zh-CN" altLang="en-US" sz="3600" dirty="0">
                <a:latin typeface="+mj-ea"/>
                <a:ea typeface="+mj-ea"/>
              </a:rPr>
              <a:t>程序</a:t>
            </a:r>
            <a:endParaRPr lang="zh-CN" altLang="en-US" sz="3600" dirty="0">
              <a:latin typeface="+mj-ea"/>
              <a:ea typeface="+mj-ea"/>
            </a:endParaRPr>
          </a:p>
        </p:txBody>
      </p:sp>
      <p:sp>
        <p:nvSpPr>
          <p:cNvPr id="3" name="矩形 2"/>
          <p:cNvSpPr/>
          <p:nvPr/>
        </p:nvSpPr>
        <p:spPr>
          <a:xfrm>
            <a:off x="892076" y="1845618"/>
            <a:ext cx="10088881" cy="2169825"/>
          </a:xfrm>
          <a:prstGeom prst="rect">
            <a:avLst/>
          </a:prstGeom>
        </p:spPr>
        <p:txBody>
          <a:bodyPr wrap="square">
            <a:spAutoFit/>
          </a:bodyPr>
          <a:p>
            <a:pPr>
              <a:lnSpc>
                <a:spcPct val="150000"/>
              </a:lnSpc>
            </a:pPr>
            <a:r>
              <a:rPr lang="en-US" altLang="zh-CN" sz="1800">
                <a:solidFill>
                  <a:srgbClr val="595959"/>
                </a:solidFill>
                <a:latin typeface="微软雅黑" panose="020B0503020204020204" charset="-122"/>
                <a:ea typeface="微软雅黑" panose="020B0503020204020204" charset="-122"/>
                <a:cs typeface="+mn-ea"/>
              </a:rPr>
              <a:t>Flask</a:t>
            </a:r>
            <a:r>
              <a:rPr lang="zh-CN" altLang="en-US" sz="1800">
                <a:solidFill>
                  <a:srgbClr val="595959"/>
                </a:solidFill>
                <a:latin typeface="微软雅黑" panose="020B0503020204020204" charset="-122"/>
                <a:ea typeface="微软雅黑" panose="020B0503020204020204" charset="-122"/>
                <a:cs typeface="+mn-ea"/>
              </a:rPr>
              <a:t>的依赖包</a:t>
            </a:r>
            <a:r>
              <a:rPr lang="en-US" altLang="zh-CN" sz="1800">
                <a:solidFill>
                  <a:srgbClr val="0075CC"/>
                </a:solidFill>
                <a:latin typeface="微软雅黑" panose="020B0503020204020204" charset="-122"/>
                <a:ea typeface="微软雅黑" panose="020B0503020204020204" charset="-122"/>
                <a:cs typeface="+mn-ea"/>
              </a:rPr>
              <a:t>Werkzeug</a:t>
            </a:r>
            <a:r>
              <a:rPr lang="zh-CN" altLang="en-US" sz="1800">
                <a:solidFill>
                  <a:srgbClr val="595959"/>
                </a:solidFill>
                <a:latin typeface="微软雅黑" panose="020B0503020204020204" charset="-122"/>
                <a:ea typeface="微软雅黑" panose="020B0503020204020204" charset="-122"/>
                <a:cs typeface="+mn-ea"/>
              </a:rPr>
              <a:t>提供了一个</a:t>
            </a:r>
            <a:r>
              <a:rPr lang="zh-CN" altLang="en-US" sz="1800">
                <a:solidFill>
                  <a:srgbClr val="0075CC"/>
                </a:solidFill>
                <a:latin typeface="微软雅黑" panose="020B0503020204020204" charset="-122"/>
                <a:ea typeface="微软雅黑" panose="020B0503020204020204" charset="-122"/>
                <a:cs typeface="+mn-ea"/>
              </a:rPr>
              <a:t>简易的开发服务器</a:t>
            </a:r>
            <a:r>
              <a:rPr lang="zh-CN" altLang="en-US" sz="1800">
                <a:solidFill>
                  <a:srgbClr val="595959"/>
                </a:solidFill>
                <a:latin typeface="微软雅黑" panose="020B0503020204020204" charset="-122"/>
                <a:ea typeface="微软雅黑" panose="020B0503020204020204" charset="-122"/>
                <a:cs typeface="+mn-ea"/>
              </a:rPr>
              <a:t>，供开发人员在开发和测试阶段运行程序，可以暂时不配置生产服务器（如</a:t>
            </a:r>
            <a:r>
              <a:rPr lang="en-US" altLang="zh-CN" sz="1800">
                <a:solidFill>
                  <a:srgbClr val="595959"/>
                </a:solidFill>
                <a:latin typeface="微软雅黑" panose="020B0503020204020204" charset="-122"/>
                <a:ea typeface="微软雅黑" panose="020B0503020204020204" charset="-122"/>
                <a:cs typeface="+mn-ea"/>
              </a:rPr>
              <a:t>Apache</a:t>
            </a:r>
            <a:r>
              <a:rPr lang="zh-CN" altLang="en-US" sz="1800">
                <a:solidFill>
                  <a:srgbClr val="595959"/>
                </a:solidFill>
                <a:latin typeface="微软雅黑" panose="020B0503020204020204" charset="-122"/>
                <a:ea typeface="微软雅黑" panose="020B0503020204020204" charset="-122"/>
                <a:cs typeface="+mn-ea"/>
              </a:rPr>
              <a:t>）。</a:t>
            </a:r>
            <a:r>
              <a:rPr lang="en-US" altLang="zh-CN" sz="1800">
                <a:solidFill>
                  <a:srgbClr val="595959"/>
                </a:solidFill>
                <a:latin typeface="微软雅黑" panose="020B0503020204020204" charset="-122"/>
                <a:ea typeface="微软雅黑" panose="020B0503020204020204" charset="-122"/>
                <a:cs typeface="+mn-ea"/>
              </a:rPr>
              <a:t>Flask</a:t>
            </a:r>
            <a:r>
              <a:rPr lang="zh-CN" altLang="en-US" sz="1800">
                <a:solidFill>
                  <a:srgbClr val="595959"/>
                </a:solidFill>
                <a:latin typeface="微软雅黑" panose="020B0503020204020204" charset="-122"/>
                <a:ea typeface="微软雅黑" panose="020B0503020204020204" charset="-122"/>
                <a:cs typeface="+mn-ea"/>
              </a:rPr>
              <a:t>程序创建成功以后，便可以启用开发服务器测试程序是否有效。</a:t>
            </a:r>
            <a:endParaRPr lang="zh-CN" altLang="en-US" sz="1800">
              <a:solidFill>
                <a:srgbClr val="595959"/>
              </a:solidFill>
              <a:latin typeface="微软雅黑" panose="020B0503020204020204" charset="-122"/>
              <a:ea typeface="微软雅黑" panose="020B0503020204020204" charset="-122"/>
              <a:cs typeface="+mn-ea"/>
            </a:endParaRPr>
          </a:p>
          <a:p>
            <a:pPr>
              <a:lnSpc>
                <a:spcPct val="150000"/>
              </a:lnSpc>
            </a:pPr>
            <a:r>
              <a:rPr lang="zh-CN" altLang="en-US" sz="1800">
                <a:solidFill>
                  <a:srgbClr val="595959"/>
                </a:solidFill>
                <a:latin typeface="微软雅黑" panose="020B0503020204020204" charset="-122"/>
                <a:ea typeface="微软雅黑" panose="020B0503020204020204" charset="-122"/>
                <a:cs typeface="+mn-ea"/>
              </a:rPr>
              <a:t>使用开发服务器有两种方式，一种方式是通过命令行使用开发服务器，另一种方式是通过代码使用开发服务器，即调用</a:t>
            </a:r>
            <a:r>
              <a:rPr lang="en-US" altLang="zh-CN" sz="1800">
                <a:solidFill>
                  <a:srgbClr val="595959"/>
                </a:solidFill>
                <a:latin typeface="微软雅黑" panose="020B0503020204020204" charset="-122"/>
                <a:ea typeface="微软雅黑" panose="020B0503020204020204" charset="-122"/>
                <a:cs typeface="+mn-ea"/>
              </a:rPr>
              <a:t>Flask</a:t>
            </a:r>
            <a:r>
              <a:rPr lang="zh-CN" altLang="en-US" sz="1800">
                <a:solidFill>
                  <a:srgbClr val="595959"/>
                </a:solidFill>
                <a:latin typeface="微软雅黑" panose="020B0503020204020204" charset="-122"/>
                <a:ea typeface="微软雅黑" panose="020B0503020204020204" charset="-122"/>
                <a:cs typeface="+mn-ea"/>
              </a:rPr>
              <a:t>类的对象的</a:t>
            </a:r>
            <a:r>
              <a:rPr lang="en-US" altLang="zh-CN" sz="1800">
                <a:solidFill>
                  <a:srgbClr val="0075CC"/>
                </a:solidFill>
                <a:latin typeface="微软雅黑" panose="020B0503020204020204" charset="-122"/>
                <a:ea typeface="微软雅黑" panose="020B0503020204020204" charset="-122"/>
                <a:cs typeface="+mn-ea"/>
              </a:rPr>
              <a:t>run</a:t>
            </a:r>
            <a:r>
              <a:rPr lang="en-US" altLang="zh-CN" sz="1800" smtClean="0">
                <a:solidFill>
                  <a:srgbClr val="0075CC"/>
                </a:solidFill>
                <a:latin typeface="微软雅黑" panose="020B0503020204020204" charset="-122"/>
                <a:ea typeface="微软雅黑" panose="020B0503020204020204" charset="-122"/>
                <a:cs typeface="+mn-ea"/>
              </a:rPr>
              <a:t>()</a:t>
            </a:r>
            <a:r>
              <a:rPr lang="zh-CN" altLang="en-US" sz="1800" smtClean="0">
                <a:solidFill>
                  <a:srgbClr val="595959"/>
                </a:solidFill>
                <a:latin typeface="微软雅黑" panose="020B0503020204020204" charset="-122"/>
                <a:ea typeface="微软雅黑" panose="020B0503020204020204" charset="-122"/>
                <a:cs typeface="+mn-ea"/>
              </a:rPr>
              <a:t>方法。</a:t>
            </a:r>
            <a:endParaRPr lang="zh-CN" altLang="en-US" sz="1800">
              <a:solidFill>
                <a:srgbClr val="595959"/>
              </a:solidFill>
              <a:latin typeface="微软雅黑" panose="020B0503020204020204" charset="-122"/>
              <a:ea typeface="微软雅黑" panose="020B0503020204020204" charset="-122"/>
              <a:cs typeface="+mn-ea"/>
            </a:endParaRPr>
          </a:p>
        </p:txBody>
      </p:sp>
      <p:grpSp>
        <p:nvGrpSpPr>
          <p:cNvPr id="16" name="组合 15"/>
          <p:cNvGrpSpPr/>
          <p:nvPr/>
        </p:nvGrpSpPr>
        <p:grpSpPr>
          <a:xfrm>
            <a:off x="910630" y="1125538"/>
            <a:ext cx="2232248" cy="648072"/>
            <a:chOff x="1115236" y="981522"/>
            <a:chExt cx="2732370" cy="648072"/>
          </a:xfrm>
        </p:grpSpPr>
        <p:sp>
          <p:nvSpPr>
            <p:cNvPr id="17" name="圆角矩形 16"/>
            <p:cNvSpPr/>
            <p:nvPr/>
          </p:nvSpPr>
          <p:spPr>
            <a:xfrm>
              <a:off x="1267636" y="1053530"/>
              <a:ext cx="2579970" cy="576064"/>
            </a:xfrm>
            <a:prstGeom prst="roundRect">
              <a:avLst>
                <a:gd name="adj" fmla="val 43768"/>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圆角矩形 17"/>
            <p:cNvSpPr/>
            <p:nvPr/>
          </p:nvSpPr>
          <p:spPr>
            <a:xfrm>
              <a:off x="1115236" y="981522"/>
              <a:ext cx="2579970" cy="576064"/>
            </a:xfrm>
            <a:prstGeom prst="roundRect">
              <a:avLst>
                <a:gd name="adj" fmla="val 43768"/>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rgbClr val="595959"/>
                  </a:solidFill>
                  <a:latin typeface="微软雅黑" panose="020B0503020204020204" charset="-122"/>
                  <a:ea typeface="微软雅黑" panose="020B0503020204020204" charset="-122"/>
                </a:rPr>
                <a:t>    </a:t>
              </a:r>
              <a:r>
                <a:rPr lang="zh-CN" altLang="en-US" sz="2000" smtClean="0">
                  <a:solidFill>
                    <a:srgbClr val="FF0000"/>
                  </a:solidFill>
                  <a:latin typeface="微软雅黑" panose="020B0503020204020204" charset="-122"/>
                  <a:ea typeface="微软雅黑" panose="020B0503020204020204" charset="-122"/>
                </a:rPr>
                <a:t>开发服务器</a:t>
              </a:r>
              <a:endParaRPr lang="zh-CN" altLang="en-US" sz="2000">
                <a:solidFill>
                  <a:srgbClr val="FF0000"/>
                </a:solidFill>
                <a:latin typeface="微软雅黑" panose="020B0503020204020204" charset="-122"/>
                <a:ea typeface="微软雅黑" panose="020B0503020204020204" charset="-122"/>
              </a:endParaRPr>
            </a:p>
          </p:txBody>
        </p:sp>
      </p:grpSp>
      <p:sp>
        <p:nvSpPr>
          <p:cNvPr id="19" name="椭圆 18"/>
          <p:cNvSpPr/>
          <p:nvPr/>
        </p:nvSpPr>
        <p:spPr>
          <a:xfrm>
            <a:off x="1126654" y="1269554"/>
            <a:ext cx="288032" cy="2880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bwMode="auto">
          <a:xfrm>
            <a:off x="1898635" y="4011375"/>
            <a:ext cx="8970578" cy="7608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lnSpc>
                <a:spcPct val="150000"/>
              </a:lnSpc>
              <a:defRPr/>
            </a:pPr>
            <a:r>
              <a:rPr lang="en-US" altLang="zh-CN" sz="1800">
                <a:solidFill>
                  <a:srgbClr val="595959"/>
                </a:solidFill>
                <a:latin typeface="微软雅黑" panose="020B0503020204020204" charset="-122"/>
                <a:ea typeface="微软雅黑" panose="020B0503020204020204" charset="-122"/>
                <a:sym typeface="+mn-ea"/>
              </a:rPr>
              <a:t>app.run()</a:t>
            </a:r>
            <a:endParaRPr lang="en-US" altLang="zh-CN" sz="1800">
              <a:solidFill>
                <a:srgbClr val="595959"/>
              </a:solidFill>
              <a:latin typeface="微软雅黑" panose="020B0503020204020204" charset="-122"/>
              <a:ea typeface="微软雅黑" panose="020B0503020204020204" charset="-122"/>
              <a:sym typeface="+mn-ea"/>
            </a:endParaRPr>
          </a:p>
        </p:txBody>
      </p:sp>
      <p:sp>
        <p:nvSpPr>
          <p:cNvPr id="11" name="剪去单角的矩形 10"/>
          <p:cNvSpPr/>
          <p:nvPr/>
        </p:nvSpPr>
        <p:spPr>
          <a:xfrm flipH="1">
            <a:off x="979568" y="4011375"/>
            <a:ext cx="808346" cy="760812"/>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1034927" y="4033959"/>
            <a:ext cx="697627" cy="707886"/>
          </a:xfrm>
          <a:prstGeom prst="rect">
            <a:avLst/>
          </a:prstGeom>
          <a:noFill/>
        </p:spPr>
        <p:txBody>
          <a:bodyPr wrap="none" rtlCol="0">
            <a:spAutoFit/>
          </a:bodyPr>
          <a:p>
            <a:pPr algn="ctr"/>
            <a:r>
              <a:rPr lang="zh-CN" altLang="en-US" sz="2000" b="1" dirty="0" smtClean="0">
                <a:solidFill>
                  <a:schemeClr val="bg1"/>
                </a:solidFill>
                <a:latin typeface="微软雅黑" panose="020B0503020204020204" charset="-122"/>
                <a:ea typeface="微软雅黑" panose="020B0503020204020204" charset="-122"/>
              </a:rPr>
              <a:t>语法</a:t>
            </a:r>
            <a:endParaRPr lang="en-US" altLang="zh-CN" sz="2000" b="1" dirty="0" smtClean="0">
              <a:solidFill>
                <a:schemeClr val="bg1"/>
              </a:solidFill>
              <a:latin typeface="微软雅黑" panose="020B0503020204020204" charset="-122"/>
              <a:ea typeface="微软雅黑" panose="020B0503020204020204" charset="-122"/>
            </a:endParaRPr>
          </a:p>
          <a:p>
            <a:pPr algn="ctr"/>
            <a:r>
              <a:rPr lang="zh-CN" altLang="en-US" sz="2000" b="1" dirty="0" smtClean="0">
                <a:solidFill>
                  <a:schemeClr val="bg1"/>
                </a:solidFill>
                <a:latin typeface="微软雅黑" panose="020B0503020204020204" charset="-122"/>
                <a:ea typeface="微软雅黑" panose="020B0503020204020204" charset="-122"/>
              </a:rPr>
              <a:t>格式</a:t>
            </a:r>
            <a:endParaRPr lang="zh-CN" altLang="en-US" sz="2000" b="1" dirty="0">
              <a:solidFill>
                <a:schemeClr val="bg1"/>
              </a:solidFill>
              <a:latin typeface="微软雅黑" panose="020B0503020204020204" charset="-122"/>
              <a:ea typeface="微软雅黑" panose="020B0503020204020204" charset="-122"/>
            </a:endParaRPr>
          </a:p>
        </p:txBody>
      </p:sp>
      <p:sp>
        <p:nvSpPr>
          <p:cNvPr id="13" name="Freeform 16"/>
          <p:cNvSpPr/>
          <p:nvPr/>
        </p:nvSpPr>
        <p:spPr bwMode="auto">
          <a:xfrm>
            <a:off x="1787913" y="4033958"/>
            <a:ext cx="110722" cy="7382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en-US" sz="2400">
              <a:cs typeface="+mn-ea"/>
              <a:sym typeface="+mn-lt"/>
            </a:endParaRPr>
          </a:p>
        </p:txBody>
      </p:sp>
      <p:sp>
        <p:nvSpPr>
          <p:cNvPr id="5" name="矩形 4"/>
          <p:cNvSpPr/>
          <p:nvPr/>
        </p:nvSpPr>
        <p:spPr>
          <a:xfrm>
            <a:off x="1034927" y="4965974"/>
            <a:ext cx="9834286" cy="1338828"/>
          </a:xfrm>
          <a:prstGeom prst="rect">
            <a:avLst/>
          </a:prstGeom>
        </p:spPr>
        <p:txBody>
          <a:bodyPr wrap="square">
            <a:spAutoFit/>
          </a:bodyPr>
          <a:p>
            <a:pPr marL="342900" lvl="1" indent="-342900">
              <a:lnSpc>
                <a:spcPct val="150000"/>
              </a:lnSpc>
              <a:buClr>
                <a:schemeClr val="tx1"/>
              </a:buClr>
              <a:buFont typeface="Wingdings" panose="05000000000000000000" pitchFamily="2" charset="2"/>
              <a:buChar char="Ø"/>
            </a:pPr>
            <a:r>
              <a:rPr lang="en-US" altLang="zh-CN" sz="1800" smtClean="0">
                <a:solidFill>
                  <a:srgbClr val="595959"/>
                </a:solidFill>
                <a:latin typeface="Times New Roman" panose="02020603050405020304" pitchFamily="18" charset="0"/>
                <a:ea typeface="宋体" panose="02010600030101010101" pitchFamily="2" charset="-122"/>
                <a:cs typeface="Times New Roman" panose="02020603050405020304" pitchFamily="18" charset="0"/>
              </a:rPr>
              <a:t>host</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：运行当前程序的主机名称，默认值为</a:t>
            </a: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'127.0.0.1'</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'localhost'</a:t>
            </a:r>
            <a:r>
              <a:rPr lang="zh-CN" altLang="en-US" sz="1800" smtClean="0">
                <a:solidFill>
                  <a:srgbClr val="595959"/>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smtClean="0">
              <a:solidFill>
                <a:srgbClr val="595959"/>
              </a:solidFill>
              <a:latin typeface="Times New Roman" panose="02020603050405020304" pitchFamily="18" charset="0"/>
              <a:ea typeface="宋体" panose="02010600030101010101" pitchFamily="2" charset="-122"/>
              <a:cs typeface="Times New Roman" panose="02020603050405020304" pitchFamily="18" charset="0"/>
            </a:endParaRPr>
          </a:p>
          <a:p>
            <a:pPr marL="342900" lvl="1" indent="-342900">
              <a:lnSpc>
                <a:spcPct val="150000"/>
              </a:lnSpc>
              <a:buClr>
                <a:schemeClr val="tx1"/>
              </a:buClr>
              <a:buFont typeface="Wingdings" panose="05000000000000000000" pitchFamily="2" charset="2"/>
              <a:buChar char="Ø"/>
            </a:pP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port</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：运行当前程序的主机对应的端口号，默认值为</a:t>
            </a: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5000</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endParaRPr>
          </a:p>
          <a:p>
            <a:pPr marL="342900" lvl="1" indent="-342900">
              <a:lnSpc>
                <a:spcPct val="150000"/>
              </a:lnSpc>
              <a:buClr>
                <a:schemeClr val="tx1"/>
              </a:buClr>
              <a:buFont typeface="Wingdings" panose="05000000000000000000" pitchFamily="2" charset="2"/>
              <a:buChar char="Ø"/>
            </a:pP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debug</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：是否启用调试模式，默认值为</a:t>
            </a: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False</a:t>
            </a:r>
            <a:r>
              <a:rPr lang="zh-CN" altLang="en-US" sz="1800" smtClean="0">
                <a:solidFill>
                  <a:srgbClr val="595959"/>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60400" y="474705"/>
            <a:ext cx="3429000" cy="553720"/>
          </a:xfrm>
          <a:prstGeom prst="rect">
            <a:avLst/>
          </a:prstGeom>
          <a:noFill/>
        </p:spPr>
        <p:txBody>
          <a:bodyPr wrap="none" lIns="0" tIns="0" rIns="0" bIns="0" rtlCol="0">
            <a:spAutoFit/>
          </a:bodyPr>
          <a:p>
            <a:pPr algn="l"/>
            <a:r>
              <a:rPr lang="zh-CN" altLang="en-US" sz="3600" dirty="0">
                <a:latin typeface="+mj-ea"/>
                <a:ea typeface="+mj-ea"/>
              </a:rPr>
              <a:t>一个简单</a:t>
            </a:r>
            <a:r>
              <a:rPr lang="en-US" altLang="zh-CN" sz="3600" dirty="0">
                <a:latin typeface="+mj-ea"/>
                <a:ea typeface="+mj-ea"/>
              </a:rPr>
              <a:t>Web</a:t>
            </a:r>
            <a:r>
              <a:rPr lang="zh-CN" altLang="en-US" sz="3600" dirty="0">
                <a:latin typeface="+mj-ea"/>
                <a:ea typeface="+mj-ea"/>
              </a:rPr>
              <a:t>程序</a:t>
            </a:r>
            <a:endParaRPr lang="zh-CN" altLang="en-US" sz="3600" dirty="0">
              <a:latin typeface="+mj-ea"/>
              <a:ea typeface="+mj-ea"/>
            </a:endParaRPr>
          </a:p>
        </p:txBody>
      </p:sp>
      <p:sp>
        <p:nvSpPr>
          <p:cNvPr id="2" name="矩形 1"/>
          <p:cNvSpPr/>
          <p:nvPr/>
        </p:nvSpPr>
        <p:spPr>
          <a:xfrm>
            <a:off x="4727054" y="2205658"/>
            <a:ext cx="6253903" cy="3323987"/>
          </a:xfrm>
          <a:prstGeom prst="rect">
            <a:avLst/>
          </a:prstGeom>
        </p:spPr>
        <p:txBody>
          <a:bodyPr wrap="square">
            <a:spAutoFit/>
          </a:bodyPr>
          <a:p>
            <a:pPr>
              <a:lnSpc>
                <a:spcPct val="150000"/>
              </a:lnSpc>
            </a:pPr>
            <a:r>
              <a:rPr lang="zh-CN" altLang="en-US" sz="2000">
                <a:solidFill>
                  <a:srgbClr val="0075CC"/>
                </a:solidFill>
                <a:latin typeface="微软雅黑" panose="020B0503020204020204" charset="-122"/>
                <a:ea typeface="微软雅黑" panose="020B0503020204020204" charset="-122"/>
                <a:cs typeface="+mn-ea"/>
              </a:rPr>
              <a:t>路由</a:t>
            </a:r>
            <a:r>
              <a:rPr lang="zh-CN" altLang="en-US" sz="2000">
                <a:solidFill>
                  <a:srgbClr val="595959"/>
                </a:solidFill>
                <a:latin typeface="微软雅黑" panose="020B0503020204020204" charset="-122"/>
                <a:ea typeface="微软雅黑" panose="020B0503020204020204" charset="-122"/>
                <a:cs typeface="+mn-ea"/>
              </a:rPr>
              <a:t>是一种目前主流的</a:t>
            </a:r>
            <a:r>
              <a:rPr lang="en-US" altLang="zh-CN" sz="2000">
                <a:solidFill>
                  <a:srgbClr val="595959"/>
                </a:solidFill>
                <a:latin typeface="微软雅黑" panose="020B0503020204020204" charset="-122"/>
                <a:ea typeface="微软雅黑" panose="020B0503020204020204" charset="-122"/>
                <a:cs typeface="+mn-ea"/>
              </a:rPr>
              <a:t>Web</a:t>
            </a:r>
            <a:r>
              <a:rPr lang="zh-CN" altLang="en-US" sz="2000">
                <a:solidFill>
                  <a:srgbClr val="595959"/>
                </a:solidFill>
                <a:latin typeface="微软雅黑" panose="020B0503020204020204" charset="-122"/>
                <a:ea typeface="微软雅黑" panose="020B0503020204020204" charset="-122"/>
                <a:cs typeface="+mn-ea"/>
              </a:rPr>
              <a:t>框架中应用的技术，用于帮助用户直接</a:t>
            </a:r>
            <a:r>
              <a:rPr lang="zh-CN" altLang="en-US" sz="2000">
                <a:solidFill>
                  <a:srgbClr val="0075CC"/>
                </a:solidFill>
                <a:latin typeface="微软雅黑" panose="020B0503020204020204" charset="-122"/>
                <a:ea typeface="微软雅黑" panose="020B0503020204020204" charset="-122"/>
                <a:cs typeface="+mn-ea"/>
              </a:rPr>
              <a:t>根据</a:t>
            </a:r>
            <a:r>
              <a:rPr lang="en-US" altLang="zh-CN" sz="2000">
                <a:solidFill>
                  <a:srgbClr val="0075CC"/>
                </a:solidFill>
                <a:latin typeface="微软雅黑" panose="020B0503020204020204" charset="-122"/>
                <a:ea typeface="微软雅黑" panose="020B0503020204020204" charset="-122"/>
                <a:cs typeface="+mn-ea"/>
              </a:rPr>
              <a:t>URL</a:t>
            </a:r>
            <a:r>
              <a:rPr lang="zh-CN" altLang="en-US" sz="2000">
                <a:solidFill>
                  <a:srgbClr val="0075CC"/>
                </a:solidFill>
                <a:latin typeface="微软雅黑" panose="020B0503020204020204" charset="-122"/>
                <a:ea typeface="微软雅黑" panose="020B0503020204020204" charset="-122"/>
                <a:cs typeface="+mn-ea"/>
              </a:rPr>
              <a:t>访问某个页面</a:t>
            </a:r>
            <a:r>
              <a:rPr lang="zh-CN" altLang="en-US" sz="2000">
                <a:solidFill>
                  <a:srgbClr val="595959"/>
                </a:solidFill>
                <a:latin typeface="微软雅黑" panose="020B0503020204020204" charset="-122"/>
                <a:ea typeface="微软雅黑" panose="020B0503020204020204" charset="-122"/>
                <a:cs typeface="+mn-ea"/>
              </a:rPr>
              <a:t>，而无须再从主页导航到这个页面。当初始化</a:t>
            </a:r>
            <a:r>
              <a:rPr lang="en-US" altLang="zh-CN" sz="2000">
                <a:solidFill>
                  <a:srgbClr val="0075CC"/>
                </a:solidFill>
                <a:latin typeface="微软雅黑" panose="020B0503020204020204" charset="-122"/>
                <a:ea typeface="微软雅黑" panose="020B0503020204020204" charset="-122"/>
                <a:cs typeface="+mn-ea"/>
              </a:rPr>
              <a:t>Flask</a:t>
            </a:r>
            <a:r>
              <a:rPr lang="zh-CN" altLang="en-US" sz="2000">
                <a:solidFill>
                  <a:srgbClr val="0075CC"/>
                </a:solidFill>
                <a:latin typeface="微软雅黑" panose="020B0503020204020204" charset="-122"/>
                <a:ea typeface="微软雅黑" panose="020B0503020204020204" charset="-122"/>
                <a:cs typeface="+mn-ea"/>
              </a:rPr>
              <a:t>类对象</a:t>
            </a:r>
            <a:r>
              <a:rPr lang="zh-CN" altLang="en-US" sz="2000">
                <a:solidFill>
                  <a:srgbClr val="595959"/>
                </a:solidFill>
                <a:latin typeface="微软雅黑" panose="020B0503020204020204" charset="-122"/>
                <a:ea typeface="微软雅黑" panose="020B0503020204020204" charset="-122"/>
                <a:cs typeface="+mn-ea"/>
              </a:rPr>
              <a:t>时，会</a:t>
            </a:r>
            <a:r>
              <a:rPr lang="zh-CN" altLang="en-US" sz="2000">
                <a:solidFill>
                  <a:srgbClr val="0075CC"/>
                </a:solidFill>
                <a:latin typeface="微软雅黑" panose="020B0503020204020204" charset="-122"/>
                <a:ea typeface="微软雅黑" panose="020B0503020204020204" charset="-122"/>
                <a:cs typeface="+mn-ea"/>
              </a:rPr>
              <a:t>注册程序中所有的</a:t>
            </a:r>
            <a:r>
              <a:rPr lang="en-US" altLang="zh-CN" sz="2000">
                <a:solidFill>
                  <a:srgbClr val="0075CC"/>
                </a:solidFill>
                <a:latin typeface="微软雅黑" panose="020B0503020204020204" charset="-122"/>
                <a:ea typeface="微软雅黑" panose="020B0503020204020204" charset="-122"/>
                <a:cs typeface="+mn-ea"/>
              </a:rPr>
              <a:t>URL</a:t>
            </a:r>
            <a:r>
              <a:rPr lang="zh-CN" altLang="en-US" sz="2000">
                <a:solidFill>
                  <a:srgbClr val="0075CC"/>
                </a:solidFill>
                <a:latin typeface="微软雅黑" panose="020B0503020204020204" charset="-122"/>
                <a:ea typeface="微软雅黑" panose="020B0503020204020204" charset="-122"/>
                <a:cs typeface="+mn-ea"/>
              </a:rPr>
              <a:t>规则</a:t>
            </a:r>
            <a:r>
              <a:rPr lang="zh-CN" altLang="en-US" sz="2000">
                <a:solidFill>
                  <a:srgbClr val="595959"/>
                </a:solidFill>
                <a:latin typeface="微软雅黑" panose="020B0503020204020204" charset="-122"/>
                <a:ea typeface="微软雅黑" panose="020B0503020204020204" charset="-122"/>
                <a:cs typeface="+mn-ea"/>
              </a:rPr>
              <a:t>，一旦用户在浏览器发送访问某个页面的</a:t>
            </a:r>
            <a:r>
              <a:rPr lang="en-US" altLang="zh-CN" sz="2000">
                <a:solidFill>
                  <a:srgbClr val="595959"/>
                </a:solidFill>
                <a:latin typeface="微软雅黑" panose="020B0503020204020204" charset="-122"/>
                <a:ea typeface="微软雅黑" panose="020B0503020204020204" charset="-122"/>
                <a:cs typeface="+mn-ea"/>
              </a:rPr>
              <a:t>URL</a:t>
            </a:r>
            <a:r>
              <a:rPr lang="zh-CN" altLang="en-US" sz="2000">
                <a:solidFill>
                  <a:srgbClr val="595959"/>
                </a:solidFill>
                <a:latin typeface="微软雅黑" panose="020B0503020204020204" charset="-122"/>
                <a:ea typeface="微软雅黑" panose="020B0503020204020204" charset="-122"/>
                <a:cs typeface="+mn-ea"/>
              </a:rPr>
              <a:t>请求后，服务器便会将该</a:t>
            </a:r>
            <a:r>
              <a:rPr lang="en-US" altLang="zh-CN" sz="2000">
                <a:solidFill>
                  <a:srgbClr val="595959"/>
                </a:solidFill>
                <a:latin typeface="微软雅黑" panose="020B0503020204020204" charset="-122"/>
                <a:ea typeface="微软雅黑" panose="020B0503020204020204" charset="-122"/>
                <a:cs typeface="+mn-ea"/>
              </a:rPr>
              <a:t>URL</a:t>
            </a:r>
            <a:r>
              <a:rPr lang="zh-CN" altLang="en-US" sz="2000">
                <a:solidFill>
                  <a:srgbClr val="595959"/>
                </a:solidFill>
                <a:latin typeface="微软雅黑" panose="020B0503020204020204" charset="-122"/>
                <a:ea typeface="微软雅黑" panose="020B0503020204020204" charset="-122"/>
                <a:cs typeface="+mn-ea"/>
              </a:rPr>
              <a:t>请求交给</a:t>
            </a:r>
            <a:r>
              <a:rPr lang="en-US" altLang="zh-CN" sz="2000">
                <a:solidFill>
                  <a:srgbClr val="595959"/>
                </a:solidFill>
                <a:latin typeface="微软雅黑" panose="020B0503020204020204" charset="-122"/>
                <a:ea typeface="微软雅黑" panose="020B0503020204020204" charset="-122"/>
                <a:cs typeface="+mn-ea"/>
              </a:rPr>
              <a:t>Flask</a:t>
            </a:r>
            <a:r>
              <a:rPr lang="zh-CN" altLang="en-US" sz="2000">
                <a:solidFill>
                  <a:srgbClr val="595959"/>
                </a:solidFill>
                <a:latin typeface="微软雅黑" panose="020B0503020204020204" charset="-122"/>
                <a:ea typeface="微软雅黑" panose="020B0503020204020204" charset="-122"/>
                <a:cs typeface="+mn-ea"/>
              </a:rPr>
              <a:t>程序，这时</a:t>
            </a:r>
            <a:r>
              <a:rPr lang="en-US" altLang="zh-CN" sz="2000">
                <a:solidFill>
                  <a:srgbClr val="0075CC"/>
                </a:solidFill>
                <a:latin typeface="微软雅黑" panose="020B0503020204020204" charset="-122"/>
                <a:ea typeface="微软雅黑" panose="020B0503020204020204" charset="-122"/>
                <a:cs typeface="+mn-ea"/>
              </a:rPr>
              <a:t>Flask</a:t>
            </a:r>
            <a:r>
              <a:rPr lang="zh-CN" altLang="en-US" sz="2000">
                <a:solidFill>
                  <a:srgbClr val="0075CC"/>
                </a:solidFill>
                <a:latin typeface="微软雅黑" panose="020B0503020204020204" charset="-122"/>
                <a:ea typeface="微软雅黑" panose="020B0503020204020204" charset="-122"/>
                <a:cs typeface="+mn-ea"/>
              </a:rPr>
              <a:t>程序</a:t>
            </a:r>
            <a:r>
              <a:rPr lang="zh-CN" altLang="en-US" sz="2000">
                <a:solidFill>
                  <a:srgbClr val="595959"/>
                </a:solidFill>
                <a:latin typeface="微软雅黑" panose="020B0503020204020204" charset="-122"/>
                <a:ea typeface="微软雅黑" panose="020B0503020204020204" charset="-122"/>
                <a:cs typeface="+mn-ea"/>
              </a:rPr>
              <a:t>会根据</a:t>
            </a:r>
            <a:r>
              <a:rPr lang="en-US" altLang="zh-CN" sz="2000">
                <a:solidFill>
                  <a:srgbClr val="0075CC"/>
                </a:solidFill>
                <a:latin typeface="微软雅黑" panose="020B0503020204020204" charset="-122"/>
                <a:ea typeface="微软雅黑" panose="020B0503020204020204" charset="-122"/>
                <a:cs typeface="+mn-ea"/>
              </a:rPr>
              <a:t>URL</a:t>
            </a:r>
            <a:r>
              <a:rPr lang="zh-CN" altLang="en-US" sz="2000">
                <a:solidFill>
                  <a:srgbClr val="0075CC"/>
                </a:solidFill>
                <a:latin typeface="微软雅黑" panose="020B0503020204020204" charset="-122"/>
                <a:ea typeface="微软雅黑" panose="020B0503020204020204" charset="-122"/>
                <a:cs typeface="+mn-ea"/>
              </a:rPr>
              <a:t>规则</a:t>
            </a:r>
            <a:r>
              <a:rPr lang="zh-CN" altLang="en-US" sz="2000">
                <a:solidFill>
                  <a:srgbClr val="595959"/>
                </a:solidFill>
                <a:latin typeface="微软雅黑" panose="020B0503020204020204" charset="-122"/>
                <a:ea typeface="微软雅黑" panose="020B0503020204020204" charset="-122"/>
                <a:cs typeface="+mn-ea"/>
              </a:rPr>
              <a:t>找到与之关联的</a:t>
            </a:r>
            <a:r>
              <a:rPr lang="zh-CN" altLang="en-US" sz="2000">
                <a:solidFill>
                  <a:srgbClr val="0075CC"/>
                </a:solidFill>
                <a:latin typeface="微软雅黑" panose="020B0503020204020204" charset="-122"/>
                <a:ea typeface="微软雅黑" panose="020B0503020204020204" charset="-122"/>
                <a:cs typeface="+mn-ea"/>
              </a:rPr>
              <a:t>视图</a:t>
            </a:r>
            <a:r>
              <a:rPr lang="zh-CN" altLang="en-US" sz="2000">
                <a:solidFill>
                  <a:srgbClr val="595959"/>
                </a:solidFill>
                <a:latin typeface="微软雅黑" panose="020B0503020204020204" charset="-122"/>
                <a:ea typeface="微软雅黑" panose="020B0503020204020204" charset="-122"/>
                <a:cs typeface="+mn-ea"/>
              </a:rPr>
              <a:t>。</a:t>
            </a:r>
            <a:endParaRPr lang="zh-CN" altLang="en-US" sz="2000">
              <a:solidFill>
                <a:srgbClr val="595959"/>
              </a:solidFill>
              <a:latin typeface="微软雅黑" panose="020B0503020204020204" charset="-122"/>
              <a:ea typeface="微软雅黑" panose="020B0503020204020204" charset="-122"/>
              <a:cs typeface="+mn-ea"/>
            </a:endParaRPr>
          </a:p>
        </p:txBody>
      </p:sp>
      <p:grpSp>
        <p:nvGrpSpPr>
          <p:cNvPr id="16" name="组合 15"/>
          <p:cNvGrpSpPr/>
          <p:nvPr/>
        </p:nvGrpSpPr>
        <p:grpSpPr>
          <a:xfrm>
            <a:off x="910630" y="1125538"/>
            <a:ext cx="2232248" cy="648072"/>
            <a:chOff x="1115236" y="981522"/>
            <a:chExt cx="2732370" cy="648072"/>
          </a:xfrm>
        </p:grpSpPr>
        <p:sp>
          <p:nvSpPr>
            <p:cNvPr id="17" name="圆角矩形 16"/>
            <p:cNvSpPr/>
            <p:nvPr/>
          </p:nvSpPr>
          <p:spPr>
            <a:xfrm>
              <a:off x="1267636" y="1053530"/>
              <a:ext cx="2579970" cy="576064"/>
            </a:xfrm>
            <a:prstGeom prst="roundRect">
              <a:avLst>
                <a:gd name="adj" fmla="val 43768"/>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圆角矩形 17"/>
            <p:cNvSpPr/>
            <p:nvPr/>
          </p:nvSpPr>
          <p:spPr>
            <a:xfrm>
              <a:off x="1115236" y="981522"/>
              <a:ext cx="2579970" cy="576064"/>
            </a:xfrm>
            <a:prstGeom prst="roundRect">
              <a:avLst>
                <a:gd name="adj" fmla="val 43768"/>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rgbClr val="595959"/>
                  </a:solidFill>
                  <a:latin typeface="微软雅黑" panose="020B0503020204020204" charset="-122"/>
                  <a:ea typeface="微软雅黑" panose="020B0503020204020204" charset="-122"/>
                </a:rPr>
                <a:t>    </a:t>
              </a:r>
              <a:r>
                <a:rPr lang="zh-CN" altLang="en-US" sz="2000" smtClean="0">
                  <a:solidFill>
                    <a:srgbClr val="FF0000"/>
                  </a:solidFill>
                  <a:latin typeface="微软雅黑" panose="020B0503020204020204" charset="-122"/>
                  <a:ea typeface="微软雅黑" panose="020B0503020204020204" charset="-122"/>
                </a:rPr>
                <a:t>路由与视图</a:t>
              </a:r>
              <a:endParaRPr lang="zh-CN" altLang="en-US" sz="2000">
                <a:solidFill>
                  <a:srgbClr val="FF0000"/>
                </a:solidFill>
                <a:latin typeface="微软雅黑" panose="020B0503020204020204" charset="-122"/>
                <a:ea typeface="微软雅黑" panose="020B0503020204020204" charset="-122"/>
              </a:endParaRPr>
            </a:p>
          </p:txBody>
        </p:sp>
      </p:grpSp>
      <p:sp>
        <p:nvSpPr>
          <p:cNvPr id="19" name="椭圆 18"/>
          <p:cNvSpPr/>
          <p:nvPr/>
        </p:nvSpPr>
        <p:spPr>
          <a:xfrm>
            <a:off x="1126654" y="1269554"/>
            <a:ext cx="288032" cy="2880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 name="图片 9"/>
          <p:cNvPicPr>
            <a:picLocks noChangeAspect="1"/>
          </p:cNvPicPr>
          <p:nvPr/>
        </p:nvPicPr>
        <p:blipFill>
          <a:blip r:embed="rId1"/>
          <a:stretch>
            <a:fillRect/>
          </a:stretch>
        </p:blipFill>
        <p:spPr>
          <a:xfrm>
            <a:off x="550590" y="1845618"/>
            <a:ext cx="3715858" cy="400615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841626" y="994373"/>
            <a:ext cx="5216774" cy="52167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364615" y="1400175"/>
            <a:ext cx="4405630" cy="4405630"/>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091413" y="2091944"/>
            <a:ext cx="1231106" cy="369332"/>
          </a:xfrm>
          <a:prstGeom prst="rect">
            <a:avLst/>
          </a:prstGeom>
          <a:noFill/>
        </p:spPr>
        <p:txBody>
          <a:bodyPr wrap="square" lIns="0" tIns="0" rIns="0" bIns="0" rtlCol="0">
            <a:spAutoFit/>
          </a:bodyPr>
          <a:lstStyle/>
          <a:p>
            <a:pPr algn="l"/>
            <a:r>
              <a:rPr lang="zh-CN" altLang="en-US" sz="2400" dirty="0">
                <a:solidFill>
                  <a:schemeClr val="bg1"/>
                </a:solidFill>
                <a:latin typeface="+mj-ea"/>
                <a:ea typeface="+mj-ea"/>
              </a:rPr>
              <a:t>教学重点</a:t>
            </a:r>
            <a:endParaRPr lang="zh-CN" altLang="en-US" sz="2400" dirty="0">
              <a:solidFill>
                <a:schemeClr val="bg1"/>
              </a:solidFill>
              <a:latin typeface="+mj-ea"/>
              <a:ea typeface="+mj-ea"/>
            </a:endParaRPr>
          </a:p>
        </p:txBody>
      </p:sp>
      <p:sp>
        <p:nvSpPr>
          <p:cNvPr id="10" name="文本框 9"/>
          <p:cNvSpPr txBox="1"/>
          <p:nvPr/>
        </p:nvSpPr>
        <p:spPr>
          <a:xfrm>
            <a:off x="9702092" y="398224"/>
            <a:ext cx="1231106" cy="369332"/>
          </a:xfrm>
          <a:prstGeom prst="rect">
            <a:avLst/>
          </a:prstGeom>
          <a:noFill/>
        </p:spPr>
        <p:txBody>
          <a:bodyPr wrap="none" lIns="0" tIns="0" rIns="0" bIns="0" rtlCol="0">
            <a:spAutoFit/>
          </a:bodyPr>
          <a:lstStyle/>
          <a:p>
            <a:pPr algn="l"/>
            <a:r>
              <a:rPr lang="zh-CN" altLang="en-US" sz="2400" dirty="0">
                <a:solidFill>
                  <a:schemeClr val="bg1"/>
                </a:solidFill>
                <a:latin typeface="+mj-ea"/>
                <a:ea typeface="+mj-ea"/>
              </a:rPr>
              <a:t>教学难点</a:t>
            </a:r>
            <a:endParaRPr lang="zh-CN" altLang="en-US" sz="2400" dirty="0">
              <a:solidFill>
                <a:schemeClr val="bg1"/>
              </a:solidFill>
              <a:latin typeface="+mj-ea"/>
              <a:ea typeface="+mj-ea"/>
            </a:endParaRPr>
          </a:p>
        </p:txBody>
      </p:sp>
      <p:sp>
        <p:nvSpPr>
          <p:cNvPr id="25" name="文本框 24"/>
          <p:cNvSpPr txBox="1"/>
          <p:nvPr/>
        </p:nvSpPr>
        <p:spPr>
          <a:xfrm>
            <a:off x="6089650" y="2574684"/>
            <a:ext cx="3131352" cy="738505"/>
          </a:xfrm>
          <a:prstGeom prst="rect">
            <a:avLst/>
          </a:prstGeom>
          <a:noFill/>
        </p:spPr>
        <p:txBody>
          <a:bodyPr wrap="square" lIns="0" tIns="0" rIns="0" bIns="0" rtlCol="0">
            <a:spAutoFit/>
          </a:bodyPr>
          <a:lstStyle/>
          <a:p>
            <a:pPr algn="l"/>
            <a:r>
              <a:rPr lang="zh-CN" altLang="en-US" sz="1600" dirty="0">
                <a:solidFill>
                  <a:schemeClr val="bg1">
                    <a:lumMod val="95000"/>
                  </a:schemeClr>
                </a:solidFill>
              </a:rPr>
              <a:t>重点掌握</a:t>
            </a:r>
            <a:r>
              <a:rPr lang="en-US" altLang="zh-CN" sz="1600" dirty="0">
                <a:solidFill>
                  <a:schemeClr val="bg1">
                    <a:lumMod val="95000"/>
                  </a:schemeClr>
                </a:solidFill>
              </a:rPr>
              <a:t>Flask</a:t>
            </a:r>
            <a:r>
              <a:rPr lang="zh-CN" altLang="en-US" sz="1600" dirty="0">
                <a:solidFill>
                  <a:schemeClr val="bg1">
                    <a:lumMod val="95000"/>
                  </a:schemeClr>
                </a:solidFill>
              </a:rPr>
              <a:t>框架，知道它是什么，我们为什么要用它，我们怎么去使用它。</a:t>
            </a:r>
            <a:endParaRPr lang="zh-CN" altLang="en-US" sz="1600" dirty="0">
              <a:solidFill>
                <a:schemeClr val="bg1">
                  <a:lumMod val="95000"/>
                </a:schemeClr>
              </a:solidFill>
            </a:endParaRPr>
          </a:p>
        </p:txBody>
      </p:sp>
      <p:sp>
        <p:nvSpPr>
          <p:cNvPr id="28" name="文本框 27"/>
          <p:cNvSpPr txBox="1"/>
          <p:nvPr/>
        </p:nvSpPr>
        <p:spPr>
          <a:xfrm>
            <a:off x="6091413" y="3536327"/>
            <a:ext cx="1231106" cy="369332"/>
          </a:xfrm>
          <a:prstGeom prst="rect">
            <a:avLst/>
          </a:prstGeom>
          <a:noFill/>
        </p:spPr>
        <p:txBody>
          <a:bodyPr wrap="square" lIns="0" tIns="0" rIns="0" bIns="0" rtlCol="0">
            <a:spAutoFit/>
          </a:bodyPr>
          <a:lstStyle/>
          <a:p>
            <a:pPr algn="l"/>
            <a:r>
              <a:rPr lang="zh-CN" altLang="en-US" sz="2400" dirty="0">
                <a:solidFill>
                  <a:schemeClr val="bg1"/>
                </a:solidFill>
                <a:latin typeface="+mj-ea"/>
                <a:ea typeface="+mj-ea"/>
              </a:rPr>
              <a:t>教学难点</a:t>
            </a:r>
            <a:endParaRPr lang="zh-CN" altLang="en-US" sz="2400" dirty="0">
              <a:solidFill>
                <a:schemeClr val="bg1"/>
              </a:solidFill>
              <a:latin typeface="+mj-ea"/>
              <a:ea typeface="+mj-ea"/>
            </a:endParaRPr>
          </a:p>
        </p:txBody>
      </p:sp>
      <p:sp>
        <p:nvSpPr>
          <p:cNvPr id="29" name="文本框 28"/>
          <p:cNvSpPr txBox="1"/>
          <p:nvPr/>
        </p:nvSpPr>
        <p:spPr>
          <a:xfrm>
            <a:off x="6089650" y="4019067"/>
            <a:ext cx="3131352" cy="738505"/>
          </a:xfrm>
          <a:prstGeom prst="rect">
            <a:avLst/>
          </a:prstGeom>
          <a:noFill/>
        </p:spPr>
        <p:txBody>
          <a:bodyPr wrap="square" lIns="0" tIns="0" rIns="0" bIns="0" rtlCol="0">
            <a:spAutoFit/>
          </a:bodyPr>
          <a:lstStyle/>
          <a:p>
            <a:pPr algn="l"/>
            <a:r>
              <a:rPr lang="zh-CN" altLang="en-US" sz="1600" dirty="0">
                <a:solidFill>
                  <a:schemeClr val="bg1">
                    <a:lumMod val="95000"/>
                  </a:schemeClr>
                </a:solidFill>
              </a:rPr>
              <a:t>难点是理解Web开发基础，框架的概念，应用的架构，模板引擎，表单处理等等内容。</a:t>
            </a:r>
            <a:endParaRPr lang="zh-CN" altLang="en-US" sz="1600" dirty="0">
              <a:solidFill>
                <a:schemeClr val="bg1">
                  <a:lumMod val="95000"/>
                </a:schemeClr>
              </a:solidFill>
            </a:endParaRPr>
          </a:p>
        </p:txBody>
      </p:sp>
      <p:sp>
        <p:nvSpPr>
          <p:cNvPr id="21" name="文本占位符 20"/>
          <p:cNvSpPr>
            <a:spLocks noGrp="1"/>
          </p:cNvSpPr>
          <p:nvPr>
            <p:ph type="body" sz="quarter" idx="10"/>
          </p:nvPr>
        </p:nvSpPr>
        <p:spPr/>
        <p:txBody>
          <a:bodyPr/>
          <a:lstStyle/>
          <a:p>
            <a:r>
              <a:rPr lang="zh-CN" altLang="en-US" dirty="0"/>
              <a:t>教学重难点</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60400" y="474705"/>
            <a:ext cx="3429000" cy="553720"/>
          </a:xfrm>
          <a:prstGeom prst="rect">
            <a:avLst/>
          </a:prstGeom>
          <a:noFill/>
        </p:spPr>
        <p:txBody>
          <a:bodyPr wrap="none" lIns="0" tIns="0" rIns="0" bIns="0" rtlCol="0">
            <a:spAutoFit/>
          </a:bodyPr>
          <a:p>
            <a:pPr algn="l"/>
            <a:r>
              <a:rPr lang="zh-CN" altLang="en-US" sz="3600" dirty="0">
                <a:latin typeface="+mj-ea"/>
                <a:ea typeface="+mj-ea"/>
              </a:rPr>
              <a:t>一个简单</a:t>
            </a:r>
            <a:r>
              <a:rPr lang="en-US" altLang="zh-CN" sz="3600" dirty="0">
                <a:latin typeface="+mj-ea"/>
                <a:ea typeface="+mj-ea"/>
              </a:rPr>
              <a:t>Web</a:t>
            </a:r>
            <a:r>
              <a:rPr lang="zh-CN" altLang="en-US" sz="3600" dirty="0">
                <a:latin typeface="+mj-ea"/>
                <a:ea typeface="+mj-ea"/>
              </a:rPr>
              <a:t>程序</a:t>
            </a:r>
            <a:endParaRPr lang="zh-CN" altLang="en-US" sz="3600" dirty="0">
              <a:latin typeface="+mj-ea"/>
              <a:ea typeface="+mj-ea"/>
            </a:endParaRPr>
          </a:p>
        </p:txBody>
      </p:sp>
      <p:sp>
        <p:nvSpPr>
          <p:cNvPr id="2" name="矩形 1"/>
          <p:cNvSpPr/>
          <p:nvPr/>
        </p:nvSpPr>
        <p:spPr>
          <a:xfrm>
            <a:off x="892076" y="1845618"/>
            <a:ext cx="10088881" cy="1477328"/>
          </a:xfrm>
          <a:prstGeom prst="rect">
            <a:avLst/>
          </a:prstGeom>
        </p:spPr>
        <p:txBody>
          <a:bodyPr wrap="square">
            <a:spAutoFit/>
          </a:bodyPr>
          <a:p>
            <a:pPr>
              <a:lnSpc>
                <a:spcPct val="150000"/>
              </a:lnSpc>
            </a:pPr>
            <a:r>
              <a:rPr lang="zh-CN" altLang="en-US" sz="2000" dirty="0">
                <a:solidFill>
                  <a:srgbClr val="595959"/>
                </a:solidFill>
                <a:latin typeface="微软雅黑" panose="020B0503020204020204" charset="-122"/>
                <a:ea typeface="微软雅黑" panose="020B0503020204020204" charset="-122"/>
                <a:cs typeface="+mn-ea"/>
              </a:rPr>
              <a:t>在</a:t>
            </a:r>
            <a:r>
              <a:rPr lang="en-US" altLang="zh-CN" sz="2000" dirty="0">
                <a:solidFill>
                  <a:srgbClr val="595959"/>
                </a:solidFill>
                <a:latin typeface="微软雅黑" panose="020B0503020204020204" charset="-122"/>
                <a:ea typeface="微软雅黑" panose="020B0503020204020204" charset="-122"/>
                <a:cs typeface="+mn-ea"/>
              </a:rPr>
              <a:t>Flask</a:t>
            </a:r>
            <a:r>
              <a:rPr lang="zh-CN" altLang="en-US" sz="2000" dirty="0">
                <a:solidFill>
                  <a:srgbClr val="595959"/>
                </a:solidFill>
                <a:latin typeface="微软雅黑" panose="020B0503020204020204" charset="-122"/>
                <a:ea typeface="微软雅黑" panose="020B0503020204020204" charset="-122"/>
                <a:cs typeface="+mn-ea"/>
              </a:rPr>
              <a:t>中，</a:t>
            </a:r>
            <a:r>
              <a:rPr lang="zh-CN" altLang="en-US" sz="2000" dirty="0">
                <a:solidFill>
                  <a:srgbClr val="0075CC"/>
                </a:solidFill>
                <a:latin typeface="微软雅黑" panose="020B0503020204020204" charset="-122"/>
                <a:ea typeface="微软雅黑" panose="020B0503020204020204" charset="-122"/>
                <a:cs typeface="+mn-ea"/>
              </a:rPr>
              <a:t>视图</a:t>
            </a:r>
            <a:r>
              <a:rPr lang="zh-CN" altLang="en-US" sz="2000" dirty="0">
                <a:solidFill>
                  <a:srgbClr val="595959"/>
                </a:solidFill>
                <a:latin typeface="微软雅黑" panose="020B0503020204020204" charset="-122"/>
                <a:ea typeface="微软雅黑" panose="020B0503020204020204" charset="-122"/>
                <a:cs typeface="+mn-ea"/>
              </a:rPr>
              <a:t>是</a:t>
            </a:r>
            <a:r>
              <a:rPr lang="en-US" altLang="zh-CN" sz="2000" dirty="0">
                <a:solidFill>
                  <a:srgbClr val="0075CC"/>
                </a:solidFill>
                <a:latin typeface="微软雅黑" panose="020B0503020204020204" charset="-122"/>
                <a:ea typeface="微软雅黑" panose="020B0503020204020204" charset="-122"/>
                <a:cs typeface="+mn-ea"/>
              </a:rPr>
              <a:t>Python</a:t>
            </a:r>
            <a:r>
              <a:rPr lang="zh-CN" altLang="en-US" sz="2000" dirty="0">
                <a:solidFill>
                  <a:srgbClr val="0075CC"/>
                </a:solidFill>
                <a:latin typeface="微软雅黑" panose="020B0503020204020204" charset="-122"/>
                <a:ea typeface="微软雅黑" panose="020B0503020204020204" charset="-122"/>
                <a:cs typeface="+mn-ea"/>
              </a:rPr>
              <a:t>函数</a:t>
            </a:r>
            <a:r>
              <a:rPr lang="zh-CN" altLang="en-US" sz="2000" dirty="0">
                <a:solidFill>
                  <a:srgbClr val="595959"/>
                </a:solidFill>
                <a:latin typeface="微软雅黑" panose="020B0503020204020204" charset="-122"/>
                <a:ea typeface="微软雅黑" panose="020B0503020204020204" charset="-122"/>
                <a:cs typeface="+mn-ea"/>
              </a:rPr>
              <a:t>或</a:t>
            </a:r>
            <a:r>
              <a:rPr lang="en-US" altLang="zh-CN" sz="2000" dirty="0">
                <a:solidFill>
                  <a:srgbClr val="0075CC"/>
                </a:solidFill>
                <a:latin typeface="微软雅黑" panose="020B0503020204020204" charset="-122"/>
                <a:ea typeface="微软雅黑" panose="020B0503020204020204" charset="-122"/>
                <a:cs typeface="+mn-ea"/>
              </a:rPr>
              <a:t>Python</a:t>
            </a:r>
            <a:r>
              <a:rPr lang="zh-CN" altLang="en-US" sz="2000" dirty="0">
                <a:solidFill>
                  <a:srgbClr val="0075CC"/>
                </a:solidFill>
                <a:latin typeface="微软雅黑" panose="020B0503020204020204" charset="-122"/>
                <a:ea typeface="微软雅黑" panose="020B0503020204020204" charset="-122"/>
                <a:cs typeface="+mn-ea"/>
              </a:rPr>
              <a:t>类</a:t>
            </a:r>
            <a:r>
              <a:rPr lang="zh-CN" altLang="en-US" sz="2000" dirty="0">
                <a:solidFill>
                  <a:srgbClr val="595959"/>
                </a:solidFill>
                <a:latin typeface="微软雅黑" panose="020B0503020204020204" charset="-122"/>
                <a:ea typeface="微软雅黑" panose="020B0503020204020204" charset="-122"/>
                <a:cs typeface="+mn-ea"/>
              </a:rPr>
              <a:t>，用于对浏览器发送的</a:t>
            </a:r>
            <a:r>
              <a:rPr lang="zh-CN" altLang="en-US" sz="2000" dirty="0">
                <a:solidFill>
                  <a:srgbClr val="0075CC"/>
                </a:solidFill>
                <a:latin typeface="微软雅黑" panose="020B0503020204020204" charset="-122"/>
                <a:ea typeface="微软雅黑" panose="020B0503020204020204" charset="-122"/>
                <a:cs typeface="+mn-ea"/>
              </a:rPr>
              <a:t>请求</a:t>
            </a:r>
            <a:r>
              <a:rPr lang="zh-CN" altLang="en-US" sz="2000" dirty="0">
                <a:solidFill>
                  <a:srgbClr val="595959"/>
                </a:solidFill>
                <a:latin typeface="微软雅黑" panose="020B0503020204020204" charset="-122"/>
                <a:ea typeface="微软雅黑" panose="020B0503020204020204" charset="-122"/>
                <a:cs typeface="+mn-ea"/>
              </a:rPr>
              <a:t>进行</a:t>
            </a:r>
            <a:r>
              <a:rPr lang="zh-CN" altLang="en-US" sz="2000" dirty="0">
                <a:solidFill>
                  <a:srgbClr val="0075CC"/>
                </a:solidFill>
                <a:latin typeface="微软雅黑" panose="020B0503020204020204" charset="-122"/>
                <a:ea typeface="微软雅黑" panose="020B0503020204020204" charset="-122"/>
                <a:cs typeface="+mn-ea"/>
              </a:rPr>
              <a:t>处理</a:t>
            </a:r>
            <a:r>
              <a:rPr lang="zh-CN" altLang="en-US" sz="2000" dirty="0">
                <a:solidFill>
                  <a:srgbClr val="595959"/>
                </a:solidFill>
                <a:latin typeface="微软雅黑" panose="020B0503020204020204" charset="-122"/>
                <a:ea typeface="微软雅黑" panose="020B0503020204020204" charset="-122"/>
                <a:cs typeface="+mn-ea"/>
              </a:rPr>
              <a:t>，并返回</a:t>
            </a:r>
            <a:r>
              <a:rPr lang="zh-CN" altLang="en-US" sz="2000" dirty="0">
                <a:solidFill>
                  <a:srgbClr val="0075CC"/>
                </a:solidFill>
                <a:latin typeface="微软雅黑" panose="020B0503020204020204" charset="-122"/>
                <a:ea typeface="微软雅黑" panose="020B0503020204020204" charset="-122"/>
                <a:cs typeface="+mn-ea"/>
              </a:rPr>
              <a:t>响应内容</a:t>
            </a:r>
            <a:r>
              <a:rPr lang="zh-CN" altLang="en-US" sz="2000" dirty="0">
                <a:solidFill>
                  <a:srgbClr val="595959"/>
                </a:solidFill>
                <a:latin typeface="微软雅黑" panose="020B0503020204020204" charset="-122"/>
                <a:ea typeface="微软雅黑" panose="020B0503020204020204" charset="-122"/>
                <a:cs typeface="+mn-ea"/>
              </a:rPr>
              <a:t>给</a:t>
            </a:r>
            <a:r>
              <a:rPr lang="en-US" altLang="zh-CN" sz="2000" dirty="0">
                <a:solidFill>
                  <a:srgbClr val="0075CC"/>
                </a:solidFill>
                <a:latin typeface="微软雅黑" panose="020B0503020204020204" charset="-122"/>
                <a:ea typeface="微软雅黑" panose="020B0503020204020204" charset="-122"/>
                <a:cs typeface="+mn-ea"/>
              </a:rPr>
              <a:t>Web</a:t>
            </a:r>
            <a:r>
              <a:rPr lang="zh-CN" altLang="en-US" sz="2000" dirty="0">
                <a:solidFill>
                  <a:srgbClr val="0075CC"/>
                </a:solidFill>
                <a:latin typeface="微软雅黑" panose="020B0503020204020204" charset="-122"/>
                <a:ea typeface="微软雅黑" panose="020B0503020204020204" charset="-122"/>
                <a:cs typeface="+mn-ea"/>
              </a:rPr>
              <a:t>服务器</a:t>
            </a:r>
            <a:r>
              <a:rPr lang="zh-CN" altLang="en-US" sz="2000" dirty="0">
                <a:solidFill>
                  <a:srgbClr val="595959"/>
                </a:solidFill>
                <a:latin typeface="微软雅黑" panose="020B0503020204020204" charset="-122"/>
                <a:ea typeface="微软雅黑" panose="020B0503020204020204" charset="-122"/>
                <a:cs typeface="+mn-ea"/>
              </a:rPr>
              <a:t>。视图返回的响应内容既可以是一个包含</a:t>
            </a:r>
            <a:r>
              <a:rPr lang="en-US" altLang="zh-CN" sz="2000" dirty="0">
                <a:solidFill>
                  <a:srgbClr val="0075CC"/>
                </a:solidFill>
                <a:latin typeface="微软雅黑" panose="020B0503020204020204" charset="-122"/>
                <a:ea typeface="微软雅黑" panose="020B0503020204020204" charset="-122"/>
                <a:cs typeface="+mn-ea"/>
              </a:rPr>
              <a:t>HTML</a:t>
            </a:r>
            <a:r>
              <a:rPr lang="zh-CN" altLang="en-US" sz="2000" dirty="0">
                <a:solidFill>
                  <a:srgbClr val="0075CC"/>
                </a:solidFill>
                <a:latin typeface="微软雅黑" panose="020B0503020204020204" charset="-122"/>
                <a:ea typeface="微软雅黑" panose="020B0503020204020204" charset="-122"/>
                <a:cs typeface="+mn-ea"/>
              </a:rPr>
              <a:t>代码的字符串</a:t>
            </a:r>
            <a:r>
              <a:rPr lang="zh-CN" altLang="en-US" sz="2000" dirty="0">
                <a:solidFill>
                  <a:srgbClr val="595959"/>
                </a:solidFill>
                <a:latin typeface="微软雅黑" panose="020B0503020204020204" charset="-122"/>
                <a:ea typeface="微软雅黑" panose="020B0503020204020204" charset="-122"/>
                <a:cs typeface="+mn-ea"/>
              </a:rPr>
              <a:t>，也可以</a:t>
            </a:r>
            <a:r>
              <a:rPr lang="zh-CN" altLang="en-US" sz="2000" dirty="0">
                <a:solidFill>
                  <a:srgbClr val="0075CC"/>
                </a:solidFill>
                <a:latin typeface="微软雅黑" panose="020B0503020204020204" charset="-122"/>
                <a:ea typeface="微软雅黑" panose="020B0503020204020204" charset="-122"/>
                <a:cs typeface="+mn-ea"/>
              </a:rPr>
              <a:t>表单</a:t>
            </a:r>
            <a:r>
              <a:rPr lang="zh-CN" altLang="en-US" sz="2000" dirty="0">
                <a:solidFill>
                  <a:srgbClr val="595959"/>
                </a:solidFill>
                <a:latin typeface="微软雅黑" panose="020B0503020204020204" charset="-122"/>
                <a:ea typeface="微软雅黑" panose="020B0503020204020204" charset="-122"/>
                <a:cs typeface="+mn-ea"/>
              </a:rPr>
              <a:t>等。</a:t>
            </a:r>
            <a:endParaRPr lang="zh-CN" altLang="en-US" sz="2000" dirty="0">
              <a:solidFill>
                <a:srgbClr val="595959"/>
              </a:solidFill>
              <a:latin typeface="微软雅黑" panose="020B0503020204020204" charset="-122"/>
              <a:ea typeface="微软雅黑" panose="020B0503020204020204" charset="-122"/>
              <a:cs typeface="+mn-ea"/>
            </a:endParaRPr>
          </a:p>
        </p:txBody>
      </p:sp>
      <p:grpSp>
        <p:nvGrpSpPr>
          <p:cNvPr id="16" name="组合 15"/>
          <p:cNvGrpSpPr/>
          <p:nvPr/>
        </p:nvGrpSpPr>
        <p:grpSpPr>
          <a:xfrm>
            <a:off x="910630" y="1125538"/>
            <a:ext cx="2232248" cy="648072"/>
            <a:chOff x="1115236" y="981522"/>
            <a:chExt cx="2732370" cy="648072"/>
          </a:xfrm>
        </p:grpSpPr>
        <p:sp>
          <p:nvSpPr>
            <p:cNvPr id="17" name="圆角矩形 16"/>
            <p:cNvSpPr/>
            <p:nvPr/>
          </p:nvSpPr>
          <p:spPr>
            <a:xfrm>
              <a:off x="1267636" y="1053530"/>
              <a:ext cx="2579970" cy="576064"/>
            </a:xfrm>
            <a:prstGeom prst="roundRect">
              <a:avLst>
                <a:gd name="adj" fmla="val 43768"/>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圆角矩形 17"/>
            <p:cNvSpPr/>
            <p:nvPr/>
          </p:nvSpPr>
          <p:spPr>
            <a:xfrm>
              <a:off x="1115236" y="981522"/>
              <a:ext cx="2579970" cy="576064"/>
            </a:xfrm>
            <a:prstGeom prst="roundRect">
              <a:avLst>
                <a:gd name="adj" fmla="val 43768"/>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rgbClr val="595959"/>
                  </a:solidFill>
                  <a:latin typeface="微软雅黑" panose="020B0503020204020204" charset="-122"/>
                  <a:ea typeface="微软雅黑" panose="020B0503020204020204" charset="-122"/>
                </a:rPr>
                <a:t>    </a:t>
              </a:r>
              <a:r>
                <a:rPr lang="zh-CN" altLang="en-US" sz="2000" smtClean="0">
                  <a:solidFill>
                    <a:srgbClr val="FF0000"/>
                  </a:solidFill>
                  <a:latin typeface="微软雅黑" panose="020B0503020204020204" charset="-122"/>
                  <a:ea typeface="微软雅黑" panose="020B0503020204020204" charset="-122"/>
                </a:rPr>
                <a:t>路由与视图</a:t>
              </a:r>
              <a:endParaRPr lang="zh-CN" altLang="en-US" sz="2000">
                <a:solidFill>
                  <a:srgbClr val="FF0000"/>
                </a:solidFill>
                <a:latin typeface="微软雅黑" panose="020B0503020204020204" charset="-122"/>
                <a:ea typeface="微软雅黑" panose="020B0503020204020204" charset="-122"/>
              </a:endParaRPr>
            </a:p>
          </p:txBody>
        </p:sp>
      </p:grpSp>
      <p:sp>
        <p:nvSpPr>
          <p:cNvPr id="19" name="椭圆 18"/>
          <p:cNvSpPr/>
          <p:nvPr/>
        </p:nvSpPr>
        <p:spPr>
          <a:xfrm>
            <a:off x="1126654" y="1269554"/>
            <a:ext cx="288032" cy="2880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bwMode="auto">
          <a:xfrm>
            <a:off x="934368" y="3933850"/>
            <a:ext cx="10194850" cy="13681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nSpc>
                <a:spcPct val="150000"/>
              </a:lnSpc>
              <a:defRPr/>
            </a:pPr>
            <a:r>
              <a:rPr lang="nb-NO" altLang="zh-CN" sz="1800">
                <a:solidFill>
                  <a:srgbClr val="595959"/>
                </a:solidFill>
                <a:latin typeface="微软雅黑" panose="020B0503020204020204" charset="-122"/>
                <a:ea typeface="微软雅黑" panose="020B0503020204020204" charset="-122"/>
                <a:sym typeface="+mn-ea"/>
              </a:rPr>
              <a:t>@app.route("/")</a:t>
            </a:r>
            <a:endParaRPr lang="nb-NO" altLang="zh-CN" sz="1800">
              <a:solidFill>
                <a:srgbClr val="595959"/>
              </a:solidFill>
              <a:latin typeface="微软雅黑" panose="020B0503020204020204" charset="-122"/>
              <a:ea typeface="微软雅黑" panose="020B0503020204020204" charset="-122"/>
              <a:sym typeface="+mn-ea"/>
            </a:endParaRPr>
          </a:p>
          <a:p>
            <a:pPr>
              <a:lnSpc>
                <a:spcPct val="150000"/>
              </a:lnSpc>
              <a:defRPr/>
            </a:pPr>
            <a:r>
              <a:rPr lang="nb-NO" altLang="zh-CN" sz="1800">
                <a:solidFill>
                  <a:srgbClr val="595959"/>
                </a:solidFill>
                <a:latin typeface="微软雅黑" panose="020B0503020204020204" charset="-122"/>
                <a:ea typeface="微软雅黑" panose="020B0503020204020204" charset="-122"/>
                <a:sym typeface="+mn-ea"/>
              </a:rPr>
              <a:t>def hello_flask():</a:t>
            </a:r>
            <a:endParaRPr lang="nb-NO" altLang="zh-CN" sz="1800">
              <a:solidFill>
                <a:srgbClr val="595959"/>
              </a:solidFill>
              <a:latin typeface="微软雅黑" panose="020B0503020204020204" charset="-122"/>
              <a:ea typeface="微软雅黑" panose="020B0503020204020204" charset="-122"/>
              <a:sym typeface="+mn-ea"/>
            </a:endParaRPr>
          </a:p>
          <a:p>
            <a:pPr>
              <a:lnSpc>
                <a:spcPct val="150000"/>
              </a:lnSpc>
              <a:defRPr/>
            </a:pPr>
            <a:r>
              <a:rPr lang="nb-NO" altLang="zh-CN" sz="1800">
                <a:solidFill>
                  <a:srgbClr val="595959"/>
                </a:solidFill>
                <a:latin typeface="微软雅黑" panose="020B0503020204020204" charset="-122"/>
                <a:ea typeface="微软雅黑" panose="020B0503020204020204" charset="-122"/>
                <a:sym typeface="+mn-ea"/>
              </a:rPr>
              <a:t>    return "&lt;p&gt;Hello, Flask!&lt;/p</a:t>
            </a:r>
            <a:r>
              <a:rPr lang="nb-NO" altLang="zh-CN" sz="1800" smtClean="0">
                <a:solidFill>
                  <a:srgbClr val="595959"/>
                </a:solidFill>
                <a:latin typeface="微软雅黑" panose="020B0503020204020204" charset="-122"/>
                <a:ea typeface="微软雅黑" panose="020B0503020204020204" charset="-122"/>
                <a:sym typeface="+mn-ea"/>
              </a:rPr>
              <a:t>&gt;"</a:t>
            </a:r>
            <a:endParaRPr lang="nb-NO" altLang="zh-CN" sz="1800">
              <a:solidFill>
                <a:srgbClr val="595959"/>
              </a:solidFill>
              <a:latin typeface="微软雅黑" panose="020B0503020204020204" charset="-122"/>
              <a:ea typeface="微软雅黑" panose="020B0503020204020204" charset="-122"/>
              <a:sym typeface="+mn-ea"/>
            </a:endParaRPr>
          </a:p>
        </p:txBody>
      </p:sp>
      <p:sp>
        <p:nvSpPr>
          <p:cNvPr id="3" name="矩形 2"/>
          <p:cNvSpPr/>
          <p:nvPr/>
        </p:nvSpPr>
        <p:spPr>
          <a:xfrm>
            <a:off x="873894" y="3194972"/>
            <a:ext cx="9945821" cy="553998"/>
          </a:xfrm>
          <a:prstGeom prst="rect">
            <a:avLst/>
          </a:prstGeom>
        </p:spPr>
        <p:txBody>
          <a:bodyPr wrap="square">
            <a:spAutoFit/>
          </a:bodyPr>
          <a:p>
            <a:pPr>
              <a:lnSpc>
                <a:spcPct val="150000"/>
              </a:lnSpc>
            </a:pPr>
            <a:r>
              <a:rPr lang="zh-CN" altLang="en-US" sz="2000">
                <a:solidFill>
                  <a:srgbClr val="595959"/>
                </a:solidFill>
                <a:latin typeface="微软雅黑" panose="020B0503020204020204" charset="-122"/>
                <a:ea typeface="微软雅黑" panose="020B0503020204020204" charset="-122"/>
                <a:cs typeface="+mn-ea"/>
              </a:rPr>
              <a:t>例如，在Hello Flask程序中，定义视图函数及URL规则的代码如下所示。</a:t>
            </a:r>
            <a:endParaRPr lang="zh-CN" altLang="en-US" sz="2000">
              <a:solidFill>
                <a:srgbClr val="595959"/>
              </a:solidFill>
              <a:latin typeface="微软雅黑" panose="020B0503020204020204" charset="-122"/>
              <a:ea typeface="微软雅黑" panose="020B0503020204020204" charset="-122"/>
              <a:cs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6638198" y="3059407"/>
            <a:ext cx="3048000" cy="738505"/>
          </a:xfrm>
          <a:prstGeom prst="rect">
            <a:avLst/>
          </a:prstGeom>
          <a:noFill/>
        </p:spPr>
        <p:txBody>
          <a:bodyPr wrap="none" lIns="0" tIns="0" rIns="0" bIns="0" rtlCol="0">
            <a:spAutoFit/>
          </a:bodyPr>
          <a:lstStyle/>
          <a:p>
            <a:pPr algn="l"/>
            <a:r>
              <a:rPr lang="zh-CN" sz="4800" dirty="0">
                <a:solidFill>
                  <a:schemeClr val="bg1"/>
                </a:solidFill>
                <a:latin typeface="+mj-ea"/>
                <a:ea typeface="+mj-ea"/>
              </a:rPr>
              <a:t>请求与响应</a:t>
            </a:r>
            <a:endParaRPr lang="zh-CN" sz="4800" dirty="0">
              <a:solidFill>
                <a:schemeClr val="bg1"/>
              </a:solidFill>
              <a:latin typeface="+mj-ea"/>
              <a:ea typeface="+mj-ea"/>
            </a:endParaRPr>
          </a:p>
        </p:txBody>
      </p:sp>
      <p:sp>
        <p:nvSpPr>
          <p:cNvPr id="56" name="文本框 55"/>
          <p:cNvSpPr txBox="1"/>
          <p:nvPr/>
        </p:nvSpPr>
        <p:spPr>
          <a:xfrm>
            <a:off x="2508497" y="2367171"/>
            <a:ext cx="1956237" cy="2123440"/>
          </a:xfrm>
          <a:prstGeom prst="rect">
            <a:avLst/>
          </a:prstGeom>
          <a:noFill/>
        </p:spPr>
        <p:txBody>
          <a:bodyPr wrap="square" lIns="0" tIns="0" rIns="0" bIns="0">
            <a:spAutoFit/>
          </a:bodyPr>
          <a:lstStyle/>
          <a:p>
            <a:r>
              <a:rPr lang="en-US" altLang="zh-CN" sz="13800">
                <a:solidFill>
                  <a:schemeClr val="bg1"/>
                </a:solidFill>
              </a:rPr>
              <a:t>04</a:t>
            </a:r>
            <a:endParaRPr lang="zh-CN" altLang="en-US" sz="13800" dirty="0">
              <a:solidFill>
                <a:schemeClr val="bg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60400" y="474705"/>
            <a:ext cx="2286000" cy="553720"/>
          </a:xfrm>
          <a:prstGeom prst="rect">
            <a:avLst/>
          </a:prstGeom>
          <a:noFill/>
        </p:spPr>
        <p:txBody>
          <a:bodyPr wrap="none" lIns="0" tIns="0" rIns="0" bIns="0" rtlCol="0">
            <a:spAutoFit/>
          </a:bodyPr>
          <a:lstStyle/>
          <a:p>
            <a:pPr algn="l"/>
            <a:r>
              <a:rPr lang="zh-CN" sz="3600" dirty="0">
                <a:latin typeface="+mj-ea"/>
                <a:ea typeface="+mj-ea"/>
              </a:rPr>
              <a:t>请求和响应</a:t>
            </a:r>
            <a:endParaRPr lang="zh-CN" sz="3600" dirty="0">
              <a:latin typeface="+mj-ea"/>
              <a:ea typeface="+mj-ea"/>
            </a:endParaRPr>
          </a:p>
        </p:txBody>
      </p:sp>
      <p:grpSp>
        <p:nvGrpSpPr>
          <p:cNvPr id="2" name="组合 1"/>
          <p:cNvGrpSpPr/>
          <p:nvPr/>
        </p:nvGrpSpPr>
        <p:grpSpPr>
          <a:xfrm>
            <a:off x="2221616" y="2024053"/>
            <a:ext cx="459859" cy="593123"/>
            <a:chOff x="2221616" y="2024053"/>
            <a:chExt cx="459859" cy="593123"/>
          </a:xfrm>
        </p:grpSpPr>
        <p:sp>
          <p:nvSpPr>
            <p:cNvPr id="17" name="任意多边形: 形状 16"/>
            <p:cNvSpPr/>
            <p:nvPr/>
          </p:nvSpPr>
          <p:spPr>
            <a:xfrm>
              <a:off x="2281922" y="2507359"/>
              <a:ext cx="351415" cy="109817"/>
            </a:xfrm>
            <a:custGeom>
              <a:avLst/>
              <a:gdLst>
                <a:gd name="connsiteX0" fmla="*/ 296507 w 351415"/>
                <a:gd name="connsiteY0" fmla="*/ 0 h 109817"/>
                <a:gd name="connsiteX1" fmla="*/ 54909 w 351415"/>
                <a:gd name="connsiteY1" fmla="*/ 0 h 109817"/>
                <a:gd name="connsiteX2" fmla="*/ 0 w 351415"/>
                <a:gd name="connsiteY2" fmla="*/ 54909 h 109817"/>
                <a:gd name="connsiteX3" fmla="*/ 54909 w 351415"/>
                <a:gd name="connsiteY3" fmla="*/ 109818 h 109817"/>
                <a:gd name="connsiteX4" fmla="*/ 296507 w 351415"/>
                <a:gd name="connsiteY4" fmla="*/ 109818 h 109817"/>
                <a:gd name="connsiteX5" fmla="*/ 351416 w 351415"/>
                <a:gd name="connsiteY5" fmla="*/ 54909 h 109817"/>
                <a:gd name="connsiteX6" fmla="*/ 296507 w 351415"/>
                <a:gd name="connsiteY6" fmla="*/ 0 h 109817"/>
                <a:gd name="connsiteX7" fmla="*/ 69551 w 351415"/>
                <a:gd name="connsiteY7" fmla="*/ 76872 h 109817"/>
                <a:gd name="connsiteX8" fmla="*/ 47588 w 351415"/>
                <a:gd name="connsiteY8" fmla="*/ 54909 h 109817"/>
                <a:gd name="connsiteX9" fmla="*/ 69551 w 351415"/>
                <a:gd name="connsiteY9" fmla="*/ 32945 h 109817"/>
                <a:gd name="connsiteX10" fmla="*/ 91515 w 351415"/>
                <a:gd name="connsiteY10" fmla="*/ 54909 h 109817"/>
                <a:gd name="connsiteX11" fmla="*/ 69551 w 351415"/>
                <a:gd name="connsiteY11" fmla="*/ 76872 h 109817"/>
                <a:gd name="connsiteX12" fmla="*/ 175708 w 351415"/>
                <a:gd name="connsiteY12" fmla="*/ 76872 h 109817"/>
                <a:gd name="connsiteX13" fmla="*/ 153744 w 351415"/>
                <a:gd name="connsiteY13" fmla="*/ 54909 h 109817"/>
                <a:gd name="connsiteX14" fmla="*/ 175708 w 351415"/>
                <a:gd name="connsiteY14" fmla="*/ 32945 h 109817"/>
                <a:gd name="connsiteX15" fmla="*/ 197671 w 351415"/>
                <a:gd name="connsiteY15" fmla="*/ 54909 h 109817"/>
                <a:gd name="connsiteX16" fmla="*/ 175708 w 351415"/>
                <a:gd name="connsiteY16" fmla="*/ 76872 h 109817"/>
                <a:gd name="connsiteX17" fmla="*/ 281865 w 351415"/>
                <a:gd name="connsiteY17" fmla="*/ 76872 h 109817"/>
                <a:gd name="connsiteX18" fmla="*/ 259901 w 351415"/>
                <a:gd name="connsiteY18" fmla="*/ 54909 h 109817"/>
                <a:gd name="connsiteX19" fmla="*/ 281865 w 351415"/>
                <a:gd name="connsiteY19" fmla="*/ 32945 h 109817"/>
                <a:gd name="connsiteX20" fmla="*/ 303828 w 351415"/>
                <a:gd name="connsiteY20" fmla="*/ 54909 h 109817"/>
                <a:gd name="connsiteX21" fmla="*/ 281865 w 351415"/>
                <a:gd name="connsiteY21" fmla="*/ 76872 h 10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1415" h="109817">
                  <a:moveTo>
                    <a:pt x="296507" y="0"/>
                  </a:moveTo>
                  <a:lnTo>
                    <a:pt x="54909" y="0"/>
                  </a:lnTo>
                  <a:cubicBezTo>
                    <a:pt x="24584" y="0"/>
                    <a:pt x="0" y="24584"/>
                    <a:pt x="0" y="54909"/>
                  </a:cubicBezTo>
                  <a:cubicBezTo>
                    <a:pt x="0" y="85234"/>
                    <a:pt x="24584" y="109818"/>
                    <a:pt x="54909" y="109818"/>
                  </a:cubicBezTo>
                  <a:lnTo>
                    <a:pt x="296507" y="109818"/>
                  </a:lnTo>
                  <a:cubicBezTo>
                    <a:pt x="326832" y="109818"/>
                    <a:pt x="351416" y="85234"/>
                    <a:pt x="351416" y="54909"/>
                  </a:cubicBezTo>
                  <a:cubicBezTo>
                    <a:pt x="351416" y="24584"/>
                    <a:pt x="326832" y="0"/>
                    <a:pt x="296507" y="0"/>
                  </a:cubicBezTo>
                  <a:close/>
                  <a:moveTo>
                    <a:pt x="69551" y="76872"/>
                  </a:moveTo>
                  <a:cubicBezTo>
                    <a:pt x="57421" y="76872"/>
                    <a:pt x="47588" y="67039"/>
                    <a:pt x="47588" y="54909"/>
                  </a:cubicBezTo>
                  <a:cubicBezTo>
                    <a:pt x="47588" y="42778"/>
                    <a:pt x="57421" y="32945"/>
                    <a:pt x="69551" y="32945"/>
                  </a:cubicBezTo>
                  <a:cubicBezTo>
                    <a:pt x="81682" y="32945"/>
                    <a:pt x="91515" y="42778"/>
                    <a:pt x="91515" y="54909"/>
                  </a:cubicBezTo>
                  <a:cubicBezTo>
                    <a:pt x="91515" y="67039"/>
                    <a:pt x="81682" y="76872"/>
                    <a:pt x="69551" y="76872"/>
                  </a:cubicBezTo>
                  <a:close/>
                  <a:moveTo>
                    <a:pt x="175708" y="76872"/>
                  </a:moveTo>
                  <a:cubicBezTo>
                    <a:pt x="163578" y="76872"/>
                    <a:pt x="153744" y="67039"/>
                    <a:pt x="153744" y="54909"/>
                  </a:cubicBezTo>
                  <a:cubicBezTo>
                    <a:pt x="153744" y="42778"/>
                    <a:pt x="163578" y="32945"/>
                    <a:pt x="175708" y="32945"/>
                  </a:cubicBezTo>
                  <a:cubicBezTo>
                    <a:pt x="187838" y="32945"/>
                    <a:pt x="197671" y="42778"/>
                    <a:pt x="197671" y="54909"/>
                  </a:cubicBezTo>
                  <a:cubicBezTo>
                    <a:pt x="197671" y="67039"/>
                    <a:pt x="187838" y="76872"/>
                    <a:pt x="175708" y="76872"/>
                  </a:cubicBezTo>
                  <a:close/>
                  <a:moveTo>
                    <a:pt x="281865" y="76872"/>
                  </a:moveTo>
                  <a:cubicBezTo>
                    <a:pt x="269734" y="76872"/>
                    <a:pt x="259901" y="67039"/>
                    <a:pt x="259901" y="54909"/>
                  </a:cubicBezTo>
                  <a:cubicBezTo>
                    <a:pt x="259901" y="42778"/>
                    <a:pt x="269734" y="32945"/>
                    <a:pt x="281865" y="32945"/>
                  </a:cubicBezTo>
                  <a:cubicBezTo>
                    <a:pt x="293995" y="32945"/>
                    <a:pt x="303828" y="42778"/>
                    <a:pt x="303828" y="54909"/>
                  </a:cubicBezTo>
                  <a:cubicBezTo>
                    <a:pt x="303828" y="67039"/>
                    <a:pt x="293995" y="76872"/>
                    <a:pt x="281865" y="76872"/>
                  </a:cubicBezTo>
                  <a:close/>
                </a:path>
              </a:pathLst>
            </a:custGeom>
            <a:solidFill>
              <a:schemeClr val="bg1"/>
            </a:solidFill>
            <a:ln w="7243" cap="flat">
              <a:noFill/>
              <a:prstDash val="solid"/>
              <a:miter/>
            </a:ln>
          </p:spPr>
          <p:txBody>
            <a:bodyPr rtlCol="0" anchor="ctr"/>
            <a:lstStyle/>
            <a:p>
              <a:endParaRPr lang="zh-CN" altLang="en-US"/>
            </a:p>
          </p:txBody>
        </p:sp>
        <p:sp>
          <p:nvSpPr>
            <p:cNvPr id="18" name="任意多边形: 形状 17"/>
            <p:cNvSpPr/>
            <p:nvPr/>
          </p:nvSpPr>
          <p:spPr>
            <a:xfrm>
              <a:off x="2486256" y="2174245"/>
              <a:ext cx="21963" cy="21963"/>
            </a:xfrm>
            <a:custGeom>
              <a:avLst/>
              <a:gdLst>
                <a:gd name="connsiteX0" fmla="*/ 21964 w 21963"/>
                <a:gd name="connsiteY0" fmla="*/ 10982 h 21963"/>
                <a:gd name="connsiteX1" fmla="*/ 10982 w 21963"/>
                <a:gd name="connsiteY1" fmla="*/ 21964 h 21963"/>
                <a:gd name="connsiteX2" fmla="*/ 0 w 21963"/>
                <a:gd name="connsiteY2" fmla="*/ 10982 h 21963"/>
                <a:gd name="connsiteX3" fmla="*/ 10982 w 21963"/>
                <a:gd name="connsiteY3" fmla="*/ 0 h 21963"/>
                <a:gd name="connsiteX4" fmla="*/ 21964 w 21963"/>
                <a:gd name="connsiteY4" fmla="*/ 10982 h 2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63" h="21963">
                  <a:moveTo>
                    <a:pt x="21964" y="10982"/>
                  </a:moveTo>
                  <a:cubicBezTo>
                    <a:pt x="21964" y="17047"/>
                    <a:pt x="17047" y="21964"/>
                    <a:pt x="10982" y="21964"/>
                  </a:cubicBezTo>
                  <a:cubicBezTo>
                    <a:pt x="4917" y="21964"/>
                    <a:pt x="0" y="17047"/>
                    <a:pt x="0" y="10982"/>
                  </a:cubicBezTo>
                  <a:cubicBezTo>
                    <a:pt x="0" y="4917"/>
                    <a:pt x="4917" y="0"/>
                    <a:pt x="10982" y="0"/>
                  </a:cubicBezTo>
                  <a:cubicBezTo>
                    <a:pt x="17047" y="0"/>
                    <a:pt x="21964" y="4917"/>
                    <a:pt x="21964" y="10982"/>
                  </a:cubicBezTo>
                  <a:close/>
                </a:path>
              </a:pathLst>
            </a:custGeom>
            <a:solidFill>
              <a:schemeClr val="bg1"/>
            </a:solidFill>
            <a:ln w="7243" cap="flat">
              <a:noFill/>
              <a:prstDash val="solid"/>
              <a:miter/>
            </a:ln>
          </p:spPr>
          <p:txBody>
            <a:bodyPr rtlCol="0" anchor="ctr"/>
            <a:lstStyle/>
            <a:p>
              <a:endParaRPr lang="zh-CN" altLang="en-US"/>
            </a:p>
          </p:txBody>
        </p:sp>
        <p:sp>
          <p:nvSpPr>
            <p:cNvPr id="19" name="任意多边形: 形状 18"/>
            <p:cNvSpPr/>
            <p:nvPr/>
          </p:nvSpPr>
          <p:spPr>
            <a:xfrm>
              <a:off x="2363040" y="2024053"/>
              <a:ext cx="190350" cy="234385"/>
            </a:xfrm>
            <a:custGeom>
              <a:avLst/>
              <a:gdLst>
                <a:gd name="connsiteX0" fmla="*/ 158210 w 190350"/>
                <a:gd name="connsiteY0" fmla="*/ 87962 h 234385"/>
                <a:gd name="connsiteX1" fmla="*/ 109818 w 190350"/>
                <a:gd name="connsiteY1" fmla="*/ 87962 h 234385"/>
                <a:gd name="connsiteX2" fmla="*/ 109818 w 190350"/>
                <a:gd name="connsiteY2" fmla="*/ 54651 h 234385"/>
                <a:gd name="connsiteX3" fmla="*/ 120536 w 190350"/>
                <a:gd name="connsiteY3" fmla="*/ 14647 h 234385"/>
                <a:gd name="connsiteX4" fmla="*/ 80533 w 190350"/>
                <a:gd name="connsiteY4" fmla="*/ 3928 h 234385"/>
                <a:gd name="connsiteX5" fmla="*/ 69814 w 190350"/>
                <a:gd name="connsiteY5" fmla="*/ 43932 h 234385"/>
                <a:gd name="connsiteX6" fmla="*/ 80533 w 190350"/>
                <a:gd name="connsiteY6" fmla="*/ 54651 h 234385"/>
                <a:gd name="connsiteX7" fmla="*/ 80533 w 190350"/>
                <a:gd name="connsiteY7" fmla="*/ 87962 h 234385"/>
                <a:gd name="connsiteX8" fmla="*/ 32140 w 190350"/>
                <a:gd name="connsiteY8" fmla="*/ 87962 h 234385"/>
                <a:gd name="connsiteX9" fmla="*/ 0 w 190350"/>
                <a:gd name="connsiteY9" fmla="*/ 120102 h 234385"/>
                <a:gd name="connsiteX10" fmla="*/ 0 w 190350"/>
                <a:gd name="connsiteY10" fmla="*/ 202246 h 234385"/>
                <a:gd name="connsiteX11" fmla="*/ 32140 w 190350"/>
                <a:gd name="connsiteY11" fmla="*/ 234385 h 234385"/>
                <a:gd name="connsiteX12" fmla="*/ 158210 w 190350"/>
                <a:gd name="connsiteY12" fmla="*/ 234385 h 234385"/>
                <a:gd name="connsiteX13" fmla="*/ 190350 w 190350"/>
                <a:gd name="connsiteY13" fmla="*/ 202246 h 234385"/>
                <a:gd name="connsiteX14" fmla="*/ 190350 w 190350"/>
                <a:gd name="connsiteY14" fmla="*/ 120102 h 234385"/>
                <a:gd name="connsiteX15" fmla="*/ 158210 w 190350"/>
                <a:gd name="connsiteY15" fmla="*/ 87962 h 234385"/>
                <a:gd name="connsiteX16" fmla="*/ 58569 w 190350"/>
                <a:gd name="connsiteY16" fmla="*/ 183137 h 234385"/>
                <a:gd name="connsiteX17" fmla="*/ 36606 w 190350"/>
                <a:gd name="connsiteY17" fmla="*/ 161174 h 234385"/>
                <a:gd name="connsiteX18" fmla="*/ 58569 w 190350"/>
                <a:gd name="connsiteY18" fmla="*/ 139210 h 234385"/>
                <a:gd name="connsiteX19" fmla="*/ 80533 w 190350"/>
                <a:gd name="connsiteY19" fmla="*/ 161174 h 234385"/>
                <a:gd name="connsiteX20" fmla="*/ 58569 w 190350"/>
                <a:gd name="connsiteY20" fmla="*/ 183137 h 234385"/>
                <a:gd name="connsiteX21" fmla="*/ 131781 w 190350"/>
                <a:gd name="connsiteY21" fmla="*/ 183137 h 234385"/>
                <a:gd name="connsiteX22" fmla="*/ 109818 w 190350"/>
                <a:gd name="connsiteY22" fmla="*/ 161174 h 234385"/>
                <a:gd name="connsiteX23" fmla="*/ 131781 w 190350"/>
                <a:gd name="connsiteY23" fmla="*/ 139210 h 234385"/>
                <a:gd name="connsiteX24" fmla="*/ 153745 w 190350"/>
                <a:gd name="connsiteY24" fmla="*/ 161174 h 234385"/>
                <a:gd name="connsiteX25" fmla="*/ 131781 w 190350"/>
                <a:gd name="connsiteY25" fmla="*/ 183137 h 23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0350" h="234385">
                  <a:moveTo>
                    <a:pt x="158210" y="87962"/>
                  </a:moveTo>
                  <a:lnTo>
                    <a:pt x="109818" y="87962"/>
                  </a:lnTo>
                  <a:lnTo>
                    <a:pt x="109818" y="54651"/>
                  </a:lnTo>
                  <a:cubicBezTo>
                    <a:pt x="123824" y="46564"/>
                    <a:pt x="128623" y="28654"/>
                    <a:pt x="120536" y="14647"/>
                  </a:cubicBezTo>
                  <a:cubicBezTo>
                    <a:pt x="112449" y="641"/>
                    <a:pt x="94540" y="-4158"/>
                    <a:pt x="80533" y="3928"/>
                  </a:cubicBezTo>
                  <a:cubicBezTo>
                    <a:pt x="66526" y="12015"/>
                    <a:pt x="61727" y="29925"/>
                    <a:pt x="69814" y="43932"/>
                  </a:cubicBezTo>
                  <a:cubicBezTo>
                    <a:pt x="72384" y="48384"/>
                    <a:pt x="76081" y="52080"/>
                    <a:pt x="80533" y="54651"/>
                  </a:cubicBezTo>
                  <a:lnTo>
                    <a:pt x="80533" y="87962"/>
                  </a:lnTo>
                  <a:lnTo>
                    <a:pt x="32140" y="87962"/>
                  </a:lnTo>
                  <a:cubicBezTo>
                    <a:pt x="14407" y="88002"/>
                    <a:pt x="40" y="102369"/>
                    <a:pt x="0" y="120102"/>
                  </a:cubicBezTo>
                  <a:lnTo>
                    <a:pt x="0" y="202246"/>
                  </a:lnTo>
                  <a:cubicBezTo>
                    <a:pt x="40" y="219979"/>
                    <a:pt x="14407" y="234345"/>
                    <a:pt x="32140" y="234385"/>
                  </a:cubicBezTo>
                  <a:lnTo>
                    <a:pt x="158210" y="234385"/>
                  </a:lnTo>
                  <a:cubicBezTo>
                    <a:pt x="175944" y="234345"/>
                    <a:pt x="190310" y="219979"/>
                    <a:pt x="190350" y="202246"/>
                  </a:cubicBezTo>
                  <a:lnTo>
                    <a:pt x="190350" y="120102"/>
                  </a:lnTo>
                  <a:cubicBezTo>
                    <a:pt x="190310" y="102369"/>
                    <a:pt x="175944" y="88002"/>
                    <a:pt x="158210" y="87962"/>
                  </a:cubicBezTo>
                  <a:close/>
                  <a:moveTo>
                    <a:pt x="58569" y="183137"/>
                  </a:moveTo>
                  <a:cubicBezTo>
                    <a:pt x="46439" y="183137"/>
                    <a:pt x="36606" y="173304"/>
                    <a:pt x="36606" y="161174"/>
                  </a:cubicBezTo>
                  <a:cubicBezTo>
                    <a:pt x="36606" y="149043"/>
                    <a:pt x="46439" y="139210"/>
                    <a:pt x="58569" y="139210"/>
                  </a:cubicBezTo>
                  <a:cubicBezTo>
                    <a:pt x="70700" y="139210"/>
                    <a:pt x="80533" y="149043"/>
                    <a:pt x="80533" y="161174"/>
                  </a:cubicBezTo>
                  <a:cubicBezTo>
                    <a:pt x="80533" y="173304"/>
                    <a:pt x="70700" y="183137"/>
                    <a:pt x="58569" y="183137"/>
                  </a:cubicBezTo>
                  <a:close/>
                  <a:moveTo>
                    <a:pt x="131781" y="183137"/>
                  </a:moveTo>
                  <a:cubicBezTo>
                    <a:pt x="119651" y="183137"/>
                    <a:pt x="109818" y="173304"/>
                    <a:pt x="109818" y="161174"/>
                  </a:cubicBezTo>
                  <a:cubicBezTo>
                    <a:pt x="109818" y="149043"/>
                    <a:pt x="119651" y="139210"/>
                    <a:pt x="131781" y="139210"/>
                  </a:cubicBezTo>
                  <a:cubicBezTo>
                    <a:pt x="143911" y="139210"/>
                    <a:pt x="153745" y="149043"/>
                    <a:pt x="153745" y="161174"/>
                  </a:cubicBezTo>
                  <a:cubicBezTo>
                    <a:pt x="153745" y="173304"/>
                    <a:pt x="143911" y="183137"/>
                    <a:pt x="131781" y="183137"/>
                  </a:cubicBezTo>
                  <a:close/>
                </a:path>
              </a:pathLst>
            </a:custGeom>
            <a:solidFill>
              <a:schemeClr val="bg1"/>
            </a:solidFill>
            <a:ln w="7243" cap="flat">
              <a:noFill/>
              <a:prstDash val="solid"/>
              <a:miter/>
            </a:ln>
          </p:spPr>
          <p:txBody>
            <a:bodyPr rtlCol="0" anchor="ctr"/>
            <a:lstStyle/>
            <a:p>
              <a:endParaRPr lang="zh-CN" altLang="en-US"/>
            </a:p>
          </p:txBody>
        </p:sp>
        <p:sp>
          <p:nvSpPr>
            <p:cNvPr id="23" name="任意多边形: 形状 22"/>
            <p:cNvSpPr/>
            <p:nvPr/>
          </p:nvSpPr>
          <p:spPr>
            <a:xfrm>
              <a:off x="2413044" y="2174245"/>
              <a:ext cx="21963" cy="21963"/>
            </a:xfrm>
            <a:custGeom>
              <a:avLst/>
              <a:gdLst>
                <a:gd name="connsiteX0" fmla="*/ 21964 w 21963"/>
                <a:gd name="connsiteY0" fmla="*/ 10982 h 21963"/>
                <a:gd name="connsiteX1" fmla="*/ 10982 w 21963"/>
                <a:gd name="connsiteY1" fmla="*/ 21964 h 21963"/>
                <a:gd name="connsiteX2" fmla="*/ 0 w 21963"/>
                <a:gd name="connsiteY2" fmla="*/ 10982 h 21963"/>
                <a:gd name="connsiteX3" fmla="*/ 10982 w 21963"/>
                <a:gd name="connsiteY3" fmla="*/ 0 h 21963"/>
                <a:gd name="connsiteX4" fmla="*/ 21964 w 21963"/>
                <a:gd name="connsiteY4" fmla="*/ 10982 h 2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63" h="21963">
                  <a:moveTo>
                    <a:pt x="21964" y="10982"/>
                  </a:moveTo>
                  <a:cubicBezTo>
                    <a:pt x="21964" y="17047"/>
                    <a:pt x="17047" y="21964"/>
                    <a:pt x="10982" y="21964"/>
                  </a:cubicBezTo>
                  <a:cubicBezTo>
                    <a:pt x="4917" y="21964"/>
                    <a:pt x="0" y="17047"/>
                    <a:pt x="0" y="10982"/>
                  </a:cubicBezTo>
                  <a:cubicBezTo>
                    <a:pt x="0" y="4917"/>
                    <a:pt x="4917" y="0"/>
                    <a:pt x="10982" y="0"/>
                  </a:cubicBezTo>
                  <a:cubicBezTo>
                    <a:pt x="17047" y="0"/>
                    <a:pt x="21964" y="4917"/>
                    <a:pt x="21964" y="10982"/>
                  </a:cubicBezTo>
                  <a:close/>
                </a:path>
              </a:pathLst>
            </a:custGeom>
            <a:solidFill>
              <a:schemeClr val="bg1"/>
            </a:solidFill>
            <a:ln w="7243" cap="flat">
              <a:noFill/>
              <a:prstDash val="solid"/>
              <a:miter/>
            </a:ln>
          </p:spPr>
          <p:txBody>
            <a:bodyPr rtlCol="0" anchor="ctr"/>
            <a:lstStyle/>
            <a:p>
              <a:endParaRPr lang="zh-CN" altLang="en-US"/>
            </a:p>
          </p:txBody>
        </p:sp>
        <p:sp>
          <p:nvSpPr>
            <p:cNvPr id="28" name="任意多边形: 形状 27"/>
            <p:cNvSpPr/>
            <p:nvPr/>
          </p:nvSpPr>
          <p:spPr>
            <a:xfrm>
              <a:off x="2221616" y="2182811"/>
              <a:ext cx="459859" cy="304926"/>
            </a:xfrm>
            <a:custGeom>
              <a:avLst/>
              <a:gdLst>
                <a:gd name="connsiteX0" fmla="*/ 426950 w 459859"/>
                <a:gd name="connsiteY0" fmla="*/ 228054 h 304926"/>
                <a:gd name="connsiteX1" fmla="*/ 426950 w 459859"/>
                <a:gd name="connsiteY1" fmla="*/ 167069 h 304926"/>
                <a:gd name="connsiteX2" fmla="*/ 394078 w 459859"/>
                <a:gd name="connsiteY2" fmla="*/ 134197 h 304926"/>
                <a:gd name="connsiteX3" fmla="*/ 353738 w 459859"/>
                <a:gd name="connsiteY3" fmla="*/ 134197 h 304926"/>
                <a:gd name="connsiteX4" fmla="*/ 353738 w 459859"/>
                <a:gd name="connsiteY4" fmla="*/ 97591 h 304926"/>
                <a:gd name="connsiteX5" fmla="*/ 119461 w 459859"/>
                <a:gd name="connsiteY5" fmla="*/ 97591 h 304926"/>
                <a:gd name="connsiteX6" fmla="*/ 119461 w 459859"/>
                <a:gd name="connsiteY6" fmla="*/ 141518 h 304926"/>
                <a:gd name="connsiteX7" fmla="*/ 64479 w 459859"/>
                <a:gd name="connsiteY7" fmla="*/ 141518 h 304926"/>
                <a:gd name="connsiteX8" fmla="*/ 60892 w 459859"/>
                <a:gd name="connsiteY8" fmla="*/ 137931 h 304926"/>
                <a:gd name="connsiteX9" fmla="*/ 60892 w 459859"/>
                <a:gd name="connsiteY9" fmla="*/ 77238 h 304926"/>
                <a:gd name="connsiteX10" fmla="*/ 93003 w 459859"/>
                <a:gd name="connsiteY10" fmla="*/ 18212 h 304926"/>
                <a:gd name="connsiteX11" fmla="*/ 82855 w 459859"/>
                <a:gd name="connsiteY11" fmla="*/ 0 h 304926"/>
                <a:gd name="connsiteX12" fmla="*/ 60892 w 459859"/>
                <a:gd name="connsiteY12" fmla="*/ 19474 h 304926"/>
                <a:gd name="connsiteX13" fmla="*/ 65797 w 459859"/>
                <a:gd name="connsiteY13" fmla="*/ 31701 h 304926"/>
                <a:gd name="connsiteX14" fmla="*/ 47394 w 459859"/>
                <a:gd name="connsiteY14" fmla="*/ 49904 h 304926"/>
                <a:gd name="connsiteX15" fmla="*/ 29192 w 459859"/>
                <a:gd name="connsiteY15" fmla="*/ 31502 h 304926"/>
                <a:gd name="connsiteX16" fmla="*/ 33657 w 459859"/>
                <a:gd name="connsiteY16" fmla="*/ 19621 h 304926"/>
                <a:gd name="connsiteX17" fmla="*/ 11693 w 459859"/>
                <a:gd name="connsiteY17" fmla="*/ 366 h 304926"/>
                <a:gd name="connsiteX18" fmla="*/ 16345 w 459859"/>
                <a:gd name="connsiteY18" fmla="*/ 67504 h 304926"/>
                <a:gd name="connsiteX19" fmla="*/ 31607 w 459859"/>
                <a:gd name="connsiteY19" fmla="*/ 76433 h 304926"/>
                <a:gd name="connsiteX20" fmla="*/ 31607 w 459859"/>
                <a:gd name="connsiteY20" fmla="*/ 137931 h 304926"/>
                <a:gd name="connsiteX21" fmla="*/ 64479 w 459859"/>
                <a:gd name="connsiteY21" fmla="*/ 170803 h 304926"/>
                <a:gd name="connsiteX22" fmla="*/ 119461 w 459859"/>
                <a:gd name="connsiteY22" fmla="*/ 170803 h 304926"/>
                <a:gd name="connsiteX23" fmla="*/ 119461 w 459859"/>
                <a:gd name="connsiteY23" fmla="*/ 302584 h 304926"/>
                <a:gd name="connsiteX24" fmla="*/ 353738 w 459859"/>
                <a:gd name="connsiteY24" fmla="*/ 302584 h 304926"/>
                <a:gd name="connsiteX25" fmla="*/ 353738 w 459859"/>
                <a:gd name="connsiteY25" fmla="*/ 163482 h 304926"/>
                <a:gd name="connsiteX26" fmla="*/ 394078 w 459859"/>
                <a:gd name="connsiteY26" fmla="*/ 163482 h 304926"/>
                <a:gd name="connsiteX27" fmla="*/ 397665 w 459859"/>
                <a:gd name="connsiteY27" fmla="*/ 167069 h 304926"/>
                <a:gd name="connsiteX28" fmla="*/ 397665 w 459859"/>
                <a:gd name="connsiteY28" fmla="*/ 228054 h 304926"/>
                <a:gd name="connsiteX29" fmla="*/ 367035 w 459859"/>
                <a:gd name="connsiteY29" fmla="*/ 287979 h 304926"/>
                <a:gd name="connsiteX30" fmla="*/ 376727 w 459859"/>
                <a:gd name="connsiteY30" fmla="*/ 304927 h 304926"/>
                <a:gd name="connsiteX31" fmla="*/ 398690 w 459859"/>
                <a:gd name="connsiteY31" fmla="*/ 285452 h 304926"/>
                <a:gd name="connsiteX32" fmla="*/ 394005 w 459859"/>
                <a:gd name="connsiteY32" fmla="*/ 273299 h 304926"/>
                <a:gd name="connsiteX33" fmla="*/ 412323 w 459859"/>
                <a:gd name="connsiteY33" fmla="*/ 255012 h 304926"/>
                <a:gd name="connsiteX34" fmla="*/ 430611 w 459859"/>
                <a:gd name="connsiteY34" fmla="*/ 273330 h 304926"/>
                <a:gd name="connsiteX35" fmla="*/ 426071 w 459859"/>
                <a:gd name="connsiteY35" fmla="*/ 285379 h 304926"/>
                <a:gd name="connsiteX36" fmla="*/ 448035 w 459859"/>
                <a:gd name="connsiteY36" fmla="*/ 304634 h 304926"/>
                <a:gd name="connsiteX37" fmla="*/ 443710 w 459859"/>
                <a:gd name="connsiteY37" fmla="*/ 237578 h 304926"/>
                <a:gd name="connsiteX38" fmla="*/ 426950 w 459859"/>
                <a:gd name="connsiteY38" fmla="*/ 228054 h 304926"/>
                <a:gd name="connsiteX39" fmla="*/ 324454 w 459859"/>
                <a:gd name="connsiteY39" fmla="*/ 200087 h 304926"/>
                <a:gd name="connsiteX40" fmla="*/ 304101 w 459859"/>
                <a:gd name="connsiteY40" fmla="*/ 200087 h 304926"/>
                <a:gd name="connsiteX41" fmla="*/ 302124 w 459859"/>
                <a:gd name="connsiteY41" fmla="*/ 200893 h 304926"/>
                <a:gd name="connsiteX42" fmla="*/ 279721 w 459859"/>
                <a:gd name="connsiteY42" fmla="*/ 223808 h 304926"/>
                <a:gd name="connsiteX43" fmla="*/ 262663 w 459859"/>
                <a:gd name="connsiteY43" fmla="*/ 183395 h 304926"/>
                <a:gd name="connsiteX44" fmla="*/ 230816 w 459859"/>
                <a:gd name="connsiteY44" fmla="*/ 249286 h 304926"/>
                <a:gd name="connsiteX45" fmla="*/ 208486 w 459859"/>
                <a:gd name="connsiteY45" fmla="*/ 163482 h 304926"/>
                <a:gd name="connsiteX46" fmla="*/ 191282 w 459859"/>
                <a:gd name="connsiteY46" fmla="*/ 200087 h 304926"/>
                <a:gd name="connsiteX47" fmla="*/ 156067 w 459859"/>
                <a:gd name="connsiteY47" fmla="*/ 200087 h 304926"/>
                <a:gd name="connsiteX48" fmla="*/ 156067 w 459859"/>
                <a:gd name="connsiteY48" fmla="*/ 185445 h 304926"/>
                <a:gd name="connsiteX49" fmla="*/ 181984 w 459859"/>
                <a:gd name="connsiteY49" fmla="*/ 185445 h 304926"/>
                <a:gd name="connsiteX50" fmla="*/ 212440 w 459859"/>
                <a:gd name="connsiteY50" fmla="*/ 120653 h 304926"/>
                <a:gd name="connsiteX51" fmla="*/ 234989 w 459859"/>
                <a:gd name="connsiteY51" fmla="*/ 206896 h 304926"/>
                <a:gd name="connsiteX52" fmla="*/ 263615 w 459859"/>
                <a:gd name="connsiteY52" fmla="*/ 148327 h 304926"/>
                <a:gd name="connsiteX53" fmla="*/ 284700 w 459859"/>
                <a:gd name="connsiteY53" fmla="*/ 198257 h 304926"/>
                <a:gd name="connsiteX54" fmla="*/ 292021 w 459859"/>
                <a:gd name="connsiteY54" fmla="*/ 190936 h 304926"/>
                <a:gd name="connsiteX55" fmla="*/ 304101 w 459859"/>
                <a:gd name="connsiteY55" fmla="*/ 185445 h 304926"/>
                <a:gd name="connsiteX56" fmla="*/ 324454 w 459859"/>
                <a:gd name="connsiteY56" fmla="*/ 185445 h 304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59859" h="304926">
                  <a:moveTo>
                    <a:pt x="426950" y="228054"/>
                  </a:moveTo>
                  <a:lnTo>
                    <a:pt x="426950" y="167069"/>
                  </a:lnTo>
                  <a:cubicBezTo>
                    <a:pt x="426950" y="148914"/>
                    <a:pt x="412233" y="134197"/>
                    <a:pt x="394078" y="134197"/>
                  </a:cubicBezTo>
                  <a:lnTo>
                    <a:pt x="353738" y="134197"/>
                  </a:lnTo>
                  <a:lnTo>
                    <a:pt x="353738" y="97591"/>
                  </a:lnTo>
                  <a:lnTo>
                    <a:pt x="119461" y="97591"/>
                  </a:lnTo>
                  <a:lnTo>
                    <a:pt x="119461" y="141518"/>
                  </a:lnTo>
                  <a:lnTo>
                    <a:pt x="64479" y="141518"/>
                  </a:lnTo>
                  <a:cubicBezTo>
                    <a:pt x="62498" y="141518"/>
                    <a:pt x="60892" y="139912"/>
                    <a:pt x="60892" y="137931"/>
                  </a:cubicBezTo>
                  <a:lnTo>
                    <a:pt x="60892" y="77238"/>
                  </a:lnTo>
                  <a:cubicBezTo>
                    <a:pt x="86059" y="69806"/>
                    <a:pt x="100435" y="43379"/>
                    <a:pt x="93003" y="18212"/>
                  </a:cubicBezTo>
                  <a:cubicBezTo>
                    <a:pt x="91010" y="11465"/>
                    <a:pt x="87544" y="5245"/>
                    <a:pt x="82855" y="0"/>
                  </a:cubicBezTo>
                  <a:lnTo>
                    <a:pt x="60892" y="19474"/>
                  </a:lnTo>
                  <a:cubicBezTo>
                    <a:pt x="63964" y="22815"/>
                    <a:pt x="65708" y="27163"/>
                    <a:pt x="65797" y="31701"/>
                  </a:cubicBezTo>
                  <a:cubicBezTo>
                    <a:pt x="65742" y="41809"/>
                    <a:pt x="57503" y="49959"/>
                    <a:pt x="47394" y="49904"/>
                  </a:cubicBezTo>
                  <a:cubicBezTo>
                    <a:pt x="37286" y="49848"/>
                    <a:pt x="29137" y="41610"/>
                    <a:pt x="29192" y="31502"/>
                  </a:cubicBezTo>
                  <a:cubicBezTo>
                    <a:pt x="29215" y="27135"/>
                    <a:pt x="30799" y="22922"/>
                    <a:pt x="33657" y="19621"/>
                  </a:cubicBezTo>
                  <a:lnTo>
                    <a:pt x="11693" y="366"/>
                  </a:lnTo>
                  <a:cubicBezTo>
                    <a:pt x="-5562" y="20190"/>
                    <a:pt x="-3479" y="50249"/>
                    <a:pt x="16345" y="67504"/>
                  </a:cubicBezTo>
                  <a:cubicBezTo>
                    <a:pt x="20830" y="71408"/>
                    <a:pt x="26006" y="74436"/>
                    <a:pt x="31607" y="76433"/>
                  </a:cubicBezTo>
                  <a:lnTo>
                    <a:pt x="31607" y="137931"/>
                  </a:lnTo>
                  <a:cubicBezTo>
                    <a:pt x="31607" y="156086"/>
                    <a:pt x="46324" y="170803"/>
                    <a:pt x="64479" y="170803"/>
                  </a:cubicBezTo>
                  <a:lnTo>
                    <a:pt x="119461" y="170803"/>
                  </a:lnTo>
                  <a:lnTo>
                    <a:pt x="119461" y="302584"/>
                  </a:lnTo>
                  <a:lnTo>
                    <a:pt x="353738" y="302584"/>
                  </a:lnTo>
                  <a:lnTo>
                    <a:pt x="353738" y="163482"/>
                  </a:lnTo>
                  <a:lnTo>
                    <a:pt x="394078" y="163482"/>
                  </a:lnTo>
                  <a:cubicBezTo>
                    <a:pt x="396059" y="163482"/>
                    <a:pt x="397665" y="165088"/>
                    <a:pt x="397665" y="167069"/>
                  </a:cubicBezTo>
                  <a:lnTo>
                    <a:pt x="397665" y="228054"/>
                  </a:lnTo>
                  <a:cubicBezTo>
                    <a:pt x="372659" y="236144"/>
                    <a:pt x="358946" y="262973"/>
                    <a:pt x="367035" y="287979"/>
                  </a:cubicBezTo>
                  <a:cubicBezTo>
                    <a:pt x="369060" y="294237"/>
                    <a:pt x="372360" y="300008"/>
                    <a:pt x="376727" y="304927"/>
                  </a:cubicBezTo>
                  <a:lnTo>
                    <a:pt x="398690" y="285452"/>
                  </a:lnTo>
                  <a:cubicBezTo>
                    <a:pt x="395661" y="282131"/>
                    <a:pt x="393989" y="277794"/>
                    <a:pt x="394005" y="273299"/>
                  </a:cubicBezTo>
                  <a:cubicBezTo>
                    <a:pt x="394014" y="263191"/>
                    <a:pt x="402215" y="255003"/>
                    <a:pt x="412323" y="255012"/>
                  </a:cubicBezTo>
                  <a:cubicBezTo>
                    <a:pt x="422431" y="255020"/>
                    <a:pt x="430619" y="263222"/>
                    <a:pt x="430611" y="273330"/>
                  </a:cubicBezTo>
                  <a:cubicBezTo>
                    <a:pt x="430607" y="277764"/>
                    <a:pt x="428994" y="282045"/>
                    <a:pt x="426071" y="285379"/>
                  </a:cubicBezTo>
                  <a:lnTo>
                    <a:pt x="448035" y="304634"/>
                  </a:lnTo>
                  <a:cubicBezTo>
                    <a:pt x="465358" y="284922"/>
                    <a:pt x="463421" y="254900"/>
                    <a:pt x="443710" y="237578"/>
                  </a:cubicBezTo>
                  <a:cubicBezTo>
                    <a:pt x="438833" y="233291"/>
                    <a:pt x="433128" y="230050"/>
                    <a:pt x="426950" y="228054"/>
                  </a:cubicBezTo>
                  <a:close/>
                  <a:moveTo>
                    <a:pt x="324454" y="200087"/>
                  </a:moveTo>
                  <a:lnTo>
                    <a:pt x="304101" y="200087"/>
                  </a:lnTo>
                  <a:cubicBezTo>
                    <a:pt x="303393" y="200214"/>
                    <a:pt x="302719" y="200489"/>
                    <a:pt x="302124" y="200893"/>
                  </a:cubicBezTo>
                  <a:lnTo>
                    <a:pt x="279721" y="223808"/>
                  </a:lnTo>
                  <a:lnTo>
                    <a:pt x="262663" y="183395"/>
                  </a:lnTo>
                  <a:lnTo>
                    <a:pt x="230816" y="249286"/>
                  </a:lnTo>
                  <a:lnTo>
                    <a:pt x="208486" y="163482"/>
                  </a:lnTo>
                  <a:lnTo>
                    <a:pt x="191282" y="200087"/>
                  </a:lnTo>
                  <a:lnTo>
                    <a:pt x="156067" y="200087"/>
                  </a:lnTo>
                  <a:lnTo>
                    <a:pt x="156067" y="185445"/>
                  </a:lnTo>
                  <a:lnTo>
                    <a:pt x="181984" y="185445"/>
                  </a:lnTo>
                  <a:lnTo>
                    <a:pt x="212440" y="120653"/>
                  </a:lnTo>
                  <a:lnTo>
                    <a:pt x="234989" y="206896"/>
                  </a:lnTo>
                  <a:lnTo>
                    <a:pt x="263615" y="148327"/>
                  </a:lnTo>
                  <a:lnTo>
                    <a:pt x="284700" y="198257"/>
                  </a:lnTo>
                  <a:lnTo>
                    <a:pt x="292021" y="190936"/>
                  </a:lnTo>
                  <a:cubicBezTo>
                    <a:pt x="295236" y="187683"/>
                    <a:pt x="299536" y="185728"/>
                    <a:pt x="304101" y="185445"/>
                  </a:cubicBezTo>
                  <a:lnTo>
                    <a:pt x="324454" y="185445"/>
                  </a:lnTo>
                  <a:close/>
                </a:path>
              </a:pathLst>
            </a:custGeom>
            <a:solidFill>
              <a:schemeClr val="bg1"/>
            </a:solidFill>
            <a:ln w="7243" cap="flat">
              <a:noFill/>
              <a:prstDash val="solid"/>
              <a:miter/>
            </a:ln>
          </p:spPr>
          <p:txBody>
            <a:bodyPr rtlCol="0" anchor="ctr"/>
            <a:lstStyle/>
            <a:p>
              <a:endParaRPr lang="zh-CN" altLang="en-US"/>
            </a:p>
          </p:txBody>
        </p:sp>
      </p:grpSp>
      <p:grpSp>
        <p:nvGrpSpPr>
          <p:cNvPr id="6" name="组合 5"/>
          <p:cNvGrpSpPr/>
          <p:nvPr/>
        </p:nvGrpSpPr>
        <p:grpSpPr>
          <a:xfrm>
            <a:off x="2253223" y="3650353"/>
            <a:ext cx="409985" cy="497839"/>
            <a:chOff x="2253223" y="3650353"/>
            <a:chExt cx="409985" cy="497839"/>
          </a:xfrm>
        </p:grpSpPr>
        <p:sp>
          <p:nvSpPr>
            <p:cNvPr id="4" name="任意多边形: 形状 3"/>
            <p:cNvSpPr/>
            <p:nvPr/>
          </p:nvSpPr>
          <p:spPr>
            <a:xfrm>
              <a:off x="2253223" y="3650353"/>
              <a:ext cx="409985" cy="497839"/>
            </a:xfrm>
            <a:custGeom>
              <a:avLst/>
              <a:gdLst>
                <a:gd name="connsiteX0" fmla="*/ 87854 w 409985"/>
                <a:gd name="connsiteY0" fmla="*/ 204993 h 497839"/>
                <a:gd name="connsiteX1" fmla="*/ 204993 w 409985"/>
                <a:gd name="connsiteY1" fmla="*/ 87854 h 497839"/>
                <a:gd name="connsiteX2" fmla="*/ 322131 w 409985"/>
                <a:gd name="connsiteY2" fmla="*/ 204993 h 497839"/>
                <a:gd name="connsiteX3" fmla="*/ 204993 w 409985"/>
                <a:gd name="connsiteY3" fmla="*/ 322131 h 497839"/>
                <a:gd name="connsiteX4" fmla="*/ 87854 w 409985"/>
                <a:gd name="connsiteY4" fmla="*/ 204993 h 497839"/>
                <a:gd name="connsiteX5" fmla="*/ 204993 w 409985"/>
                <a:gd name="connsiteY5" fmla="*/ 29285 h 497839"/>
                <a:gd name="connsiteX6" fmla="*/ 219635 w 409985"/>
                <a:gd name="connsiteY6" fmla="*/ 43927 h 497839"/>
                <a:gd name="connsiteX7" fmla="*/ 204993 w 409985"/>
                <a:gd name="connsiteY7" fmla="*/ 58569 h 497839"/>
                <a:gd name="connsiteX8" fmla="*/ 190350 w 409985"/>
                <a:gd name="connsiteY8" fmla="*/ 43927 h 497839"/>
                <a:gd name="connsiteX9" fmla="*/ 204993 w 409985"/>
                <a:gd name="connsiteY9" fmla="*/ 29285 h 497839"/>
                <a:gd name="connsiteX10" fmla="*/ 355077 w 409985"/>
                <a:gd name="connsiteY10" fmla="*/ 450984 h 497839"/>
                <a:gd name="connsiteX11" fmla="*/ 263562 w 409985"/>
                <a:gd name="connsiteY11" fmla="*/ 439270 h 497839"/>
                <a:gd name="connsiteX12" fmla="*/ 263562 w 409985"/>
                <a:gd name="connsiteY12" fmla="*/ 401200 h 497839"/>
                <a:gd name="connsiteX13" fmla="*/ 409985 w 409985"/>
                <a:gd name="connsiteY13" fmla="*/ 204993 h 497839"/>
                <a:gd name="connsiteX14" fmla="*/ 204993 w 409985"/>
                <a:gd name="connsiteY14" fmla="*/ 0 h 497839"/>
                <a:gd name="connsiteX15" fmla="*/ 0 w 409985"/>
                <a:gd name="connsiteY15" fmla="*/ 204993 h 497839"/>
                <a:gd name="connsiteX16" fmla="*/ 146423 w 409985"/>
                <a:gd name="connsiteY16" fmla="*/ 401200 h 497839"/>
                <a:gd name="connsiteX17" fmla="*/ 146423 w 409985"/>
                <a:gd name="connsiteY17" fmla="*/ 439270 h 497839"/>
                <a:gd name="connsiteX18" fmla="*/ 54909 w 409985"/>
                <a:gd name="connsiteY18" fmla="*/ 450984 h 497839"/>
                <a:gd name="connsiteX19" fmla="*/ 29285 w 409985"/>
                <a:gd name="connsiteY19" fmla="*/ 480269 h 497839"/>
                <a:gd name="connsiteX20" fmla="*/ 29285 w 409985"/>
                <a:gd name="connsiteY20" fmla="*/ 497839 h 497839"/>
                <a:gd name="connsiteX21" fmla="*/ 380701 w 409985"/>
                <a:gd name="connsiteY21" fmla="*/ 497839 h 497839"/>
                <a:gd name="connsiteX22" fmla="*/ 380701 w 409985"/>
                <a:gd name="connsiteY22" fmla="*/ 479536 h 497839"/>
                <a:gd name="connsiteX23" fmla="*/ 355077 w 409985"/>
                <a:gd name="connsiteY23" fmla="*/ 450984 h 497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9985" h="497839">
                  <a:moveTo>
                    <a:pt x="87854" y="204993"/>
                  </a:moveTo>
                  <a:cubicBezTo>
                    <a:pt x="87854" y="140566"/>
                    <a:pt x="140566" y="87854"/>
                    <a:pt x="204993" y="87854"/>
                  </a:cubicBezTo>
                  <a:cubicBezTo>
                    <a:pt x="269419" y="87854"/>
                    <a:pt x="322131" y="140566"/>
                    <a:pt x="322131" y="204993"/>
                  </a:cubicBezTo>
                  <a:cubicBezTo>
                    <a:pt x="322131" y="269419"/>
                    <a:pt x="269419" y="322131"/>
                    <a:pt x="204993" y="322131"/>
                  </a:cubicBezTo>
                  <a:cubicBezTo>
                    <a:pt x="140566" y="322131"/>
                    <a:pt x="87854" y="269419"/>
                    <a:pt x="87854" y="204993"/>
                  </a:cubicBezTo>
                  <a:close/>
                  <a:moveTo>
                    <a:pt x="204993" y="29285"/>
                  </a:moveTo>
                  <a:cubicBezTo>
                    <a:pt x="213046" y="29285"/>
                    <a:pt x="219635" y="35874"/>
                    <a:pt x="219635" y="43927"/>
                  </a:cubicBezTo>
                  <a:cubicBezTo>
                    <a:pt x="219635" y="51980"/>
                    <a:pt x="213046" y="58569"/>
                    <a:pt x="204993" y="58569"/>
                  </a:cubicBezTo>
                  <a:cubicBezTo>
                    <a:pt x="196939" y="58569"/>
                    <a:pt x="190350" y="51980"/>
                    <a:pt x="190350" y="43927"/>
                  </a:cubicBezTo>
                  <a:cubicBezTo>
                    <a:pt x="190350" y="35874"/>
                    <a:pt x="196939" y="29285"/>
                    <a:pt x="204993" y="29285"/>
                  </a:cubicBezTo>
                  <a:close/>
                  <a:moveTo>
                    <a:pt x="355077" y="450984"/>
                  </a:moveTo>
                  <a:lnTo>
                    <a:pt x="263562" y="439270"/>
                  </a:lnTo>
                  <a:lnTo>
                    <a:pt x="263562" y="401200"/>
                  </a:lnTo>
                  <a:cubicBezTo>
                    <a:pt x="348488" y="376308"/>
                    <a:pt x="409985" y="297972"/>
                    <a:pt x="409985" y="204993"/>
                  </a:cubicBezTo>
                  <a:cubicBezTo>
                    <a:pt x="409985" y="91515"/>
                    <a:pt x="318471" y="0"/>
                    <a:pt x="204993" y="0"/>
                  </a:cubicBezTo>
                  <a:cubicBezTo>
                    <a:pt x="91515" y="0"/>
                    <a:pt x="0" y="91515"/>
                    <a:pt x="0" y="204993"/>
                  </a:cubicBezTo>
                  <a:cubicBezTo>
                    <a:pt x="0" y="297972"/>
                    <a:pt x="61498" y="376308"/>
                    <a:pt x="146423" y="401200"/>
                  </a:cubicBezTo>
                  <a:lnTo>
                    <a:pt x="146423" y="439270"/>
                  </a:lnTo>
                  <a:lnTo>
                    <a:pt x="54909" y="450984"/>
                  </a:lnTo>
                  <a:cubicBezTo>
                    <a:pt x="40266" y="453180"/>
                    <a:pt x="29285" y="465626"/>
                    <a:pt x="29285" y="480269"/>
                  </a:cubicBezTo>
                  <a:lnTo>
                    <a:pt x="29285" y="497839"/>
                  </a:lnTo>
                  <a:lnTo>
                    <a:pt x="380701" y="497839"/>
                  </a:lnTo>
                  <a:lnTo>
                    <a:pt x="380701" y="479536"/>
                  </a:lnTo>
                  <a:cubicBezTo>
                    <a:pt x="380701" y="464894"/>
                    <a:pt x="369719" y="452448"/>
                    <a:pt x="355077" y="450984"/>
                  </a:cubicBezTo>
                  <a:close/>
                </a:path>
              </a:pathLst>
            </a:custGeom>
            <a:solidFill>
              <a:schemeClr val="bg1"/>
            </a:solidFill>
            <a:ln w="7243" cap="flat">
              <a:noFill/>
              <a:prstDash val="solid"/>
              <a:miter/>
            </a:ln>
          </p:spPr>
          <p:txBody>
            <a:bodyPr rtlCol="0" anchor="ctr"/>
            <a:lstStyle/>
            <a:p>
              <a:endParaRPr lang="zh-CN" altLang="en-US"/>
            </a:p>
          </p:txBody>
        </p:sp>
        <p:sp>
          <p:nvSpPr>
            <p:cNvPr id="5" name="任意多边形: 形状 4"/>
            <p:cNvSpPr/>
            <p:nvPr/>
          </p:nvSpPr>
          <p:spPr>
            <a:xfrm>
              <a:off x="2370362" y="3767492"/>
              <a:ext cx="175708" cy="175708"/>
            </a:xfrm>
            <a:custGeom>
              <a:avLst/>
              <a:gdLst>
                <a:gd name="connsiteX0" fmla="*/ 87854 w 175708"/>
                <a:gd name="connsiteY0" fmla="*/ 131781 h 175708"/>
                <a:gd name="connsiteX1" fmla="*/ 43927 w 175708"/>
                <a:gd name="connsiteY1" fmla="*/ 87854 h 175708"/>
                <a:gd name="connsiteX2" fmla="*/ 87854 w 175708"/>
                <a:gd name="connsiteY2" fmla="*/ 43927 h 175708"/>
                <a:gd name="connsiteX3" fmla="*/ 131781 w 175708"/>
                <a:gd name="connsiteY3" fmla="*/ 87854 h 175708"/>
                <a:gd name="connsiteX4" fmla="*/ 87854 w 175708"/>
                <a:gd name="connsiteY4" fmla="*/ 131781 h 175708"/>
                <a:gd name="connsiteX5" fmla="*/ 87854 w 175708"/>
                <a:gd name="connsiteY5" fmla="*/ 0 h 175708"/>
                <a:gd name="connsiteX6" fmla="*/ 0 w 175708"/>
                <a:gd name="connsiteY6" fmla="*/ 87854 h 175708"/>
                <a:gd name="connsiteX7" fmla="*/ 87854 w 175708"/>
                <a:gd name="connsiteY7" fmla="*/ 175708 h 175708"/>
                <a:gd name="connsiteX8" fmla="*/ 175708 w 175708"/>
                <a:gd name="connsiteY8" fmla="*/ 87854 h 175708"/>
                <a:gd name="connsiteX9" fmla="*/ 87854 w 175708"/>
                <a:gd name="connsiteY9" fmla="*/ 0 h 175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708" h="175708">
                  <a:moveTo>
                    <a:pt x="87854" y="131781"/>
                  </a:moveTo>
                  <a:cubicBezTo>
                    <a:pt x="63694" y="131781"/>
                    <a:pt x="43927" y="112014"/>
                    <a:pt x="43927" y="87854"/>
                  </a:cubicBezTo>
                  <a:cubicBezTo>
                    <a:pt x="43927" y="63694"/>
                    <a:pt x="63694" y="43927"/>
                    <a:pt x="87854" y="43927"/>
                  </a:cubicBezTo>
                  <a:cubicBezTo>
                    <a:pt x="112014" y="43927"/>
                    <a:pt x="131781" y="63694"/>
                    <a:pt x="131781" y="87854"/>
                  </a:cubicBezTo>
                  <a:cubicBezTo>
                    <a:pt x="131781" y="112014"/>
                    <a:pt x="112014" y="131781"/>
                    <a:pt x="87854" y="131781"/>
                  </a:cubicBezTo>
                  <a:close/>
                  <a:moveTo>
                    <a:pt x="87854" y="0"/>
                  </a:moveTo>
                  <a:cubicBezTo>
                    <a:pt x="39534" y="0"/>
                    <a:pt x="0" y="39534"/>
                    <a:pt x="0" y="87854"/>
                  </a:cubicBezTo>
                  <a:cubicBezTo>
                    <a:pt x="0" y="136174"/>
                    <a:pt x="39534" y="175708"/>
                    <a:pt x="87854" y="175708"/>
                  </a:cubicBezTo>
                  <a:cubicBezTo>
                    <a:pt x="136174" y="175708"/>
                    <a:pt x="175708" y="136174"/>
                    <a:pt x="175708" y="87854"/>
                  </a:cubicBezTo>
                  <a:cubicBezTo>
                    <a:pt x="175708" y="39534"/>
                    <a:pt x="136174" y="0"/>
                    <a:pt x="87854" y="0"/>
                  </a:cubicBezTo>
                  <a:close/>
                </a:path>
              </a:pathLst>
            </a:custGeom>
            <a:solidFill>
              <a:schemeClr val="bg1"/>
            </a:solidFill>
            <a:ln w="7243" cap="flat">
              <a:noFill/>
              <a:prstDash val="solid"/>
              <a:miter/>
            </a:ln>
          </p:spPr>
          <p:txBody>
            <a:bodyPr rtlCol="0" anchor="ctr"/>
            <a:lstStyle/>
            <a:p>
              <a:endParaRPr lang="zh-CN" altLang="en-US"/>
            </a:p>
          </p:txBody>
        </p:sp>
      </p:grpSp>
      <p:sp>
        <p:nvSpPr>
          <p:cNvPr id="24" name="内容占位符 1"/>
          <p:cNvSpPr>
            <a:spLocks noGrp="1"/>
          </p:cNvSpPr>
          <p:nvPr>
            <p:custDataLst>
              <p:tags r:id="rId1"/>
            </p:custDataLst>
          </p:nvPr>
        </p:nvSpPr>
        <p:spPr>
          <a:xfrm>
            <a:off x="660678" y="1361536"/>
            <a:ext cx="8640000" cy="4987156"/>
          </a:xfrm>
          <a:prstGeom prst="rect">
            <a:avLst/>
          </a:prstGeom>
          <a:noFill/>
          <a:ln>
            <a:noFill/>
          </a:ln>
        </p:spPr>
        <p:txBody>
          <a:bodyPr vert="horz" wrap="square" lIns="91440" tIns="45720" rIns="91440" bIns="45720" numCol="1" anchor="t" anchorCtr="0" compatLnSpc="1">
            <a:noAutofit/>
          </a:bodyPr>
          <a:lstStyle>
            <a:lvl1pPr marL="272415" indent="-272415" algn="l" rtl="0" eaLnBrk="1" fontAlgn="base" hangingPunct="1">
              <a:lnSpc>
                <a:spcPct val="150000"/>
              </a:lnSpc>
              <a:spcBef>
                <a:spcPct val="20000"/>
              </a:spcBef>
              <a:spcAft>
                <a:spcPct val="0"/>
              </a:spcAft>
              <a:buClr>
                <a:schemeClr val="bg1"/>
              </a:buClr>
              <a:buFont typeface="Wingdings" panose="05000000000000000000" pitchFamily="2" charset="2"/>
              <a:buChar char="Ø"/>
              <a:defRPr kumimoji="1" sz="1800" b="0">
                <a:solidFill>
                  <a:schemeClr val="bg1"/>
                </a:solidFill>
                <a:latin typeface="微软雅黑" panose="020B0503020204020204" charset="-122"/>
                <a:ea typeface="微软雅黑" panose="020B0503020204020204" charset="-122"/>
                <a:cs typeface="宋体" panose="02010600030101010101" pitchFamily="2" charset="-122"/>
              </a:defRPr>
            </a:lvl1pPr>
            <a:lvl2pPr marL="589280" indent="-225425" algn="l" rtl="0" eaLnBrk="1" fontAlgn="base" hangingPunct="1">
              <a:lnSpc>
                <a:spcPct val="130000"/>
              </a:lnSpc>
              <a:spcBef>
                <a:spcPct val="20000"/>
              </a:spcBef>
              <a:spcAft>
                <a:spcPct val="0"/>
              </a:spcAft>
              <a:buClr>
                <a:srgbClr val="032089"/>
              </a:buClr>
              <a:buFont typeface="Wingdings" panose="05000000000000000000" pitchFamily="2" charset="2"/>
              <a:buChar char="l"/>
              <a:defRPr kumimoji="1" sz="1745" b="0">
                <a:solidFill>
                  <a:schemeClr val="tx1"/>
                </a:solidFill>
                <a:latin typeface="微软雅黑" panose="020B0503020204020204" charset="-122"/>
                <a:ea typeface="微软雅黑" panose="020B0503020204020204" charset="-122"/>
              </a:defRPr>
            </a:lvl2pPr>
            <a:lvl3pPr marL="906780" indent="-180975" algn="l" rtl="0" eaLnBrk="1" fontAlgn="base" hangingPunct="1">
              <a:spcBef>
                <a:spcPct val="20000"/>
              </a:spcBef>
              <a:spcAft>
                <a:spcPct val="0"/>
              </a:spcAft>
              <a:buFont typeface="Arial" panose="020B0604020202020204" pitchFamily="34" charset="0"/>
              <a:buChar char="•"/>
              <a:defRPr kumimoji="1" sz="1430" b="0">
                <a:solidFill>
                  <a:schemeClr val="tx1"/>
                </a:solidFill>
                <a:latin typeface="微软雅黑" panose="020B0503020204020204" charset="-122"/>
                <a:ea typeface="微软雅黑" panose="020B0503020204020204" charset="-122"/>
              </a:defRPr>
            </a:lvl3pPr>
            <a:lvl4pPr marL="1268730" indent="-180975" algn="l" rtl="0" eaLnBrk="1" fontAlgn="base" hangingPunct="1">
              <a:spcBef>
                <a:spcPct val="20000"/>
              </a:spcBef>
              <a:spcAft>
                <a:spcPct val="0"/>
              </a:spcAft>
              <a:buFont typeface="Arial" panose="020B0604020202020204" pitchFamily="34" charset="0"/>
              <a:buChar char="–"/>
              <a:defRPr kumimoji="1" sz="1430" b="0">
                <a:solidFill>
                  <a:schemeClr val="tx1"/>
                </a:solidFill>
                <a:latin typeface="微软雅黑" panose="020B0503020204020204" charset="-122"/>
                <a:ea typeface="微软雅黑" panose="020B0503020204020204" charset="-122"/>
              </a:defRPr>
            </a:lvl4pPr>
            <a:lvl5pPr marL="1631950" indent="-180975" algn="l" rtl="0" eaLnBrk="1" fontAlgn="base" hangingPunct="1">
              <a:spcBef>
                <a:spcPct val="20000"/>
              </a:spcBef>
              <a:spcAft>
                <a:spcPct val="0"/>
              </a:spcAft>
              <a:buFont typeface="Arial" panose="020B0604020202020204" pitchFamily="34" charset="0"/>
              <a:buChar char="»"/>
              <a:defRPr kumimoji="1" sz="1430" b="0">
                <a:solidFill>
                  <a:schemeClr val="tx1"/>
                </a:solidFill>
                <a:latin typeface="微软雅黑" panose="020B0503020204020204" charset="-122"/>
                <a:ea typeface="微软雅黑" panose="020B0503020204020204" charset="-122"/>
              </a:defRPr>
            </a:lvl5pPr>
            <a:lvl6pPr marL="1995805"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6pPr>
            <a:lvl7pPr marL="2358390"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7pPr>
            <a:lvl8pPr marL="2720975"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8pPr>
            <a:lvl9pPr marL="3084195"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9pPr>
          </a:lstStyle>
          <a:p>
            <a:pPr marL="361950" indent="-361950">
              <a:defRPr/>
            </a:pPr>
            <a:r>
              <a:rPr lang="zh-CN" altLang="en-US" dirty="0">
                <a:solidFill>
                  <a:schemeClr val="tx1"/>
                </a:solidFill>
                <a:sym typeface="+mn-ea"/>
              </a:rPr>
              <a:t>浏览器向服务器发送了“请求”，服务器处理后给浏览器返回了“响应”。这样一个简单的流程，其实就是HTTP的核心。HTTP是一个简单的“请求—响应”协议，其性质为无状态协议，对事务处理没有记忆能力。客户端浏览器向服务器发出的一次请求，就是</a:t>
            </a:r>
            <a:r>
              <a:rPr lang="en-US" altLang="zh-CN" dirty="0">
                <a:solidFill>
                  <a:schemeClr val="tx1"/>
                </a:solidFill>
                <a:sym typeface="+mn-ea"/>
              </a:rPr>
              <a:t>request</a:t>
            </a:r>
            <a:r>
              <a:rPr lang="zh-CN" altLang="en-US" dirty="0">
                <a:solidFill>
                  <a:schemeClr val="tx1"/>
                </a:solidFill>
                <a:sym typeface="+mn-ea"/>
              </a:rPr>
              <a:t>请求。</a:t>
            </a:r>
            <a:endParaRPr lang="zh-CN" altLang="en-US" dirty="0">
              <a:solidFill>
                <a:schemeClr val="tx1"/>
              </a:solidFill>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形状 19"/>
          <p:cNvSpPr/>
          <p:nvPr/>
        </p:nvSpPr>
        <p:spPr>
          <a:xfrm>
            <a:off x="7835902" y="307977"/>
            <a:ext cx="4356099" cy="6242048"/>
          </a:xfrm>
          <a:custGeom>
            <a:avLst/>
            <a:gdLst>
              <a:gd name="connsiteX0" fmla="*/ 3121024 w 4356099"/>
              <a:gd name="connsiteY0" fmla="*/ 0 h 6242048"/>
              <a:gd name="connsiteX1" fmla="*/ 4335867 w 4356099"/>
              <a:gd name="connsiteY1" fmla="*/ 245266 h 6242048"/>
              <a:gd name="connsiteX2" fmla="*/ 4356099 w 4356099"/>
              <a:gd name="connsiteY2" fmla="*/ 255012 h 6242048"/>
              <a:gd name="connsiteX3" fmla="*/ 4356099 w 4356099"/>
              <a:gd name="connsiteY3" fmla="*/ 5987037 h 6242048"/>
              <a:gd name="connsiteX4" fmla="*/ 4335867 w 4356099"/>
              <a:gd name="connsiteY4" fmla="*/ 5996783 h 6242048"/>
              <a:gd name="connsiteX5" fmla="*/ 3121024 w 4356099"/>
              <a:gd name="connsiteY5" fmla="*/ 6242048 h 6242048"/>
              <a:gd name="connsiteX6" fmla="*/ 0 w 4356099"/>
              <a:gd name="connsiteY6" fmla="*/ 3121024 h 6242048"/>
              <a:gd name="connsiteX7" fmla="*/ 3121024 w 4356099"/>
              <a:gd name="connsiteY7" fmla="*/ 0 h 6242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56099" h="6242048">
                <a:moveTo>
                  <a:pt x="3121024" y="0"/>
                </a:moveTo>
                <a:cubicBezTo>
                  <a:pt x="3551947" y="0"/>
                  <a:pt x="3962473" y="87333"/>
                  <a:pt x="4335867" y="245266"/>
                </a:cubicBezTo>
                <a:lnTo>
                  <a:pt x="4356099" y="255012"/>
                </a:lnTo>
                <a:lnTo>
                  <a:pt x="4356099" y="5987037"/>
                </a:lnTo>
                <a:lnTo>
                  <a:pt x="4335867" y="5996783"/>
                </a:lnTo>
                <a:cubicBezTo>
                  <a:pt x="3962473" y="6154715"/>
                  <a:pt x="3551947" y="6242048"/>
                  <a:pt x="3121024" y="6242048"/>
                </a:cubicBezTo>
                <a:cubicBezTo>
                  <a:pt x="1397330" y="6242048"/>
                  <a:pt x="0" y="4844718"/>
                  <a:pt x="0" y="3121024"/>
                </a:cubicBezTo>
                <a:cubicBezTo>
                  <a:pt x="0" y="1397330"/>
                  <a:pt x="1397330" y="0"/>
                  <a:pt x="3121024" y="0"/>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矩形: 圆角 20"/>
          <p:cNvSpPr/>
          <p:nvPr/>
        </p:nvSpPr>
        <p:spPr>
          <a:xfrm>
            <a:off x="660400" y="1625601"/>
            <a:ext cx="6908800" cy="717524"/>
          </a:xfrm>
          <a:prstGeom prst="roundRect">
            <a:avLst>
              <a:gd name="adj" fmla="val 36189"/>
            </a:avLst>
          </a:prstGeom>
          <a:solidFill>
            <a:schemeClr val="accent1"/>
          </a:solidFill>
          <a:ln>
            <a:noFill/>
          </a:ln>
          <a:effectLst>
            <a:outerShdw blurRad="342900" dist="152400" dir="5400000" sx="90000" sy="90000" algn="t" rotWithShape="0">
              <a:schemeClr val="accent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035050" y="1799697"/>
            <a:ext cx="5113655" cy="368935"/>
          </a:xfrm>
          <a:prstGeom prst="rect">
            <a:avLst/>
          </a:prstGeom>
          <a:noFill/>
        </p:spPr>
        <p:txBody>
          <a:bodyPr wrap="none" lIns="0" tIns="0" rIns="0" bIns="0" rtlCol="0">
            <a:spAutoFit/>
          </a:bodyPr>
          <a:lstStyle/>
          <a:p>
            <a:pPr algn="l"/>
            <a:r>
              <a:rPr lang="en-US" altLang="zh-CN" sz="2400" dirty="0">
                <a:solidFill>
                  <a:schemeClr val="bg1"/>
                </a:solidFill>
              </a:rPr>
              <a:t>Q</a:t>
            </a:r>
            <a:r>
              <a:rPr lang="zh-CN" altLang="en-US" sz="2400" dirty="0">
                <a:solidFill>
                  <a:schemeClr val="bg1"/>
                </a:solidFill>
              </a:rPr>
              <a:t>：浏览器提交的请求中包含了什么？</a:t>
            </a:r>
            <a:endParaRPr lang="zh-CN" altLang="en-US" sz="2400" dirty="0">
              <a:solidFill>
                <a:schemeClr val="bg1"/>
              </a:solidFill>
            </a:endParaRPr>
          </a:p>
        </p:txBody>
      </p:sp>
      <p:sp>
        <p:nvSpPr>
          <p:cNvPr id="28" name="文本框 27"/>
          <p:cNvSpPr txBox="1"/>
          <p:nvPr/>
        </p:nvSpPr>
        <p:spPr>
          <a:xfrm>
            <a:off x="1035050" y="2617826"/>
            <a:ext cx="6186336" cy="923290"/>
          </a:xfrm>
          <a:prstGeom prst="rect">
            <a:avLst/>
          </a:prstGeom>
          <a:noFill/>
        </p:spPr>
        <p:txBody>
          <a:bodyPr wrap="square" lIns="0" tIns="0" rIns="0" bIns="0" rtlCol="0">
            <a:spAutoFit/>
          </a:bodyPr>
          <a:lstStyle/>
          <a:p>
            <a:pPr algn="l">
              <a:lnSpc>
                <a:spcPct val="150000"/>
              </a:lnSpc>
            </a:pPr>
            <a:r>
              <a:rPr lang="en-US" altLang="zh-CN" sz="2000" dirty="0">
                <a:solidFill>
                  <a:schemeClr val="tx1">
                    <a:lumMod val="65000"/>
                    <a:lumOff val="35000"/>
                  </a:schemeClr>
                </a:solidFill>
              </a:rPr>
              <a:t>A</a:t>
            </a:r>
            <a:r>
              <a:rPr lang="zh-CN" altLang="en-US" sz="2000" dirty="0">
                <a:solidFill>
                  <a:schemeClr val="tx1">
                    <a:lumMod val="65000"/>
                    <a:lumOff val="35000"/>
                  </a:schemeClr>
                </a:solidFill>
              </a:rPr>
              <a:t>：</a:t>
            </a:r>
            <a:r>
              <a:rPr lang="zh-CN" sz="2000" dirty="0">
                <a:sym typeface="+mn-ea"/>
              </a:rPr>
              <a:t>包含URL，还包含其他数据，例如用户使用的系统与浏览器版本、语言、浏览器所支持的编码、格式等。</a:t>
            </a:r>
            <a:endParaRPr lang="en-US" altLang="zh-CN" sz="2000" dirty="0">
              <a:solidFill>
                <a:schemeClr val="tx1">
                  <a:lumMod val="65000"/>
                  <a:lumOff val="35000"/>
                </a:schemeClr>
              </a:solidFill>
            </a:endParaRPr>
          </a:p>
        </p:txBody>
      </p:sp>
      <p:sp>
        <p:nvSpPr>
          <p:cNvPr id="2" name="文本占位符 1"/>
          <p:cNvSpPr>
            <a:spLocks noGrp="1"/>
          </p:cNvSpPr>
          <p:nvPr>
            <p:ph type="body" sz="quarter" idx="10"/>
          </p:nvPr>
        </p:nvSpPr>
        <p:spPr/>
        <p:txBody>
          <a:bodyPr/>
          <a:lstStyle/>
          <a:p>
            <a:r>
              <a:rPr lang="zh-CN" altLang="en-US" dirty="0"/>
              <a:t>课堂练习</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60400" y="474705"/>
            <a:ext cx="1600200" cy="553720"/>
          </a:xfrm>
          <a:prstGeom prst="rect">
            <a:avLst/>
          </a:prstGeom>
          <a:noFill/>
        </p:spPr>
        <p:txBody>
          <a:bodyPr wrap="none" lIns="0" tIns="0" rIns="0" bIns="0" rtlCol="0">
            <a:spAutoFit/>
          </a:bodyPr>
          <a:lstStyle/>
          <a:p>
            <a:pPr algn="l"/>
            <a:r>
              <a:rPr lang="en-US" altLang="zh-CN" sz="3600" dirty="0">
                <a:latin typeface="+mj-ea"/>
                <a:ea typeface="+mj-ea"/>
              </a:rPr>
              <a:t>Request</a:t>
            </a:r>
            <a:endParaRPr lang="en-US" altLang="zh-CN" sz="3600" dirty="0">
              <a:latin typeface="+mj-ea"/>
              <a:ea typeface="+mj-ea"/>
            </a:endParaRPr>
          </a:p>
        </p:txBody>
      </p:sp>
      <p:grpSp>
        <p:nvGrpSpPr>
          <p:cNvPr id="2" name="组合 1"/>
          <p:cNvGrpSpPr/>
          <p:nvPr/>
        </p:nvGrpSpPr>
        <p:grpSpPr>
          <a:xfrm>
            <a:off x="2221616" y="2024053"/>
            <a:ext cx="459859" cy="593123"/>
            <a:chOff x="2221616" y="2024053"/>
            <a:chExt cx="459859" cy="593123"/>
          </a:xfrm>
        </p:grpSpPr>
        <p:sp>
          <p:nvSpPr>
            <p:cNvPr id="17" name="任意多边形: 形状 16"/>
            <p:cNvSpPr/>
            <p:nvPr/>
          </p:nvSpPr>
          <p:spPr>
            <a:xfrm>
              <a:off x="2281922" y="2507359"/>
              <a:ext cx="351415" cy="109817"/>
            </a:xfrm>
            <a:custGeom>
              <a:avLst/>
              <a:gdLst>
                <a:gd name="connsiteX0" fmla="*/ 296507 w 351415"/>
                <a:gd name="connsiteY0" fmla="*/ 0 h 109817"/>
                <a:gd name="connsiteX1" fmla="*/ 54909 w 351415"/>
                <a:gd name="connsiteY1" fmla="*/ 0 h 109817"/>
                <a:gd name="connsiteX2" fmla="*/ 0 w 351415"/>
                <a:gd name="connsiteY2" fmla="*/ 54909 h 109817"/>
                <a:gd name="connsiteX3" fmla="*/ 54909 w 351415"/>
                <a:gd name="connsiteY3" fmla="*/ 109818 h 109817"/>
                <a:gd name="connsiteX4" fmla="*/ 296507 w 351415"/>
                <a:gd name="connsiteY4" fmla="*/ 109818 h 109817"/>
                <a:gd name="connsiteX5" fmla="*/ 351416 w 351415"/>
                <a:gd name="connsiteY5" fmla="*/ 54909 h 109817"/>
                <a:gd name="connsiteX6" fmla="*/ 296507 w 351415"/>
                <a:gd name="connsiteY6" fmla="*/ 0 h 109817"/>
                <a:gd name="connsiteX7" fmla="*/ 69551 w 351415"/>
                <a:gd name="connsiteY7" fmla="*/ 76872 h 109817"/>
                <a:gd name="connsiteX8" fmla="*/ 47588 w 351415"/>
                <a:gd name="connsiteY8" fmla="*/ 54909 h 109817"/>
                <a:gd name="connsiteX9" fmla="*/ 69551 w 351415"/>
                <a:gd name="connsiteY9" fmla="*/ 32945 h 109817"/>
                <a:gd name="connsiteX10" fmla="*/ 91515 w 351415"/>
                <a:gd name="connsiteY10" fmla="*/ 54909 h 109817"/>
                <a:gd name="connsiteX11" fmla="*/ 69551 w 351415"/>
                <a:gd name="connsiteY11" fmla="*/ 76872 h 109817"/>
                <a:gd name="connsiteX12" fmla="*/ 175708 w 351415"/>
                <a:gd name="connsiteY12" fmla="*/ 76872 h 109817"/>
                <a:gd name="connsiteX13" fmla="*/ 153744 w 351415"/>
                <a:gd name="connsiteY13" fmla="*/ 54909 h 109817"/>
                <a:gd name="connsiteX14" fmla="*/ 175708 w 351415"/>
                <a:gd name="connsiteY14" fmla="*/ 32945 h 109817"/>
                <a:gd name="connsiteX15" fmla="*/ 197671 w 351415"/>
                <a:gd name="connsiteY15" fmla="*/ 54909 h 109817"/>
                <a:gd name="connsiteX16" fmla="*/ 175708 w 351415"/>
                <a:gd name="connsiteY16" fmla="*/ 76872 h 109817"/>
                <a:gd name="connsiteX17" fmla="*/ 281865 w 351415"/>
                <a:gd name="connsiteY17" fmla="*/ 76872 h 109817"/>
                <a:gd name="connsiteX18" fmla="*/ 259901 w 351415"/>
                <a:gd name="connsiteY18" fmla="*/ 54909 h 109817"/>
                <a:gd name="connsiteX19" fmla="*/ 281865 w 351415"/>
                <a:gd name="connsiteY19" fmla="*/ 32945 h 109817"/>
                <a:gd name="connsiteX20" fmla="*/ 303828 w 351415"/>
                <a:gd name="connsiteY20" fmla="*/ 54909 h 109817"/>
                <a:gd name="connsiteX21" fmla="*/ 281865 w 351415"/>
                <a:gd name="connsiteY21" fmla="*/ 76872 h 10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1415" h="109817">
                  <a:moveTo>
                    <a:pt x="296507" y="0"/>
                  </a:moveTo>
                  <a:lnTo>
                    <a:pt x="54909" y="0"/>
                  </a:lnTo>
                  <a:cubicBezTo>
                    <a:pt x="24584" y="0"/>
                    <a:pt x="0" y="24584"/>
                    <a:pt x="0" y="54909"/>
                  </a:cubicBezTo>
                  <a:cubicBezTo>
                    <a:pt x="0" y="85234"/>
                    <a:pt x="24584" y="109818"/>
                    <a:pt x="54909" y="109818"/>
                  </a:cubicBezTo>
                  <a:lnTo>
                    <a:pt x="296507" y="109818"/>
                  </a:lnTo>
                  <a:cubicBezTo>
                    <a:pt x="326832" y="109818"/>
                    <a:pt x="351416" y="85234"/>
                    <a:pt x="351416" y="54909"/>
                  </a:cubicBezTo>
                  <a:cubicBezTo>
                    <a:pt x="351416" y="24584"/>
                    <a:pt x="326832" y="0"/>
                    <a:pt x="296507" y="0"/>
                  </a:cubicBezTo>
                  <a:close/>
                  <a:moveTo>
                    <a:pt x="69551" y="76872"/>
                  </a:moveTo>
                  <a:cubicBezTo>
                    <a:pt x="57421" y="76872"/>
                    <a:pt x="47588" y="67039"/>
                    <a:pt x="47588" y="54909"/>
                  </a:cubicBezTo>
                  <a:cubicBezTo>
                    <a:pt x="47588" y="42778"/>
                    <a:pt x="57421" y="32945"/>
                    <a:pt x="69551" y="32945"/>
                  </a:cubicBezTo>
                  <a:cubicBezTo>
                    <a:pt x="81682" y="32945"/>
                    <a:pt x="91515" y="42778"/>
                    <a:pt x="91515" y="54909"/>
                  </a:cubicBezTo>
                  <a:cubicBezTo>
                    <a:pt x="91515" y="67039"/>
                    <a:pt x="81682" y="76872"/>
                    <a:pt x="69551" y="76872"/>
                  </a:cubicBezTo>
                  <a:close/>
                  <a:moveTo>
                    <a:pt x="175708" y="76872"/>
                  </a:moveTo>
                  <a:cubicBezTo>
                    <a:pt x="163578" y="76872"/>
                    <a:pt x="153744" y="67039"/>
                    <a:pt x="153744" y="54909"/>
                  </a:cubicBezTo>
                  <a:cubicBezTo>
                    <a:pt x="153744" y="42778"/>
                    <a:pt x="163578" y="32945"/>
                    <a:pt x="175708" y="32945"/>
                  </a:cubicBezTo>
                  <a:cubicBezTo>
                    <a:pt x="187838" y="32945"/>
                    <a:pt x="197671" y="42778"/>
                    <a:pt x="197671" y="54909"/>
                  </a:cubicBezTo>
                  <a:cubicBezTo>
                    <a:pt x="197671" y="67039"/>
                    <a:pt x="187838" y="76872"/>
                    <a:pt x="175708" y="76872"/>
                  </a:cubicBezTo>
                  <a:close/>
                  <a:moveTo>
                    <a:pt x="281865" y="76872"/>
                  </a:moveTo>
                  <a:cubicBezTo>
                    <a:pt x="269734" y="76872"/>
                    <a:pt x="259901" y="67039"/>
                    <a:pt x="259901" y="54909"/>
                  </a:cubicBezTo>
                  <a:cubicBezTo>
                    <a:pt x="259901" y="42778"/>
                    <a:pt x="269734" y="32945"/>
                    <a:pt x="281865" y="32945"/>
                  </a:cubicBezTo>
                  <a:cubicBezTo>
                    <a:pt x="293995" y="32945"/>
                    <a:pt x="303828" y="42778"/>
                    <a:pt x="303828" y="54909"/>
                  </a:cubicBezTo>
                  <a:cubicBezTo>
                    <a:pt x="303828" y="67039"/>
                    <a:pt x="293995" y="76872"/>
                    <a:pt x="281865" y="76872"/>
                  </a:cubicBezTo>
                  <a:close/>
                </a:path>
              </a:pathLst>
            </a:custGeom>
            <a:solidFill>
              <a:schemeClr val="bg1"/>
            </a:solidFill>
            <a:ln w="7243" cap="flat">
              <a:noFill/>
              <a:prstDash val="solid"/>
              <a:miter/>
            </a:ln>
          </p:spPr>
          <p:txBody>
            <a:bodyPr rtlCol="0" anchor="ctr"/>
            <a:lstStyle/>
            <a:p>
              <a:endParaRPr lang="zh-CN" altLang="en-US"/>
            </a:p>
          </p:txBody>
        </p:sp>
        <p:sp>
          <p:nvSpPr>
            <p:cNvPr id="18" name="任意多边形: 形状 17"/>
            <p:cNvSpPr/>
            <p:nvPr/>
          </p:nvSpPr>
          <p:spPr>
            <a:xfrm>
              <a:off x="2486256" y="2174245"/>
              <a:ext cx="21963" cy="21963"/>
            </a:xfrm>
            <a:custGeom>
              <a:avLst/>
              <a:gdLst>
                <a:gd name="connsiteX0" fmla="*/ 21964 w 21963"/>
                <a:gd name="connsiteY0" fmla="*/ 10982 h 21963"/>
                <a:gd name="connsiteX1" fmla="*/ 10982 w 21963"/>
                <a:gd name="connsiteY1" fmla="*/ 21964 h 21963"/>
                <a:gd name="connsiteX2" fmla="*/ 0 w 21963"/>
                <a:gd name="connsiteY2" fmla="*/ 10982 h 21963"/>
                <a:gd name="connsiteX3" fmla="*/ 10982 w 21963"/>
                <a:gd name="connsiteY3" fmla="*/ 0 h 21963"/>
                <a:gd name="connsiteX4" fmla="*/ 21964 w 21963"/>
                <a:gd name="connsiteY4" fmla="*/ 10982 h 2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63" h="21963">
                  <a:moveTo>
                    <a:pt x="21964" y="10982"/>
                  </a:moveTo>
                  <a:cubicBezTo>
                    <a:pt x="21964" y="17047"/>
                    <a:pt x="17047" y="21964"/>
                    <a:pt x="10982" y="21964"/>
                  </a:cubicBezTo>
                  <a:cubicBezTo>
                    <a:pt x="4917" y="21964"/>
                    <a:pt x="0" y="17047"/>
                    <a:pt x="0" y="10982"/>
                  </a:cubicBezTo>
                  <a:cubicBezTo>
                    <a:pt x="0" y="4917"/>
                    <a:pt x="4917" y="0"/>
                    <a:pt x="10982" y="0"/>
                  </a:cubicBezTo>
                  <a:cubicBezTo>
                    <a:pt x="17047" y="0"/>
                    <a:pt x="21964" y="4917"/>
                    <a:pt x="21964" y="10982"/>
                  </a:cubicBezTo>
                  <a:close/>
                </a:path>
              </a:pathLst>
            </a:custGeom>
            <a:solidFill>
              <a:schemeClr val="bg1"/>
            </a:solidFill>
            <a:ln w="7243" cap="flat">
              <a:noFill/>
              <a:prstDash val="solid"/>
              <a:miter/>
            </a:ln>
          </p:spPr>
          <p:txBody>
            <a:bodyPr rtlCol="0" anchor="ctr"/>
            <a:lstStyle/>
            <a:p>
              <a:endParaRPr lang="zh-CN" altLang="en-US"/>
            </a:p>
          </p:txBody>
        </p:sp>
        <p:sp>
          <p:nvSpPr>
            <p:cNvPr id="19" name="任意多边形: 形状 18"/>
            <p:cNvSpPr/>
            <p:nvPr/>
          </p:nvSpPr>
          <p:spPr>
            <a:xfrm>
              <a:off x="2363040" y="2024053"/>
              <a:ext cx="190350" cy="234385"/>
            </a:xfrm>
            <a:custGeom>
              <a:avLst/>
              <a:gdLst>
                <a:gd name="connsiteX0" fmla="*/ 158210 w 190350"/>
                <a:gd name="connsiteY0" fmla="*/ 87962 h 234385"/>
                <a:gd name="connsiteX1" fmla="*/ 109818 w 190350"/>
                <a:gd name="connsiteY1" fmla="*/ 87962 h 234385"/>
                <a:gd name="connsiteX2" fmla="*/ 109818 w 190350"/>
                <a:gd name="connsiteY2" fmla="*/ 54651 h 234385"/>
                <a:gd name="connsiteX3" fmla="*/ 120536 w 190350"/>
                <a:gd name="connsiteY3" fmla="*/ 14647 h 234385"/>
                <a:gd name="connsiteX4" fmla="*/ 80533 w 190350"/>
                <a:gd name="connsiteY4" fmla="*/ 3928 h 234385"/>
                <a:gd name="connsiteX5" fmla="*/ 69814 w 190350"/>
                <a:gd name="connsiteY5" fmla="*/ 43932 h 234385"/>
                <a:gd name="connsiteX6" fmla="*/ 80533 w 190350"/>
                <a:gd name="connsiteY6" fmla="*/ 54651 h 234385"/>
                <a:gd name="connsiteX7" fmla="*/ 80533 w 190350"/>
                <a:gd name="connsiteY7" fmla="*/ 87962 h 234385"/>
                <a:gd name="connsiteX8" fmla="*/ 32140 w 190350"/>
                <a:gd name="connsiteY8" fmla="*/ 87962 h 234385"/>
                <a:gd name="connsiteX9" fmla="*/ 0 w 190350"/>
                <a:gd name="connsiteY9" fmla="*/ 120102 h 234385"/>
                <a:gd name="connsiteX10" fmla="*/ 0 w 190350"/>
                <a:gd name="connsiteY10" fmla="*/ 202246 h 234385"/>
                <a:gd name="connsiteX11" fmla="*/ 32140 w 190350"/>
                <a:gd name="connsiteY11" fmla="*/ 234385 h 234385"/>
                <a:gd name="connsiteX12" fmla="*/ 158210 w 190350"/>
                <a:gd name="connsiteY12" fmla="*/ 234385 h 234385"/>
                <a:gd name="connsiteX13" fmla="*/ 190350 w 190350"/>
                <a:gd name="connsiteY13" fmla="*/ 202246 h 234385"/>
                <a:gd name="connsiteX14" fmla="*/ 190350 w 190350"/>
                <a:gd name="connsiteY14" fmla="*/ 120102 h 234385"/>
                <a:gd name="connsiteX15" fmla="*/ 158210 w 190350"/>
                <a:gd name="connsiteY15" fmla="*/ 87962 h 234385"/>
                <a:gd name="connsiteX16" fmla="*/ 58569 w 190350"/>
                <a:gd name="connsiteY16" fmla="*/ 183137 h 234385"/>
                <a:gd name="connsiteX17" fmla="*/ 36606 w 190350"/>
                <a:gd name="connsiteY17" fmla="*/ 161174 h 234385"/>
                <a:gd name="connsiteX18" fmla="*/ 58569 w 190350"/>
                <a:gd name="connsiteY18" fmla="*/ 139210 h 234385"/>
                <a:gd name="connsiteX19" fmla="*/ 80533 w 190350"/>
                <a:gd name="connsiteY19" fmla="*/ 161174 h 234385"/>
                <a:gd name="connsiteX20" fmla="*/ 58569 w 190350"/>
                <a:gd name="connsiteY20" fmla="*/ 183137 h 234385"/>
                <a:gd name="connsiteX21" fmla="*/ 131781 w 190350"/>
                <a:gd name="connsiteY21" fmla="*/ 183137 h 234385"/>
                <a:gd name="connsiteX22" fmla="*/ 109818 w 190350"/>
                <a:gd name="connsiteY22" fmla="*/ 161174 h 234385"/>
                <a:gd name="connsiteX23" fmla="*/ 131781 w 190350"/>
                <a:gd name="connsiteY23" fmla="*/ 139210 h 234385"/>
                <a:gd name="connsiteX24" fmla="*/ 153745 w 190350"/>
                <a:gd name="connsiteY24" fmla="*/ 161174 h 234385"/>
                <a:gd name="connsiteX25" fmla="*/ 131781 w 190350"/>
                <a:gd name="connsiteY25" fmla="*/ 183137 h 23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0350" h="234385">
                  <a:moveTo>
                    <a:pt x="158210" y="87962"/>
                  </a:moveTo>
                  <a:lnTo>
                    <a:pt x="109818" y="87962"/>
                  </a:lnTo>
                  <a:lnTo>
                    <a:pt x="109818" y="54651"/>
                  </a:lnTo>
                  <a:cubicBezTo>
                    <a:pt x="123824" y="46564"/>
                    <a:pt x="128623" y="28654"/>
                    <a:pt x="120536" y="14647"/>
                  </a:cubicBezTo>
                  <a:cubicBezTo>
                    <a:pt x="112449" y="641"/>
                    <a:pt x="94540" y="-4158"/>
                    <a:pt x="80533" y="3928"/>
                  </a:cubicBezTo>
                  <a:cubicBezTo>
                    <a:pt x="66526" y="12015"/>
                    <a:pt x="61727" y="29925"/>
                    <a:pt x="69814" y="43932"/>
                  </a:cubicBezTo>
                  <a:cubicBezTo>
                    <a:pt x="72384" y="48384"/>
                    <a:pt x="76081" y="52080"/>
                    <a:pt x="80533" y="54651"/>
                  </a:cubicBezTo>
                  <a:lnTo>
                    <a:pt x="80533" y="87962"/>
                  </a:lnTo>
                  <a:lnTo>
                    <a:pt x="32140" y="87962"/>
                  </a:lnTo>
                  <a:cubicBezTo>
                    <a:pt x="14407" y="88002"/>
                    <a:pt x="40" y="102369"/>
                    <a:pt x="0" y="120102"/>
                  </a:cubicBezTo>
                  <a:lnTo>
                    <a:pt x="0" y="202246"/>
                  </a:lnTo>
                  <a:cubicBezTo>
                    <a:pt x="40" y="219979"/>
                    <a:pt x="14407" y="234345"/>
                    <a:pt x="32140" y="234385"/>
                  </a:cubicBezTo>
                  <a:lnTo>
                    <a:pt x="158210" y="234385"/>
                  </a:lnTo>
                  <a:cubicBezTo>
                    <a:pt x="175944" y="234345"/>
                    <a:pt x="190310" y="219979"/>
                    <a:pt x="190350" y="202246"/>
                  </a:cubicBezTo>
                  <a:lnTo>
                    <a:pt x="190350" y="120102"/>
                  </a:lnTo>
                  <a:cubicBezTo>
                    <a:pt x="190310" y="102369"/>
                    <a:pt x="175944" y="88002"/>
                    <a:pt x="158210" y="87962"/>
                  </a:cubicBezTo>
                  <a:close/>
                  <a:moveTo>
                    <a:pt x="58569" y="183137"/>
                  </a:moveTo>
                  <a:cubicBezTo>
                    <a:pt x="46439" y="183137"/>
                    <a:pt x="36606" y="173304"/>
                    <a:pt x="36606" y="161174"/>
                  </a:cubicBezTo>
                  <a:cubicBezTo>
                    <a:pt x="36606" y="149043"/>
                    <a:pt x="46439" y="139210"/>
                    <a:pt x="58569" y="139210"/>
                  </a:cubicBezTo>
                  <a:cubicBezTo>
                    <a:pt x="70700" y="139210"/>
                    <a:pt x="80533" y="149043"/>
                    <a:pt x="80533" y="161174"/>
                  </a:cubicBezTo>
                  <a:cubicBezTo>
                    <a:pt x="80533" y="173304"/>
                    <a:pt x="70700" y="183137"/>
                    <a:pt x="58569" y="183137"/>
                  </a:cubicBezTo>
                  <a:close/>
                  <a:moveTo>
                    <a:pt x="131781" y="183137"/>
                  </a:moveTo>
                  <a:cubicBezTo>
                    <a:pt x="119651" y="183137"/>
                    <a:pt x="109818" y="173304"/>
                    <a:pt x="109818" y="161174"/>
                  </a:cubicBezTo>
                  <a:cubicBezTo>
                    <a:pt x="109818" y="149043"/>
                    <a:pt x="119651" y="139210"/>
                    <a:pt x="131781" y="139210"/>
                  </a:cubicBezTo>
                  <a:cubicBezTo>
                    <a:pt x="143911" y="139210"/>
                    <a:pt x="153745" y="149043"/>
                    <a:pt x="153745" y="161174"/>
                  </a:cubicBezTo>
                  <a:cubicBezTo>
                    <a:pt x="153745" y="173304"/>
                    <a:pt x="143911" y="183137"/>
                    <a:pt x="131781" y="183137"/>
                  </a:cubicBezTo>
                  <a:close/>
                </a:path>
              </a:pathLst>
            </a:custGeom>
            <a:solidFill>
              <a:schemeClr val="bg1"/>
            </a:solidFill>
            <a:ln w="7243" cap="flat">
              <a:noFill/>
              <a:prstDash val="solid"/>
              <a:miter/>
            </a:ln>
          </p:spPr>
          <p:txBody>
            <a:bodyPr rtlCol="0" anchor="ctr"/>
            <a:lstStyle/>
            <a:p>
              <a:endParaRPr lang="zh-CN" altLang="en-US"/>
            </a:p>
          </p:txBody>
        </p:sp>
        <p:sp>
          <p:nvSpPr>
            <p:cNvPr id="23" name="任意多边形: 形状 22"/>
            <p:cNvSpPr/>
            <p:nvPr/>
          </p:nvSpPr>
          <p:spPr>
            <a:xfrm>
              <a:off x="2413044" y="2174245"/>
              <a:ext cx="21963" cy="21963"/>
            </a:xfrm>
            <a:custGeom>
              <a:avLst/>
              <a:gdLst>
                <a:gd name="connsiteX0" fmla="*/ 21964 w 21963"/>
                <a:gd name="connsiteY0" fmla="*/ 10982 h 21963"/>
                <a:gd name="connsiteX1" fmla="*/ 10982 w 21963"/>
                <a:gd name="connsiteY1" fmla="*/ 21964 h 21963"/>
                <a:gd name="connsiteX2" fmla="*/ 0 w 21963"/>
                <a:gd name="connsiteY2" fmla="*/ 10982 h 21963"/>
                <a:gd name="connsiteX3" fmla="*/ 10982 w 21963"/>
                <a:gd name="connsiteY3" fmla="*/ 0 h 21963"/>
                <a:gd name="connsiteX4" fmla="*/ 21964 w 21963"/>
                <a:gd name="connsiteY4" fmla="*/ 10982 h 2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63" h="21963">
                  <a:moveTo>
                    <a:pt x="21964" y="10982"/>
                  </a:moveTo>
                  <a:cubicBezTo>
                    <a:pt x="21964" y="17047"/>
                    <a:pt x="17047" y="21964"/>
                    <a:pt x="10982" y="21964"/>
                  </a:cubicBezTo>
                  <a:cubicBezTo>
                    <a:pt x="4917" y="21964"/>
                    <a:pt x="0" y="17047"/>
                    <a:pt x="0" y="10982"/>
                  </a:cubicBezTo>
                  <a:cubicBezTo>
                    <a:pt x="0" y="4917"/>
                    <a:pt x="4917" y="0"/>
                    <a:pt x="10982" y="0"/>
                  </a:cubicBezTo>
                  <a:cubicBezTo>
                    <a:pt x="17047" y="0"/>
                    <a:pt x="21964" y="4917"/>
                    <a:pt x="21964" y="10982"/>
                  </a:cubicBezTo>
                  <a:close/>
                </a:path>
              </a:pathLst>
            </a:custGeom>
            <a:solidFill>
              <a:schemeClr val="bg1"/>
            </a:solidFill>
            <a:ln w="7243" cap="flat">
              <a:noFill/>
              <a:prstDash val="solid"/>
              <a:miter/>
            </a:ln>
          </p:spPr>
          <p:txBody>
            <a:bodyPr rtlCol="0" anchor="ctr"/>
            <a:lstStyle/>
            <a:p>
              <a:endParaRPr lang="zh-CN" altLang="en-US"/>
            </a:p>
          </p:txBody>
        </p:sp>
        <p:sp>
          <p:nvSpPr>
            <p:cNvPr id="28" name="任意多边形: 形状 27"/>
            <p:cNvSpPr/>
            <p:nvPr/>
          </p:nvSpPr>
          <p:spPr>
            <a:xfrm>
              <a:off x="2221616" y="2182811"/>
              <a:ext cx="459859" cy="304926"/>
            </a:xfrm>
            <a:custGeom>
              <a:avLst/>
              <a:gdLst>
                <a:gd name="connsiteX0" fmla="*/ 426950 w 459859"/>
                <a:gd name="connsiteY0" fmla="*/ 228054 h 304926"/>
                <a:gd name="connsiteX1" fmla="*/ 426950 w 459859"/>
                <a:gd name="connsiteY1" fmla="*/ 167069 h 304926"/>
                <a:gd name="connsiteX2" fmla="*/ 394078 w 459859"/>
                <a:gd name="connsiteY2" fmla="*/ 134197 h 304926"/>
                <a:gd name="connsiteX3" fmla="*/ 353738 w 459859"/>
                <a:gd name="connsiteY3" fmla="*/ 134197 h 304926"/>
                <a:gd name="connsiteX4" fmla="*/ 353738 w 459859"/>
                <a:gd name="connsiteY4" fmla="*/ 97591 h 304926"/>
                <a:gd name="connsiteX5" fmla="*/ 119461 w 459859"/>
                <a:gd name="connsiteY5" fmla="*/ 97591 h 304926"/>
                <a:gd name="connsiteX6" fmla="*/ 119461 w 459859"/>
                <a:gd name="connsiteY6" fmla="*/ 141518 h 304926"/>
                <a:gd name="connsiteX7" fmla="*/ 64479 w 459859"/>
                <a:gd name="connsiteY7" fmla="*/ 141518 h 304926"/>
                <a:gd name="connsiteX8" fmla="*/ 60892 w 459859"/>
                <a:gd name="connsiteY8" fmla="*/ 137931 h 304926"/>
                <a:gd name="connsiteX9" fmla="*/ 60892 w 459859"/>
                <a:gd name="connsiteY9" fmla="*/ 77238 h 304926"/>
                <a:gd name="connsiteX10" fmla="*/ 93003 w 459859"/>
                <a:gd name="connsiteY10" fmla="*/ 18212 h 304926"/>
                <a:gd name="connsiteX11" fmla="*/ 82855 w 459859"/>
                <a:gd name="connsiteY11" fmla="*/ 0 h 304926"/>
                <a:gd name="connsiteX12" fmla="*/ 60892 w 459859"/>
                <a:gd name="connsiteY12" fmla="*/ 19474 h 304926"/>
                <a:gd name="connsiteX13" fmla="*/ 65797 w 459859"/>
                <a:gd name="connsiteY13" fmla="*/ 31701 h 304926"/>
                <a:gd name="connsiteX14" fmla="*/ 47394 w 459859"/>
                <a:gd name="connsiteY14" fmla="*/ 49904 h 304926"/>
                <a:gd name="connsiteX15" fmla="*/ 29192 w 459859"/>
                <a:gd name="connsiteY15" fmla="*/ 31502 h 304926"/>
                <a:gd name="connsiteX16" fmla="*/ 33657 w 459859"/>
                <a:gd name="connsiteY16" fmla="*/ 19621 h 304926"/>
                <a:gd name="connsiteX17" fmla="*/ 11693 w 459859"/>
                <a:gd name="connsiteY17" fmla="*/ 366 h 304926"/>
                <a:gd name="connsiteX18" fmla="*/ 16345 w 459859"/>
                <a:gd name="connsiteY18" fmla="*/ 67504 h 304926"/>
                <a:gd name="connsiteX19" fmla="*/ 31607 w 459859"/>
                <a:gd name="connsiteY19" fmla="*/ 76433 h 304926"/>
                <a:gd name="connsiteX20" fmla="*/ 31607 w 459859"/>
                <a:gd name="connsiteY20" fmla="*/ 137931 h 304926"/>
                <a:gd name="connsiteX21" fmla="*/ 64479 w 459859"/>
                <a:gd name="connsiteY21" fmla="*/ 170803 h 304926"/>
                <a:gd name="connsiteX22" fmla="*/ 119461 w 459859"/>
                <a:gd name="connsiteY22" fmla="*/ 170803 h 304926"/>
                <a:gd name="connsiteX23" fmla="*/ 119461 w 459859"/>
                <a:gd name="connsiteY23" fmla="*/ 302584 h 304926"/>
                <a:gd name="connsiteX24" fmla="*/ 353738 w 459859"/>
                <a:gd name="connsiteY24" fmla="*/ 302584 h 304926"/>
                <a:gd name="connsiteX25" fmla="*/ 353738 w 459859"/>
                <a:gd name="connsiteY25" fmla="*/ 163482 h 304926"/>
                <a:gd name="connsiteX26" fmla="*/ 394078 w 459859"/>
                <a:gd name="connsiteY26" fmla="*/ 163482 h 304926"/>
                <a:gd name="connsiteX27" fmla="*/ 397665 w 459859"/>
                <a:gd name="connsiteY27" fmla="*/ 167069 h 304926"/>
                <a:gd name="connsiteX28" fmla="*/ 397665 w 459859"/>
                <a:gd name="connsiteY28" fmla="*/ 228054 h 304926"/>
                <a:gd name="connsiteX29" fmla="*/ 367035 w 459859"/>
                <a:gd name="connsiteY29" fmla="*/ 287979 h 304926"/>
                <a:gd name="connsiteX30" fmla="*/ 376727 w 459859"/>
                <a:gd name="connsiteY30" fmla="*/ 304927 h 304926"/>
                <a:gd name="connsiteX31" fmla="*/ 398690 w 459859"/>
                <a:gd name="connsiteY31" fmla="*/ 285452 h 304926"/>
                <a:gd name="connsiteX32" fmla="*/ 394005 w 459859"/>
                <a:gd name="connsiteY32" fmla="*/ 273299 h 304926"/>
                <a:gd name="connsiteX33" fmla="*/ 412323 w 459859"/>
                <a:gd name="connsiteY33" fmla="*/ 255012 h 304926"/>
                <a:gd name="connsiteX34" fmla="*/ 430611 w 459859"/>
                <a:gd name="connsiteY34" fmla="*/ 273330 h 304926"/>
                <a:gd name="connsiteX35" fmla="*/ 426071 w 459859"/>
                <a:gd name="connsiteY35" fmla="*/ 285379 h 304926"/>
                <a:gd name="connsiteX36" fmla="*/ 448035 w 459859"/>
                <a:gd name="connsiteY36" fmla="*/ 304634 h 304926"/>
                <a:gd name="connsiteX37" fmla="*/ 443710 w 459859"/>
                <a:gd name="connsiteY37" fmla="*/ 237578 h 304926"/>
                <a:gd name="connsiteX38" fmla="*/ 426950 w 459859"/>
                <a:gd name="connsiteY38" fmla="*/ 228054 h 304926"/>
                <a:gd name="connsiteX39" fmla="*/ 324454 w 459859"/>
                <a:gd name="connsiteY39" fmla="*/ 200087 h 304926"/>
                <a:gd name="connsiteX40" fmla="*/ 304101 w 459859"/>
                <a:gd name="connsiteY40" fmla="*/ 200087 h 304926"/>
                <a:gd name="connsiteX41" fmla="*/ 302124 w 459859"/>
                <a:gd name="connsiteY41" fmla="*/ 200893 h 304926"/>
                <a:gd name="connsiteX42" fmla="*/ 279721 w 459859"/>
                <a:gd name="connsiteY42" fmla="*/ 223808 h 304926"/>
                <a:gd name="connsiteX43" fmla="*/ 262663 w 459859"/>
                <a:gd name="connsiteY43" fmla="*/ 183395 h 304926"/>
                <a:gd name="connsiteX44" fmla="*/ 230816 w 459859"/>
                <a:gd name="connsiteY44" fmla="*/ 249286 h 304926"/>
                <a:gd name="connsiteX45" fmla="*/ 208486 w 459859"/>
                <a:gd name="connsiteY45" fmla="*/ 163482 h 304926"/>
                <a:gd name="connsiteX46" fmla="*/ 191282 w 459859"/>
                <a:gd name="connsiteY46" fmla="*/ 200087 h 304926"/>
                <a:gd name="connsiteX47" fmla="*/ 156067 w 459859"/>
                <a:gd name="connsiteY47" fmla="*/ 200087 h 304926"/>
                <a:gd name="connsiteX48" fmla="*/ 156067 w 459859"/>
                <a:gd name="connsiteY48" fmla="*/ 185445 h 304926"/>
                <a:gd name="connsiteX49" fmla="*/ 181984 w 459859"/>
                <a:gd name="connsiteY49" fmla="*/ 185445 h 304926"/>
                <a:gd name="connsiteX50" fmla="*/ 212440 w 459859"/>
                <a:gd name="connsiteY50" fmla="*/ 120653 h 304926"/>
                <a:gd name="connsiteX51" fmla="*/ 234989 w 459859"/>
                <a:gd name="connsiteY51" fmla="*/ 206896 h 304926"/>
                <a:gd name="connsiteX52" fmla="*/ 263615 w 459859"/>
                <a:gd name="connsiteY52" fmla="*/ 148327 h 304926"/>
                <a:gd name="connsiteX53" fmla="*/ 284700 w 459859"/>
                <a:gd name="connsiteY53" fmla="*/ 198257 h 304926"/>
                <a:gd name="connsiteX54" fmla="*/ 292021 w 459859"/>
                <a:gd name="connsiteY54" fmla="*/ 190936 h 304926"/>
                <a:gd name="connsiteX55" fmla="*/ 304101 w 459859"/>
                <a:gd name="connsiteY55" fmla="*/ 185445 h 304926"/>
                <a:gd name="connsiteX56" fmla="*/ 324454 w 459859"/>
                <a:gd name="connsiteY56" fmla="*/ 185445 h 304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59859" h="304926">
                  <a:moveTo>
                    <a:pt x="426950" y="228054"/>
                  </a:moveTo>
                  <a:lnTo>
                    <a:pt x="426950" y="167069"/>
                  </a:lnTo>
                  <a:cubicBezTo>
                    <a:pt x="426950" y="148914"/>
                    <a:pt x="412233" y="134197"/>
                    <a:pt x="394078" y="134197"/>
                  </a:cubicBezTo>
                  <a:lnTo>
                    <a:pt x="353738" y="134197"/>
                  </a:lnTo>
                  <a:lnTo>
                    <a:pt x="353738" y="97591"/>
                  </a:lnTo>
                  <a:lnTo>
                    <a:pt x="119461" y="97591"/>
                  </a:lnTo>
                  <a:lnTo>
                    <a:pt x="119461" y="141518"/>
                  </a:lnTo>
                  <a:lnTo>
                    <a:pt x="64479" y="141518"/>
                  </a:lnTo>
                  <a:cubicBezTo>
                    <a:pt x="62498" y="141518"/>
                    <a:pt x="60892" y="139912"/>
                    <a:pt x="60892" y="137931"/>
                  </a:cubicBezTo>
                  <a:lnTo>
                    <a:pt x="60892" y="77238"/>
                  </a:lnTo>
                  <a:cubicBezTo>
                    <a:pt x="86059" y="69806"/>
                    <a:pt x="100435" y="43379"/>
                    <a:pt x="93003" y="18212"/>
                  </a:cubicBezTo>
                  <a:cubicBezTo>
                    <a:pt x="91010" y="11465"/>
                    <a:pt x="87544" y="5245"/>
                    <a:pt x="82855" y="0"/>
                  </a:cubicBezTo>
                  <a:lnTo>
                    <a:pt x="60892" y="19474"/>
                  </a:lnTo>
                  <a:cubicBezTo>
                    <a:pt x="63964" y="22815"/>
                    <a:pt x="65708" y="27163"/>
                    <a:pt x="65797" y="31701"/>
                  </a:cubicBezTo>
                  <a:cubicBezTo>
                    <a:pt x="65742" y="41809"/>
                    <a:pt x="57503" y="49959"/>
                    <a:pt x="47394" y="49904"/>
                  </a:cubicBezTo>
                  <a:cubicBezTo>
                    <a:pt x="37286" y="49848"/>
                    <a:pt x="29137" y="41610"/>
                    <a:pt x="29192" y="31502"/>
                  </a:cubicBezTo>
                  <a:cubicBezTo>
                    <a:pt x="29215" y="27135"/>
                    <a:pt x="30799" y="22922"/>
                    <a:pt x="33657" y="19621"/>
                  </a:cubicBezTo>
                  <a:lnTo>
                    <a:pt x="11693" y="366"/>
                  </a:lnTo>
                  <a:cubicBezTo>
                    <a:pt x="-5562" y="20190"/>
                    <a:pt x="-3479" y="50249"/>
                    <a:pt x="16345" y="67504"/>
                  </a:cubicBezTo>
                  <a:cubicBezTo>
                    <a:pt x="20830" y="71408"/>
                    <a:pt x="26006" y="74436"/>
                    <a:pt x="31607" y="76433"/>
                  </a:cubicBezTo>
                  <a:lnTo>
                    <a:pt x="31607" y="137931"/>
                  </a:lnTo>
                  <a:cubicBezTo>
                    <a:pt x="31607" y="156086"/>
                    <a:pt x="46324" y="170803"/>
                    <a:pt x="64479" y="170803"/>
                  </a:cubicBezTo>
                  <a:lnTo>
                    <a:pt x="119461" y="170803"/>
                  </a:lnTo>
                  <a:lnTo>
                    <a:pt x="119461" y="302584"/>
                  </a:lnTo>
                  <a:lnTo>
                    <a:pt x="353738" y="302584"/>
                  </a:lnTo>
                  <a:lnTo>
                    <a:pt x="353738" y="163482"/>
                  </a:lnTo>
                  <a:lnTo>
                    <a:pt x="394078" y="163482"/>
                  </a:lnTo>
                  <a:cubicBezTo>
                    <a:pt x="396059" y="163482"/>
                    <a:pt x="397665" y="165088"/>
                    <a:pt x="397665" y="167069"/>
                  </a:cubicBezTo>
                  <a:lnTo>
                    <a:pt x="397665" y="228054"/>
                  </a:lnTo>
                  <a:cubicBezTo>
                    <a:pt x="372659" y="236144"/>
                    <a:pt x="358946" y="262973"/>
                    <a:pt x="367035" y="287979"/>
                  </a:cubicBezTo>
                  <a:cubicBezTo>
                    <a:pt x="369060" y="294237"/>
                    <a:pt x="372360" y="300008"/>
                    <a:pt x="376727" y="304927"/>
                  </a:cubicBezTo>
                  <a:lnTo>
                    <a:pt x="398690" y="285452"/>
                  </a:lnTo>
                  <a:cubicBezTo>
                    <a:pt x="395661" y="282131"/>
                    <a:pt x="393989" y="277794"/>
                    <a:pt x="394005" y="273299"/>
                  </a:cubicBezTo>
                  <a:cubicBezTo>
                    <a:pt x="394014" y="263191"/>
                    <a:pt x="402215" y="255003"/>
                    <a:pt x="412323" y="255012"/>
                  </a:cubicBezTo>
                  <a:cubicBezTo>
                    <a:pt x="422431" y="255020"/>
                    <a:pt x="430619" y="263222"/>
                    <a:pt x="430611" y="273330"/>
                  </a:cubicBezTo>
                  <a:cubicBezTo>
                    <a:pt x="430607" y="277764"/>
                    <a:pt x="428994" y="282045"/>
                    <a:pt x="426071" y="285379"/>
                  </a:cubicBezTo>
                  <a:lnTo>
                    <a:pt x="448035" y="304634"/>
                  </a:lnTo>
                  <a:cubicBezTo>
                    <a:pt x="465358" y="284922"/>
                    <a:pt x="463421" y="254900"/>
                    <a:pt x="443710" y="237578"/>
                  </a:cubicBezTo>
                  <a:cubicBezTo>
                    <a:pt x="438833" y="233291"/>
                    <a:pt x="433128" y="230050"/>
                    <a:pt x="426950" y="228054"/>
                  </a:cubicBezTo>
                  <a:close/>
                  <a:moveTo>
                    <a:pt x="324454" y="200087"/>
                  </a:moveTo>
                  <a:lnTo>
                    <a:pt x="304101" y="200087"/>
                  </a:lnTo>
                  <a:cubicBezTo>
                    <a:pt x="303393" y="200214"/>
                    <a:pt x="302719" y="200489"/>
                    <a:pt x="302124" y="200893"/>
                  </a:cubicBezTo>
                  <a:lnTo>
                    <a:pt x="279721" y="223808"/>
                  </a:lnTo>
                  <a:lnTo>
                    <a:pt x="262663" y="183395"/>
                  </a:lnTo>
                  <a:lnTo>
                    <a:pt x="230816" y="249286"/>
                  </a:lnTo>
                  <a:lnTo>
                    <a:pt x="208486" y="163482"/>
                  </a:lnTo>
                  <a:lnTo>
                    <a:pt x="191282" y="200087"/>
                  </a:lnTo>
                  <a:lnTo>
                    <a:pt x="156067" y="200087"/>
                  </a:lnTo>
                  <a:lnTo>
                    <a:pt x="156067" y="185445"/>
                  </a:lnTo>
                  <a:lnTo>
                    <a:pt x="181984" y="185445"/>
                  </a:lnTo>
                  <a:lnTo>
                    <a:pt x="212440" y="120653"/>
                  </a:lnTo>
                  <a:lnTo>
                    <a:pt x="234989" y="206896"/>
                  </a:lnTo>
                  <a:lnTo>
                    <a:pt x="263615" y="148327"/>
                  </a:lnTo>
                  <a:lnTo>
                    <a:pt x="284700" y="198257"/>
                  </a:lnTo>
                  <a:lnTo>
                    <a:pt x="292021" y="190936"/>
                  </a:lnTo>
                  <a:cubicBezTo>
                    <a:pt x="295236" y="187683"/>
                    <a:pt x="299536" y="185728"/>
                    <a:pt x="304101" y="185445"/>
                  </a:cubicBezTo>
                  <a:lnTo>
                    <a:pt x="324454" y="185445"/>
                  </a:lnTo>
                  <a:close/>
                </a:path>
              </a:pathLst>
            </a:custGeom>
            <a:solidFill>
              <a:schemeClr val="bg1"/>
            </a:solidFill>
            <a:ln w="7243" cap="flat">
              <a:noFill/>
              <a:prstDash val="solid"/>
              <a:miter/>
            </a:ln>
          </p:spPr>
          <p:txBody>
            <a:bodyPr rtlCol="0" anchor="ctr"/>
            <a:lstStyle/>
            <a:p>
              <a:endParaRPr lang="zh-CN" altLang="en-US"/>
            </a:p>
          </p:txBody>
        </p:sp>
      </p:grpSp>
      <p:grpSp>
        <p:nvGrpSpPr>
          <p:cNvPr id="6" name="组合 5"/>
          <p:cNvGrpSpPr/>
          <p:nvPr/>
        </p:nvGrpSpPr>
        <p:grpSpPr>
          <a:xfrm>
            <a:off x="2253223" y="3650353"/>
            <a:ext cx="409985" cy="497839"/>
            <a:chOff x="2253223" y="3650353"/>
            <a:chExt cx="409985" cy="497839"/>
          </a:xfrm>
        </p:grpSpPr>
        <p:sp>
          <p:nvSpPr>
            <p:cNvPr id="4" name="任意多边形: 形状 3"/>
            <p:cNvSpPr/>
            <p:nvPr/>
          </p:nvSpPr>
          <p:spPr>
            <a:xfrm>
              <a:off x="2253223" y="3650353"/>
              <a:ext cx="409985" cy="497839"/>
            </a:xfrm>
            <a:custGeom>
              <a:avLst/>
              <a:gdLst>
                <a:gd name="connsiteX0" fmla="*/ 87854 w 409985"/>
                <a:gd name="connsiteY0" fmla="*/ 204993 h 497839"/>
                <a:gd name="connsiteX1" fmla="*/ 204993 w 409985"/>
                <a:gd name="connsiteY1" fmla="*/ 87854 h 497839"/>
                <a:gd name="connsiteX2" fmla="*/ 322131 w 409985"/>
                <a:gd name="connsiteY2" fmla="*/ 204993 h 497839"/>
                <a:gd name="connsiteX3" fmla="*/ 204993 w 409985"/>
                <a:gd name="connsiteY3" fmla="*/ 322131 h 497839"/>
                <a:gd name="connsiteX4" fmla="*/ 87854 w 409985"/>
                <a:gd name="connsiteY4" fmla="*/ 204993 h 497839"/>
                <a:gd name="connsiteX5" fmla="*/ 204993 w 409985"/>
                <a:gd name="connsiteY5" fmla="*/ 29285 h 497839"/>
                <a:gd name="connsiteX6" fmla="*/ 219635 w 409985"/>
                <a:gd name="connsiteY6" fmla="*/ 43927 h 497839"/>
                <a:gd name="connsiteX7" fmla="*/ 204993 w 409985"/>
                <a:gd name="connsiteY7" fmla="*/ 58569 h 497839"/>
                <a:gd name="connsiteX8" fmla="*/ 190350 w 409985"/>
                <a:gd name="connsiteY8" fmla="*/ 43927 h 497839"/>
                <a:gd name="connsiteX9" fmla="*/ 204993 w 409985"/>
                <a:gd name="connsiteY9" fmla="*/ 29285 h 497839"/>
                <a:gd name="connsiteX10" fmla="*/ 355077 w 409985"/>
                <a:gd name="connsiteY10" fmla="*/ 450984 h 497839"/>
                <a:gd name="connsiteX11" fmla="*/ 263562 w 409985"/>
                <a:gd name="connsiteY11" fmla="*/ 439270 h 497839"/>
                <a:gd name="connsiteX12" fmla="*/ 263562 w 409985"/>
                <a:gd name="connsiteY12" fmla="*/ 401200 h 497839"/>
                <a:gd name="connsiteX13" fmla="*/ 409985 w 409985"/>
                <a:gd name="connsiteY13" fmla="*/ 204993 h 497839"/>
                <a:gd name="connsiteX14" fmla="*/ 204993 w 409985"/>
                <a:gd name="connsiteY14" fmla="*/ 0 h 497839"/>
                <a:gd name="connsiteX15" fmla="*/ 0 w 409985"/>
                <a:gd name="connsiteY15" fmla="*/ 204993 h 497839"/>
                <a:gd name="connsiteX16" fmla="*/ 146423 w 409985"/>
                <a:gd name="connsiteY16" fmla="*/ 401200 h 497839"/>
                <a:gd name="connsiteX17" fmla="*/ 146423 w 409985"/>
                <a:gd name="connsiteY17" fmla="*/ 439270 h 497839"/>
                <a:gd name="connsiteX18" fmla="*/ 54909 w 409985"/>
                <a:gd name="connsiteY18" fmla="*/ 450984 h 497839"/>
                <a:gd name="connsiteX19" fmla="*/ 29285 w 409985"/>
                <a:gd name="connsiteY19" fmla="*/ 480269 h 497839"/>
                <a:gd name="connsiteX20" fmla="*/ 29285 w 409985"/>
                <a:gd name="connsiteY20" fmla="*/ 497839 h 497839"/>
                <a:gd name="connsiteX21" fmla="*/ 380701 w 409985"/>
                <a:gd name="connsiteY21" fmla="*/ 497839 h 497839"/>
                <a:gd name="connsiteX22" fmla="*/ 380701 w 409985"/>
                <a:gd name="connsiteY22" fmla="*/ 479536 h 497839"/>
                <a:gd name="connsiteX23" fmla="*/ 355077 w 409985"/>
                <a:gd name="connsiteY23" fmla="*/ 450984 h 497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9985" h="497839">
                  <a:moveTo>
                    <a:pt x="87854" y="204993"/>
                  </a:moveTo>
                  <a:cubicBezTo>
                    <a:pt x="87854" y="140566"/>
                    <a:pt x="140566" y="87854"/>
                    <a:pt x="204993" y="87854"/>
                  </a:cubicBezTo>
                  <a:cubicBezTo>
                    <a:pt x="269419" y="87854"/>
                    <a:pt x="322131" y="140566"/>
                    <a:pt x="322131" y="204993"/>
                  </a:cubicBezTo>
                  <a:cubicBezTo>
                    <a:pt x="322131" y="269419"/>
                    <a:pt x="269419" y="322131"/>
                    <a:pt x="204993" y="322131"/>
                  </a:cubicBezTo>
                  <a:cubicBezTo>
                    <a:pt x="140566" y="322131"/>
                    <a:pt x="87854" y="269419"/>
                    <a:pt x="87854" y="204993"/>
                  </a:cubicBezTo>
                  <a:close/>
                  <a:moveTo>
                    <a:pt x="204993" y="29285"/>
                  </a:moveTo>
                  <a:cubicBezTo>
                    <a:pt x="213046" y="29285"/>
                    <a:pt x="219635" y="35874"/>
                    <a:pt x="219635" y="43927"/>
                  </a:cubicBezTo>
                  <a:cubicBezTo>
                    <a:pt x="219635" y="51980"/>
                    <a:pt x="213046" y="58569"/>
                    <a:pt x="204993" y="58569"/>
                  </a:cubicBezTo>
                  <a:cubicBezTo>
                    <a:pt x="196939" y="58569"/>
                    <a:pt x="190350" y="51980"/>
                    <a:pt x="190350" y="43927"/>
                  </a:cubicBezTo>
                  <a:cubicBezTo>
                    <a:pt x="190350" y="35874"/>
                    <a:pt x="196939" y="29285"/>
                    <a:pt x="204993" y="29285"/>
                  </a:cubicBezTo>
                  <a:close/>
                  <a:moveTo>
                    <a:pt x="355077" y="450984"/>
                  </a:moveTo>
                  <a:lnTo>
                    <a:pt x="263562" y="439270"/>
                  </a:lnTo>
                  <a:lnTo>
                    <a:pt x="263562" y="401200"/>
                  </a:lnTo>
                  <a:cubicBezTo>
                    <a:pt x="348488" y="376308"/>
                    <a:pt x="409985" y="297972"/>
                    <a:pt x="409985" y="204993"/>
                  </a:cubicBezTo>
                  <a:cubicBezTo>
                    <a:pt x="409985" y="91515"/>
                    <a:pt x="318471" y="0"/>
                    <a:pt x="204993" y="0"/>
                  </a:cubicBezTo>
                  <a:cubicBezTo>
                    <a:pt x="91515" y="0"/>
                    <a:pt x="0" y="91515"/>
                    <a:pt x="0" y="204993"/>
                  </a:cubicBezTo>
                  <a:cubicBezTo>
                    <a:pt x="0" y="297972"/>
                    <a:pt x="61498" y="376308"/>
                    <a:pt x="146423" y="401200"/>
                  </a:cubicBezTo>
                  <a:lnTo>
                    <a:pt x="146423" y="439270"/>
                  </a:lnTo>
                  <a:lnTo>
                    <a:pt x="54909" y="450984"/>
                  </a:lnTo>
                  <a:cubicBezTo>
                    <a:pt x="40266" y="453180"/>
                    <a:pt x="29285" y="465626"/>
                    <a:pt x="29285" y="480269"/>
                  </a:cubicBezTo>
                  <a:lnTo>
                    <a:pt x="29285" y="497839"/>
                  </a:lnTo>
                  <a:lnTo>
                    <a:pt x="380701" y="497839"/>
                  </a:lnTo>
                  <a:lnTo>
                    <a:pt x="380701" y="479536"/>
                  </a:lnTo>
                  <a:cubicBezTo>
                    <a:pt x="380701" y="464894"/>
                    <a:pt x="369719" y="452448"/>
                    <a:pt x="355077" y="450984"/>
                  </a:cubicBezTo>
                  <a:close/>
                </a:path>
              </a:pathLst>
            </a:custGeom>
            <a:solidFill>
              <a:schemeClr val="bg1"/>
            </a:solidFill>
            <a:ln w="7243" cap="flat">
              <a:noFill/>
              <a:prstDash val="solid"/>
              <a:miter/>
            </a:ln>
          </p:spPr>
          <p:txBody>
            <a:bodyPr rtlCol="0" anchor="ctr"/>
            <a:lstStyle/>
            <a:p>
              <a:endParaRPr lang="zh-CN" altLang="en-US"/>
            </a:p>
          </p:txBody>
        </p:sp>
        <p:sp>
          <p:nvSpPr>
            <p:cNvPr id="5" name="任意多边形: 形状 4"/>
            <p:cNvSpPr/>
            <p:nvPr/>
          </p:nvSpPr>
          <p:spPr>
            <a:xfrm>
              <a:off x="2370362" y="3767492"/>
              <a:ext cx="175708" cy="175708"/>
            </a:xfrm>
            <a:custGeom>
              <a:avLst/>
              <a:gdLst>
                <a:gd name="connsiteX0" fmla="*/ 87854 w 175708"/>
                <a:gd name="connsiteY0" fmla="*/ 131781 h 175708"/>
                <a:gd name="connsiteX1" fmla="*/ 43927 w 175708"/>
                <a:gd name="connsiteY1" fmla="*/ 87854 h 175708"/>
                <a:gd name="connsiteX2" fmla="*/ 87854 w 175708"/>
                <a:gd name="connsiteY2" fmla="*/ 43927 h 175708"/>
                <a:gd name="connsiteX3" fmla="*/ 131781 w 175708"/>
                <a:gd name="connsiteY3" fmla="*/ 87854 h 175708"/>
                <a:gd name="connsiteX4" fmla="*/ 87854 w 175708"/>
                <a:gd name="connsiteY4" fmla="*/ 131781 h 175708"/>
                <a:gd name="connsiteX5" fmla="*/ 87854 w 175708"/>
                <a:gd name="connsiteY5" fmla="*/ 0 h 175708"/>
                <a:gd name="connsiteX6" fmla="*/ 0 w 175708"/>
                <a:gd name="connsiteY6" fmla="*/ 87854 h 175708"/>
                <a:gd name="connsiteX7" fmla="*/ 87854 w 175708"/>
                <a:gd name="connsiteY7" fmla="*/ 175708 h 175708"/>
                <a:gd name="connsiteX8" fmla="*/ 175708 w 175708"/>
                <a:gd name="connsiteY8" fmla="*/ 87854 h 175708"/>
                <a:gd name="connsiteX9" fmla="*/ 87854 w 175708"/>
                <a:gd name="connsiteY9" fmla="*/ 0 h 175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708" h="175708">
                  <a:moveTo>
                    <a:pt x="87854" y="131781"/>
                  </a:moveTo>
                  <a:cubicBezTo>
                    <a:pt x="63694" y="131781"/>
                    <a:pt x="43927" y="112014"/>
                    <a:pt x="43927" y="87854"/>
                  </a:cubicBezTo>
                  <a:cubicBezTo>
                    <a:pt x="43927" y="63694"/>
                    <a:pt x="63694" y="43927"/>
                    <a:pt x="87854" y="43927"/>
                  </a:cubicBezTo>
                  <a:cubicBezTo>
                    <a:pt x="112014" y="43927"/>
                    <a:pt x="131781" y="63694"/>
                    <a:pt x="131781" y="87854"/>
                  </a:cubicBezTo>
                  <a:cubicBezTo>
                    <a:pt x="131781" y="112014"/>
                    <a:pt x="112014" y="131781"/>
                    <a:pt x="87854" y="131781"/>
                  </a:cubicBezTo>
                  <a:close/>
                  <a:moveTo>
                    <a:pt x="87854" y="0"/>
                  </a:moveTo>
                  <a:cubicBezTo>
                    <a:pt x="39534" y="0"/>
                    <a:pt x="0" y="39534"/>
                    <a:pt x="0" y="87854"/>
                  </a:cubicBezTo>
                  <a:cubicBezTo>
                    <a:pt x="0" y="136174"/>
                    <a:pt x="39534" y="175708"/>
                    <a:pt x="87854" y="175708"/>
                  </a:cubicBezTo>
                  <a:cubicBezTo>
                    <a:pt x="136174" y="175708"/>
                    <a:pt x="175708" y="136174"/>
                    <a:pt x="175708" y="87854"/>
                  </a:cubicBezTo>
                  <a:cubicBezTo>
                    <a:pt x="175708" y="39534"/>
                    <a:pt x="136174" y="0"/>
                    <a:pt x="87854" y="0"/>
                  </a:cubicBezTo>
                  <a:close/>
                </a:path>
              </a:pathLst>
            </a:custGeom>
            <a:solidFill>
              <a:schemeClr val="bg1"/>
            </a:solidFill>
            <a:ln w="7243" cap="flat">
              <a:noFill/>
              <a:prstDash val="solid"/>
              <a:miter/>
            </a:ln>
          </p:spPr>
          <p:txBody>
            <a:bodyPr rtlCol="0" anchor="ctr"/>
            <a:lstStyle/>
            <a:p>
              <a:endParaRPr lang="zh-CN" altLang="en-US"/>
            </a:p>
          </p:txBody>
        </p:sp>
      </p:grpSp>
      <p:sp>
        <p:nvSpPr>
          <p:cNvPr id="25602" name="内容占位符 1"/>
          <p:cNvSpPr>
            <a:spLocks noGrp="1"/>
          </p:cNvSpPr>
          <p:nvPr>
            <p:custDataLst>
              <p:tags r:id="rId1"/>
            </p:custDataLst>
          </p:nvPr>
        </p:nvSpPr>
        <p:spPr>
          <a:xfrm>
            <a:off x="424180" y="1149350"/>
            <a:ext cx="10803890" cy="1454150"/>
          </a:xfrm>
          <a:prstGeom prst="rect">
            <a:avLst/>
          </a:prstGeom>
          <a:noFill/>
          <a:ln>
            <a:noFill/>
          </a:ln>
        </p:spPr>
        <p:txBody>
          <a:bodyPr vert="horz" wrap="square" lIns="91440" tIns="45720" rIns="91440" bIns="45720" numCol="1" anchor="t" anchorCtr="0" compatLnSpc="1">
            <a:noAutofit/>
          </a:bodyPr>
          <a:lstStyle>
            <a:lvl1pPr marL="272415" indent="-272415" algn="l" rtl="0" eaLnBrk="1" fontAlgn="base" hangingPunct="1">
              <a:lnSpc>
                <a:spcPct val="150000"/>
              </a:lnSpc>
              <a:spcBef>
                <a:spcPct val="20000"/>
              </a:spcBef>
              <a:spcAft>
                <a:spcPct val="0"/>
              </a:spcAft>
              <a:buClr>
                <a:schemeClr val="bg1"/>
              </a:buClr>
              <a:buFont typeface="Arial" panose="020B0604020202020204" pitchFamily="34" charset="0"/>
              <a:buChar char="•"/>
              <a:defRPr kumimoji="1" sz="1800" b="0">
                <a:solidFill>
                  <a:schemeClr val="bg1"/>
                </a:solidFill>
                <a:latin typeface="Lucida Console" panose="020B0609040504020204" pitchFamily="49" charset="0"/>
                <a:ea typeface="微软雅黑" panose="020B0503020204020204" charset="-122"/>
                <a:cs typeface="宋体" panose="02010600030101010101" pitchFamily="2" charset="-122"/>
              </a:defRPr>
            </a:lvl1pPr>
            <a:lvl2pPr marL="589280" indent="-225425" algn="l" rtl="0" eaLnBrk="1" fontAlgn="base" hangingPunct="1">
              <a:lnSpc>
                <a:spcPct val="130000"/>
              </a:lnSpc>
              <a:spcBef>
                <a:spcPct val="20000"/>
              </a:spcBef>
              <a:spcAft>
                <a:spcPct val="0"/>
              </a:spcAft>
              <a:buClr>
                <a:srgbClr val="032089"/>
              </a:buClr>
              <a:buFont typeface="Wingdings" panose="05000000000000000000" pitchFamily="2" charset="2"/>
              <a:buChar char="l"/>
              <a:defRPr kumimoji="1" sz="1745" b="0">
                <a:solidFill>
                  <a:schemeClr val="tx1"/>
                </a:solidFill>
                <a:latin typeface="微软雅黑" panose="020B0503020204020204" charset="-122"/>
                <a:ea typeface="微软雅黑" panose="020B0503020204020204" charset="-122"/>
              </a:defRPr>
            </a:lvl2pPr>
            <a:lvl3pPr marL="906780" indent="-180975" algn="l" rtl="0" eaLnBrk="1" fontAlgn="base" hangingPunct="1">
              <a:spcBef>
                <a:spcPct val="20000"/>
              </a:spcBef>
              <a:spcAft>
                <a:spcPct val="0"/>
              </a:spcAft>
              <a:buFont typeface="Arial" panose="020B0604020202020204" pitchFamily="34" charset="0"/>
              <a:buChar char="•"/>
              <a:defRPr kumimoji="1" sz="1430" b="0">
                <a:solidFill>
                  <a:schemeClr val="tx1"/>
                </a:solidFill>
                <a:latin typeface="微软雅黑" panose="020B0503020204020204" charset="-122"/>
                <a:ea typeface="微软雅黑" panose="020B0503020204020204" charset="-122"/>
              </a:defRPr>
            </a:lvl3pPr>
            <a:lvl4pPr marL="1268730" indent="-180975" algn="l" rtl="0" eaLnBrk="1" fontAlgn="base" hangingPunct="1">
              <a:spcBef>
                <a:spcPct val="20000"/>
              </a:spcBef>
              <a:spcAft>
                <a:spcPct val="0"/>
              </a:spcAft>
              <a:buFont typeface="Arial" panose="020B0604020202020204" pitchFamily="34" charset="0"/>
              <a:buChar char="–"/>
              <a:defRPr kumimoji="1" sz="1430" b="0">
                <a:solidFill>
                  <a:schemeClr val="tx1"/>
                </a:solidFill>
                <a:latin typeface="微软雅黑" panose="020B0503020204020204" charset="-122"/>
                <a:ea typeface="微软雅黑" panose="020B0503020204020204" charset="-122"/>
              </a:defRPr>
            </a:lvl4pPr>
            <a:lvl5pPr marL="1631950" indent="-180975" algn="l" rtl="0" eaLnBrk="1" fontAlgn="base" hangingPunct="1">
              <a:spcBef>
                <a:spcPct val="20000"/>
              </a:spcBef>
              <a:spcAft>
                <a:spcPct val="0"/>
              </a:spcAft>
              <a:buFont typeface="Arial" panose="020B0604020202020204" pitchFamily="34" charset="0"/>
              <a:buChar char="»"/>
              <a:defRPr kumimoji="1" sz="1430" b="0">
                <a:solidFill>
                  <a:schemeClr val="tx1"/>
                </a:solidFill>
                <a:latin typeface="微软雅黑" panose="020B0503020204020204" charset="-122"/>
                <a:ea typeface="微软雅黑" panose="020B0503020204020204" charset="-122"/>
              </a:defRPr>
            </a:lvl5pPr>
            <a:lvl6pPr marL="1995805"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6pPr>
            <a:lvl7pPr marL="2358390"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7pPr>
            <a:lvl8pPr marL="2720975"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8pPr>
            <a:lvl9pPr marL="3084195"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9pPr>
          </a:lstStyle>
          <a:p>
            <a:pPr marL="361950" indent="-361950">
              <a:defRPr/>
            </a:pPr>
            <a:r>
              <a:rPr lang="en-US" dirty="0">
                <a:solidFill>
                  <a:schemeClr val="tx1"/>
                </a:solidFill>
              </a:rPr>
              <a:t>request</a:t>
            </a:r>
            <a:r>
              <a:rPr lang="zh-CN" altLang="en-US" dirty="0">
                <a:solidFill>
                  <a:schemeClr val="tx1"/>
                </a:solidFill>
              </a:rPr>
              <a:t>属性的用法就是request</a:t>
            </a:r>
            <a:r>
              <a:rPr lang="en-US" altLang="zh-CN" dirty="0">
                <a:solidFill>
                  <a:schemeClr val="tx1"/>
                </a:solidFill>
              </a:rPr>
              <a:t>.</a:t>
            </a:r>
            <a:r>
              <a:rPr lang="zh-CN" altLang="en-US" dirty="0">
                <a:solidFill>
                  <a:schemeClr val="tx1"/>
                </a:solidFill>
              </a:rPr>
              <a:t>你要展示的属性名称，</a:t>
            </a:r>
            <a:r>
              <a:rPr lang="zh-CN" altLang="en-US" dirty="0">
                <a:solidFill>
                  <a:schemeClr val="tx1"/>
                </a:solidFill>
                <a:sym typeface="+mn-ea"/>
              </a:rPr>
              <a:t>常用的属性如下表所示</a:t>
            </a:r>
            <a:endParaRPr lang="zh-CN" altLang="en-US" dirty="0">
              <a:solidFill>
                <a:schemeClr val="tx1"/>
              </a:solidFill>
              <a:sym typeface="+mn-ea"/>
            </a:endParaRPr>
          </a:p>
        </p:txBody>
      </p:sp>
      <p:graphicFrame>
        <p:nvGraphicFramePr>
          <p:cNvPr id="8" name="表格 7"/>
          <p:cNvGraphicFramePr>
            <a:graphicFrameLocks noGrp="1"/>
          </p:cNvGraphicFramePr>
          <p:nvPr>
            <p:custDataLst>
              <p:tags r:id="rId2"/>
            </p:custDataLst>
          </p:nvPr>
        </p:nvGraphicFramePr>
        <p:xfrm>
          <a:off x="886103" y="1710084"/>
          <a:ext cx="7666630" cy="4937760"/>
        </p:xfrm>
        <a:graphic>
          <a:graphicData uri="http://schemas.openxmlformats.org/drawingml/2006/table">
            <a:tbl>
              <a:tblPr firstRow="1" firstCol="1" bandRow="1">
                <a:tableStyleId>{5C22544A-7EE6-4342-B048-85BDC9FD1C3A}</a:tableStyleId>
              </a:tblPr>
              <a:tblGrid>
                <a:gridCol w="2170430"/>
                <a:gridCol w="2748030"/>
                <a:gridCol w="2748170"/>
              </a:tblGrid>
              <a:tr h="411480">
                <a:tc>
                  <a:txBody>
                    <a:bodyPr/>
                    <a:p>
                      <a:pPr indent="127000" algn="ctr">
                        <a:lnSpc>
                          <a:spcPct val="150000"/>
                        </a:lnSpc>
                        <a:spcAft>
                          <a:spcPts val="0"/>
                        </a:spcAft>
                      </a:pPr>
                      <a:r>
                        <a:rPr lang="zh-CN" sz="1800" kern="100" dirty="0">
                          <a:effectLst/>
                          <a:latin typeface="微软雅黑" panose="020B0503020204020204" charset="-122"/>
                          <a:ea typeface="微软雅黑" panose="020B0503020204020204" charset="-122"/>
                        </a:rPr>
                        <a:t>参数</a:t>
                      </a:r>
                      <a:endParaRPr lang="zh-CN" sz="1800" kern="100" dirty="0">
                        <a:effectLst/>
                        <a:latin typeface="微软雅黑" panose="020B0503020204020204" charset="-122"/>
                        <a:ea typeface="微软雅黑" panose="020B0503020204020204" charset="-122"/>
                        <a:cs typeface="Times New Roman" panose="02020603050405020304"/>
                      </a:endParaRPr>
                    </a:p>
                  </a:txBody>
                  <a:tcPr marL="47214" marR="47214" marT="0" marB="0"/>
                </a:tc>
                <a:tc>
                  <a:txBody>
                    <a:bodyPr/>
                    <a:p>
                      <a:pPr indent="127000" algn="ctr">
                        <a:lnSpc>
                          <a:spcPct val="150000"/>
                        </a:lnSpc>
                        <a:spcAft>
                          <a:spcPts val="0"/>
                        </a:spcAft>
                      </a:pPr>
                      <a:r>
                        <a:rPr lang="zh-CN" sz="1800" kern="100" dirty="0">
                          <a:effectLst/>
                          <a:latin typeface="微软雅黑" panose="020B0503020204020204" charset="-122"/>
                          <a:ea typeface="微软雅黑" panose="020B0503020204020204" charset="-122"/>
                          <a:cs typeface="Times New Roman" panose="02020603050405020304"/>
                        </a:rPr>
                        <a:t>数据类型</a:t>
                      </a:r>
                      <a:endParaRPr lang="zh-CN" sz="1800" kern="100" dirty="0">
                        <a:effectLst/>
                        <a:latin typeface="微软雅黑" panose="020B0503020204020204" charset="-122"/>
                        <a:ea typeface="微软雅黑" panose="020B0503020204020204" charset="-122"/>
                        <a:cs typeface="Times New Roman" panose="02020603050405020304"/>
                      </a:endParaRPr>
                    </a:p>
                  </a:txBody>
                  <a:tcPr marL="47214" marR="47214" marT="0" marB="0"/>
                </a:tc>
                <a:tc>
                  <a:txBody>
                    <a:bodyPr/>
                    <a:p>
                      <a:pPr indent="127000" algn="ctr">
                        <a:lnSpc>
                          <a:spcPct val="150000"/>
                        </a:lnSpc>
                        <a:spcAft>
                          <a:spcPts val="0"/>
                        </a:spcAft>
                        <a:buNone/>
                      </a:pPr>
                      <a:r>
                        <a:rPr lang="zh-CN" altLang="en-US" sz="1800" kern="100" dirty="0">
                          <a:effectLst/>
                          <a:latin typeface="微软雅黑" panose="020B0503020204020204" charset="-122"/>
                          <a:ea typeface="微软雅黑" panose="020B0503020204020204" charset="-122"/>
                          <a:cs typeface="Times New Roman" panose="02020603050405020304"/>
                        </a:rPr>
                        <a:t>解释</a:t>
                      </a:r>
                      <a:endParaRPr lang="zh-CN" altLang="en-US" sz="1800" kern="100" dirty="0">
                        <a:effectLst/>
                        <a:latin typeface="微软雅黑" panose="020B0503020204020204" charset="-122"/>
                        <a:ea typeface="微软雅黑" panose="020B0503020204020204" charset="-122"/>
                        <a:cs typeface="Times New Roman" panose="02020603050405020304"/>
                      </a:endParaRPr>
                    </a:p>
                  </a:txBody>
                  <a:tcPr marL="47214" marR="47214" marT="0" marB="0"/>
                </a:tc>
              </a:tr>
              <a:tr h="411480">
                <a:tc>
                  <a:txBody>
                    <a:bodyPr/>
                    <a:p>
                      <a:pPr indent="127000" algn="ctr">
                        <a:lnSpc>
                          <a:spcPct val="150000"/>
                        </a:lnSpc>
                        <a:spcAft>
                          <a:spcPts val="0"/>
                        </a:spcAft>
                      </a:pPr>
                      <a:r>
                        <a:rPr lang="en-US" altLang="zh-CN" sz="1200" kern="100">
                          <a:effectLst/>
                          <a:latin typeface="微软雅黑" panose="020B0503020204020204" charset="-122"/>
                          <a:ea typeface="微软雅黑" panose="020B0503020204020204" charset="-122"/>
                          <a:cs typeface="Times New Roman" panose="02020603050405020304"/>
                        </a:rPr>
                        <a:t>full_path</a:t>
                      </a:r>
                      <a:endParaRPr lang="en-US" altLang="zh-CN" sz="1200" kern="100">
                        <a:effectLst/>
                        <a:latin typeface="微软雅黑" panose="020B0503020204020204" charset="-122"/>
                        <a:ea typeface="微软雅黑" panose="020B0503020204020204" charset="-122"/>
                        <a:cs typeface="Times New Roman" panose="02020603050405020304"/>
                      </a:endParaRPr>
                    </a:p>
                  </a:txBody>
                  <a:tcPr marL="47214" marR="47214" marT="0" marB="0" anchor="ctr"/>
                </a:tc>
                <a:tc>
                  <a:txBody>
                    <a:bodyPr/>
                    <a:p>
                      <a:pPr indent="127000" algn="ctr">
                        <a:lnSpc>
                          <a:spcPct val="150000"/>
                        </a:lnSpc>
                        <a:spcAft>
                          <a:spcPts val="0"/>
                        </a:spcAft>
                      </a:pPr>
                      <a:r>
                        <a:rPr lang="en-US" sz="1200" kern="100" dirty="0">
                          <a:effectLst/>
                          <a:latin typeface="微软雅黑" panose="020B0503020204020204" charset="-122"/>
                          <a:ea typeface="微软雅黑" panose="020B0503020204020204" charset="-122"/>
                        </a:rPr>
                        <a:t>str</a:t>
                      </a:r>
                      <a:endParaRPr lang="en-US" sz="1200" kern="100" dirty="0">
                        <a:effectLst/>
                        <a:latin typeface="微软雅黑" panose="020B0503020204020204" charset="-122"/>
                        <a:ea typeface="微软雅黑" panose="020B0503020204020204" charset="-122"/>
                        <a:cs typeface="Times New Roman" panose="02020603050405020304"/>
                      </a:endParaRPr>
                    </a:p>
                  </a:txBody>
                  <a:tcPr marL="47214" marR="47214" marT="0" marB="0" anchor="ctr" anchorCtr="0"/>
                </a:tc>
                <a:tc>
                  <a:txBody>
                    <a:bodyPr/>
                    <a:p>
                      <a:pPr indent="127000" algn="ctr">
                        <a:lnSpc>
                          <a:spcPct val="150000"/>
                        </a:lnSpc>
                        <a:spcAft>
                          <a:spcPts val="0"/>
                        </a:spcAft>
                        <a:buNone/>
                      </a:pPr>
                      <a:r>
                        <a:rPr lang="zh-CN" altLang="en-US" sz="1200" kern="100" dirty="0">
                          <a:effectLst/>
                          <a:latin typeface="微软雅黑" panose="020B0503020204020204" charset="-122"/>
                          <a:ea typeface="微软雅黑" panose="020B0503020204020204" charset="-122"/>
                          <a:cs typeface="Times New Roman" panose="02020603050405020304"/>
                        </a:rPr>
                        <a:t>URL中的访问路径，包含数据</a:t>
                      </a:r>
                      <a:endParaRPr lang="zh-CN" altLang="en-US" sz="1200" kern="100" dirty="0">
                        <a:effectLst/>
                        <a:latin typeface="微软雅黑" panose="020B0503020204020204" charset="-122"/>
                        <a:ea typeface="微软雅黑" panose="020B0503020204020204" charset="-122"/>
                        <a:cs typeface="Times New Roman" panose="02020603050405020304"/>
                      </a:endParaRPr>
                    </a:p>
                  </a:txBody>
                  <a:tcPr marL="47214" marR="47214" marT="0" marB="0" anchor="ctr" anchorCtr="0"/>
                </a:tc>
              </a:tr>
              <a:tr h="411480">
                <a:tc>
                  <a:txBody>
                    <a:bodyPr/>
                    <a:p>
                      <a:pPr indent="0" algn="ctr">
                        <a:buNone/>
                      </a:pPr>
                      <a:r>
                        <a:rPr lang="en-US" sz="1200" b="1">
                          <a:latin typeface="微软雅黑" panose="020B0503020204020204" charset="-122"/>
                          <a:ea typeface="微软雅黑" panose="020B0503020204020204" charset="-122"/>
                          <a:cs typeface="Times New Roman" panose="02020603050405020304" pitchFamily="18" charset="0"/>
                        </a:rPr>
                        <a:t>remote_addr</a:t>
                      </a:r>
                      <a:endParaRPr lang="en-US" altLang="en-US" sz="1200" b="1">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Times New Roman" panose="02020603050405020304" pitchFamily="18" charset="0"/>
                        </a:rPr>
                        <a:t>str</a:t>
                      </a:r>
                      <a:endParaRPr lang="en-US" altLang="en-US" sz="1200" b="0">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微软雅黑" panose="020B0503020204020204" charset="-122"/>
                        </a:rPr>
                        <a:t>浏览器的</a:t>
                      </a:r>
                      <a:r>
                        <a:rPr lang="en-US" sz="1200" b="0">
                          <a:latin typeface="微软雅黑" panose="020B0503020204020204" charset="-122"/>
                          <a:ea typeface="微软雅黑" panose="020B0503020204020204" charset="-122"/>
                          <a:cs typeface="微软雅黑" panose="020B0503020204020204" charset="-122"/>
                        </a:rPr>
                        <a:t>IP地址</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ctr" anchorCtr="0"/>
                </a:tc>
              </a:tr>
              <a:tr h="411480">
                <a:tc>
                  <a:txBody>
                    <a:bodyPr/>
                    <a:p>
                      <a:pPr indent="0" algn="ctr">
                        <a:buNone/>
                      </a:pPr>
                      <a:r>
                        <a:rPr lang="en-US" sz="1200" b="1">
                          <a:latin typeface="微软雅黑" panose="020B0503020204020204" charset="-122"/>
                          <a:ea typeface="微软雅黑" panose="020B0503020204020204" charset="-122"/>
                          <a:cs typeface="Times New Roman" panose="02020603050405020304" pitchFamily="18" charset="0"/>
                        </a:rPr>
                        <a:t>url</a:t>
                      </a:r>
                      <a:endParaRPr lang="en-US" altLang="en-US" sz="1200" b="1">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Times New Roman" panose="02020603050405020304" pitchFamily="18" charset="0"/>
                        </a:rPr>
                        <a:t>str</a:t>
                      </a:r>
                      <a:endParaRPr lang="en-US" altLang="en-US" sz="1200" b="0">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微软雅黑" panose="020B0503020204020204" charset="-122"/>
                        </a:rPr>
                        <a:t>请求的完整URL</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ctr" anchorCtr="0"/>
                </a:tc>
              </a:tr>
              <a:tr h="411480">
                <a:tc>
                  <a:txBody>
                    <a:bodyPr/>
                    <a:p>
                      <a:pPr indent="0" algn="ctr">
                        <a:buNone/>
                      </a:pPr>
                      <a:r>
                        <a:rPr lang="en-US" sz="1200" b="1">
                          <a:latin typeface="微软雅黑" panose="020B0503020204020204" charset="-122"/>
                          <a:ea typeface="微软雅黑" panose="020B0503020204020204" charset="-122"/>
                          <a:cs typeface="Times New Roman" panose="02020603050405020304" pitchFamily="18" charset="0"/>
                        </a:rPr>
                        <a:t>base_url</a:t>
                      </a:r>
                      <a:endParaRPr lang="en-US" altLang="en-US" sz="1200" b="1">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Times New Roman" panose="02020603050405020304" pitchFamily="18" charset="0"/>
                        </a:rPr>
                        <a:t>str</a:t>
                      </a:r>
                      <a:endParaRPr lang="en-US" altLang="en-US" sz="1200" b="0">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微软雅黑" panose="020B0503020204020204" charset="-122"/>
                        </a:rPr>
                        <a:t>请求的</a:t>
                      </a:r>
                      <a:r>
                        <a:rPr lang="en-US" sz="1200" b="0">
                          <a:latin typeface="微软雅黑" panose="020B0503020204020204" charset="-122"/>
                          <a:ea typeface="微软雅黑" panose="020B0503020204020204" charset="-122"/>
                          <a:cs typeface="微软雅黑" panose="020B0503020204020204" charset="-122"/>
                        </a:rPr>
                        <a:t>URL，不含数据</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ctr" anchorCtr="0"/>
                </a:tc>
              </a:tr>
              <a:tr h="411480">
                <a:tc>
                  <a:txBody>
                    <a:bodyPr/>
                    <a:p>
                      <a:pPr indent="0" algn="ctr">
                        <a:buNone/>
                      </a:pPr>
                      <a:r>
                        <a:rPr lang="en-US" sz="1200" b="1">
                          <a:latin typeface="微软雅黑" panose="020B0503020204020204" charset="-122"/>
                          <a:ea typeface="微软雅黑" panose="020B0503020204020204" charset="-122"/>
                          <a:cs typeface="Times New Roman" panose="02020603050405020304" pitchFamily="18" charset="0"/>
                        </a:rPr>
                        <a:t>url_root</a:t>
                      </a:r>
                      <a:endParaRPr lang="en-US" altLang="en-US" sz="1200" b="1">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Times New Roman" panose="02020603050405020304" pitchFamily="18" charset="0"/>
                        </a:rPr>
                        <a:t>str</a:t>
                      </a:r>
                      <a:endParaRPr lang="en-US" altLang="en-US" sz="1200" b="0">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微软雅黑" panose="020B0503020204020204" charset="-122"/>
                        </a:rPr>
                        <a:t>请求的根</a:t>
                      </a:r>
                      <a:r>
                        <a:rPr lang="en-US" sz="1200" b="0">
                          <a:latin typeface="微软雅黑" panose="020B0503020204020204" charset="-122"/>
                          <a:ea typeface="微软雅黑" panose="020B0503020204020204" charset="-122"/>
                          <a:cs typeface="微软雅黑" panose="020B0503020204020204" charset="-122"/>
                        </a:rPr>
                        <a:t>URL，不含路径</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ctr" anchorCtr="0"/>
                </a:tc>
              </a:tr>
              <a:tr h="411480">
                <a:tc>
                  <a:txBody>
                    <a:bodyPr/>
                    <a:p>
                      <a:pPr indent="0" algn="ctr">
                        <a:buNone/>
                      </a:pPr>
                      <a:r>
                        <a:rPr lang="en-US" sz="1200" b="1">
                          <a:latin typeface="微软雅黑" panose="020B0503020204020204" charset="-122"/>
                          <a:ea typeface="微软雅黑" panose="020B0503020204020204" charset="-122"/>
                          <a:cs typeface="Times New Roman" panose="02020603050405020304" pitchFamily="18" charset="0"/>
                        </a:rPr>
                        <a:t>user_agent</a:t>
                      </a:r>
                      <a:endParaRPr lang="en-US" altLang="en-US" sz="1200" b="1">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Times New Roman" panose="02020603050405020304" pitchFamily="18" charset="0"/>
                        </a:rPr>
                        <a:t>str</a:t>
                      </a:r>
                      <a:endParaRPr lang="en-US" altLang="en-US" sz="1200" b="0">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方正书宋简体" charset="0"/>
                        </a:rPr>
                        <a:t>浏览器及操作系统信息</a:t>
                      </a:r>
                      <a:endParaRPr lang="en-US" altLang="en-US" sz="1200" b="0">
                        <a:latin typeface="微软雅黑" panose="020B0503020204020204" charset="-122"/>
                        <a:ea typeface="微软雅黑" panose="020B0503020204020204" charset="-122"/>
                        <a:cs typeface="方正书宋简体" charset="0"/>
                      </a:endParaRPr>
                    </a:p>
                  </a:txBody>
                  <a:tcPr marL="68580" marR="68580" marT="0" marB="0" vert="horz" anchor="ctr" anchorCtr="0"/>
                </a:tc>
              </a:tr>
              <a:tr h="411480">
                <a:tc>
                  <a:txBody>
                    <a:bodyPr/>
                    <a:p>
                      <a:pPr indent="0" algn="ctr">
                        <a:buNone/>
                      </a:pPr>
                      <a:r>
                        <a:rPr lang="en-US" sz="1200" b="1">
                          <a:latin typeface="微软雅黑" panose="020B0503020204020204" charset="-122"/>
                          <a:ea typeface="微软雅黑" panose="020B0503020204020204" charset="-122"/>
                          <a:cs typeface="Times New Roman" panose="02020603050405020304" pitchFamily="18" charset="0"/>
                        </a:rPr>
                        <a:t>args</a:t>
                      </a:r>
                      <a:endParaRPr lang="en-US" altLang="en-US" sz="1200" b="1">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Times New Roman" panose="02020603050405020304" pitchFamily="18" charset="0"/>
                        </a:rPr>
                        <a:t>dict</a:t>
                      </a:r>
                      <a:endParaRPr lang="en-US" altLang="en-US" sz="1200" b="0">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微软雅黑" panose="020B0503020204020204" charset="-122"/>
                        </a:rPr>
                        <a:t>请求中提交表单的</a:t>
                      </a:r>
                      <a:r>
                        <a:rPr lang="en-US" sz="1200" b="0">
                          <a:latin typeface="微软雅黑" panose="020B0503020204020204" charset="-122"/>
                          <a:ea typeface="微软雅黑" panose="020B0503020204020204" charset="-122"/>
                          <a:cs typeface="微软雅黑" panose="020B0503020204020204" charset="-122"/>
                        </a:rPr>
                        <a:t>GET参数</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ctr" anchorCtr="0"/>
                </a:tc>
              </a:tr>
              <a:tr h="411480">
                <a:tc>
                  <a:txBody>
                    <a:bodyPr/>
                    <a:p>
                      <a:pPr indent="0" algn="ctr">
                        <a:buNone/>
                      </a:pPr>
                      <a:r>
                        <a:rPr lang="en-US" sz="1200" b="1">
                          <a:latin typeface="微软雅黑" panose="020B0503020204020204" charset="-122"/>
                          <a:ea typeface="微软雅黑" panose="020B0503020204020204" charset="-122"/>
                          <a:cs typeface="Times New Roman" panose="02020603050405020304" pitchFamily="18" charset="0"/>
                        </a:rPr>
                        <a:t>form</a:t>
                      </a:r>
                      <a:endParaRPr lang="en-US" altLang="en-US" sz="1200" b="1">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Times New Roman" panose="02020603050405020304" pitchFamily="18" charset="0"/>
                        </a:rPr>
                        <a:t>dict</a:t>
                      </a:r>
                      <a:endParaRPr lang="en-US" altLang="en-US" sz="1200" b="0">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微软雅黑" panose="020B0503020204020204" charset="-122"/>
                        </a:rPr>
                        <a:t>请求中提交表单的</a:t>
                      </a:r>
                      <a:r>
                        <a:rPr lang="en-US" sz="1200" b="0">
                          <a:latin typeface="微软雅黑" panose="020B0503020204020204" charset="-122"/>
                          <a:ea typeface="微软雅黑" panose="020B0503020204020204" charset="-122"/>
                          <a:cs typeface="微软雅黑" panose="020B0503020204020204" charset="-122"/>
                        </a:rPr>
                        <a:t>POST参数</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ctr" anchorCtr="0"/>
                </a:tc>
              </a:tr>
              <a:tr h="411480">
                <a:tc>
                  <a:txBody>
                    <a:bodyPr/>
                    <a:p>
                      <a:pPr indent="0" algn="ctr">
                        <a:buNone/>
                      </a:pPr>
                      <a:r>
                        <a:rPr lang="en-US" sz="1200" b="1">
                          <a:latin typeface="微软雅黑" panose="020B0503020204020204" charset="-122"/>
                          <a:ea typeface="微软雅黑" panose="020B0503020204020204" charset="-122"/>
                          <a:cs typeface="Times New Roman" panose="02020603050405020304" pitchFamily="18" charset="0"/>
                        </a:rPr>
                        <a:t>files</a:t>
                      </a:r>
                      <a:endParaRPr lang="en-US" altLang="en-US" sz="1200" b="1">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Times New Roman" panose="02020603050405020304" pitchFamily="18" charset="0"/>
                        </a:rPr>
                        <a:t>dict</a:t>
                      </a:r>
                      <a:endParaRPr lang="en-US" altLang="en-US" sz="1200" b="0">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方正书宋简体" charset="0"/>
                        </a:rPr>
                        <a:t>请求提交所上传的文件</a:t>
                      </a:r>
                      <a:endParaRPr lang="en-US" altLang="en-US" sz="1200" b="0">
                        <a:latin typeface="微软雅黑" panose="020B0503020204020204" charset="-122"/>
                        <a:ea typeface="微软雅黑" panose="020B0503020204020204" charset="-122"/>
                        <a:cs typeface="方正书宋简体" charset="0"/>
                      </a:endParaRPr>
                    </a:p>
                  </a:txBody>
                  <a:tcPr marL="68580" marR="68580" marT="0" marB="0" vert="horz" anchor="ctr" anchorCtr="0"/>
                </a:tc>
              </a:tr>
              <a:tr h="411480">
                <a:tc>
                  <a:txBody>
                    <a:bodyPr/>
                    <a:p>
                      <a:pPr indent="0" algn="ctr">
                        <a:buNone/>
                      </a:pPr>
                      <a:r>
                        <a:rPr lang="en-US" sz="1200" b="1">
                          <a:latin typeface="微软雅黑" panose="020B0503020204020204" charset="-122"/>
                          <a:ea typeface="微软雅黑" panose="020B0503020204020204" charset="-122"/>
                          <a:cs typeface="Times New Roman" panose="02020603050405020304" pitchFamily="18" charset="0"/>
                        </a:rPr>
                        <a:t>cookies</a:t>
                      </a:r>
                      <a:endParaRPr lang="en-US" altLang="en-US" sz="1200" b="1">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Times New Roman" panose="02020603050405020304" pitchFamily="18" charset="0"/>
                        </a:rPr>
                        <a:t>dict</a:t>
                      </a:r>
                      <a:endParaRPr lang="en-US" altLang="en-US" sz="1200" b="0">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微软雅黑" panose="020B0503020204020204" charset="-122"/>
                        </a:rPr>
                        <a:t>浏览器</a:t>
                      </a:r>
                      <a:r>
                        <a:rPr lang="en-US" sz="1200" b="0">
                          <a:latin typeface="微软雅黑" panose="020B0503020204020204" charset="-122"/>
                          <a:ea typeface="微软雅黑" panose="020B0503020204020204" charset="-122"/>
                          <a:cs typeface="微软雅黑" panose="020B0503020204020204" charset="-122"/>
                        </a:rPr>
                        <a:t>Cookie数据</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ctr" anchorCtr="0"/>
                </a:tc>
              </a:tr>
              <a:tr h="411480">
                <a:tc>
                  <a:txBody>
                    <a:bodyPr/>
                    <a:p>
                      <a:pPr indent="0" algn="ctr">
                        <a:buNone/>
                      </a:pPr>
                      <a:r>
                        <a:rPr lang="en-US" sz="1200" b="1">
                          <a:latin typeface="微软雅黑" panose="020B0503020204020204" charset="-122"/>
                          <a:ea typeface="微软雅黑" panose="020B0503020204020204" charset="-122"/>
                          <a:cs typeface="Times New Roman" panose="02020603050405020304" pitchFamily="18" charset="0"/>
                        </a:rPr>
                        <a:t>remote_addr</a:t>
                      </a:r>
                      <a:endParaRPr lang="en-US" altLang="en-US" sz="1200" b="1">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Times New Roman" panose="02020603050405020304" pitchFamily="18" charset="0"/>
                        </a:rPr>
                        <a:t>str</a:t>
                      </a:r>
                      <a:endParaRPr lang="en-US" altLang="en-US" sz="1200" b="0">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微软雅黑" panose="020B0503020204020204" charset="-122"/>
                        </a:rPr>
                        <a:t>浏览器的</a:t>
                      </a:r>
                      <a:r>
                        <a:rPr lang="en-US" sz="1200" b="0">
                          <a:latin typeface="微软雅黑" panose="020B0503020204020204" charset="-122"/>
                          <a:ea typeface="微软雅黑" panose="020B0503020204020204" charset="-122"/>
                          <a:cs typeface="微软雅黑" panose="020B0503020204020204" charset="-122"/>
                        </a:rPr>
                        <a:t>IP地址</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ctr" anchorCtr="0"/>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60400" y="474705"/>
            <a:ext cx="1828800" cy="553720"/>
          </a:xfrm>
          <a:prstGeom prst="rect">
            <a:avLst/>
          </a:prstGeom>
          <a:noFill/>
        </p:spPr>
        <p:txBody>
          <a:bodyPr wrap="none" lIns="0" tIns="0" rIns="0" bIns="0" rtlCol="0">
            <a:spAutoFit/>
          </a:bodyPr>
          <a:lstStyle/>
          <a:p>
            <a:pPr algn="l"/>
            <a:r>
              <a:rPr lang="zh-CN" altLang="en-US" sz="3600" dirty="0">
                <a:latin typeface="+mj-ea"/>
                <a:ea typeface="+mj-ea"/>
              </a:rPr>
              <a:t>状态响应</a:t>
            </a:r>
            <a:endParaRPr lang="zh-CN" altLang="en-US" sz="3600" dirty="0">
              <a:latin typeface="+mj-ea"/>
              <a:ea typeface="+mj-ea"/>
            </a:endParaRPr>
          </a:p>
        </p:txBody>
      </p:sp>
      <p:grpSp>
        <p:nvGrpSpPr>
          <p:cNvPr id="2" name="组合 1"/>
          <p:cNvGrpSpPr/>
          <p:nvPr/>
        </p:nvGrpSpPr>
        <p:grpSpPr>
          <a:xfrm>
            <a:off x="2221616" y="2024053"/>
            <a:ext cx="459859" cy="593123"/>
            <a:chOff x="2221616" y="2024053"/>
            <a:chExt cx="459859" cy="593123"/>
          </a:xfrm>
        </p:grpSpPr>
        <p:sp>
          <p:nvSpPr>
            <p:cNvPr id="17" name="任意多边形: 形状 16"/>
            <p:cNvSpPr/>
            <p:nvPr/>
          </p:nvSpPr>
          <p:spPr>
            <a:xfrm>
              <a:off x="2281922" y="2507359"/>
              <a:ext cx="351415" cy="109817"/>
            </a:xfrm>
            <a:custGeom>
              <a:avLst/>
              <a:gdLst>
                <a:gd name="connsiteX0" fmla="*/ 296507 w 351415"/>
                <a:gd name="connsiteY0" fmla="*/ 0 h 109817"/>
                <a:gd name="connsiteX1" fmla="*/ 54909 w 351415"/>
                <a:gd name="connsiteY1" fmla="*/ 0 h 109817"/>
                <a:gd name="connsiteX2" fmla="*/ 0 w 351415"/>
                <a:gd name="connsiteY2" fmla="*/ 54909 h 109817"/>
                <a:gd name="connsiteX3" fmla="*/ 54909 w 351415"/>
                <a:gd name="connsiteY3" fmla="*/ 109818 h 109817"/>
                <a:gd name="connsiteX4" fmla="*/ 296507 w 351415"/>
                <a:gd name="connsiteY4" fmla="*/ 109818 h 109817"/>
                <a:gd name="connsiteX5" fmla="*/ 351416 w 351415"/>
                <a:gd name="connsiteY5" fmla="*/ 54909 h 109817"/>
                <a:gd name="connsiteX6" fmla="*/ 296507 w 351415"/>
                <a:gd name="connsiteY6" fmla="*/ 0 h 109817"/>
                <a:gd name="connsiteX7" fmla="*/ 69551 w 351415"/>
                <a:gd name="connsiteY7" fmla="*/ 76872 h 109817"/>
                <a:gd name="connsiteX8" fmla="*/ 47588 w 351415"/>
                <a:gd name="connsiteY8" fmla="*/ 54909 h 109817"/>
                <a:gd name="connsiteX9" fmla="*/ 69551 w 351415"/>
                <a:gd name="connsiteY9" fmla="*/ 32945 h 109817"/>
                <a:gd name="connsiteX10" fmla="*/ 91515 w 351415"/>
                <a:gd name="connsiteY10" fmla="*/ 54909 h 109817"/>
                <a:gd name="connsiteX11" fmla="*/ 69551 w 351415"/>
                <a:gd name="connsiteY11" fmla="*/ 76872 h 109817"/>
                <a:gd name="connsiteX12" fmla="*/ 175708 w 351415"/>
                <a:gd name="connsiteY12" fmla="*/ 76872 h 109817"/>
                <a:gd name="connsiteX13" fmla="*/ 153744 w 351415"/>
                <a:gd name="connsiteY13" fmla="*/ 54909 h 109817"/>
                <a:gd name="connsiteX14" fmla="*/ 175708 w 351415"/>
                <a:gd name="connsiteY14" fmla="*/ 32945 h 109817"/>
                <a:gd name="connsiteX15" fmla="*/ 197671 w 351415"/>
                <a:gd name="connsiteY15" fmla="*/ 54909 h 109817"/>
                <a:gd name="connsiteX16" fmla="*/ 175708 w 351415"/>
                <a:gd name="connsiteY16" fmla="*/ 76872 h 109817"/>
                <a:gd name="connsiteX17" fmla="*/ 281865 w 351415"/>
                <a:gd name="connsiteY17" fmla="*/ 76872 h 109817"/>
                <a:gd name="connsiteX18" fmla="*/ 259901 w 351415"/>
                <a:gd name="connsiteY18" fmla="*/ 54909 h 109817"/>
                <a:gd name="connsiteX19" fmla="*/ 281865 w 351415"/>
                <a:gd name="connsiteY19" fmla="*/ 32945 h 109817"/>
                <a:gd name="connsiteX20" fmla="*/ 303828 w 351415"/>
                <a:gd name="connsiteY20" fmla="*/ 54909 h 109817"/>
                <a:gd name="connsiteX21" fmla="*/ 281865 w 351415"/>
                <a:gd name="connsiteY21" fmla="*/ 76872 h 10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1415" h="109817">
                  <a:moveTo>
                    <a:pt x="296507" y="0"/>
                  </a:moveTo>
                  <a:lnTo>
                    <a:pt x="54909" y="0"/>
                  </a:lnTo>
                  <a:cubicBezTo>
                    <a:pt x="24584" y="0"/>
                    <a:pt x="0" y="24584"/>
                    <a:pt x="0" y="54909"/>
                  </a:cubicBezTo>
                  <a:cubicBezTo>
                    <a:pt x="0" y="85234"/>
                    <a:pt x="24584" y="109818"/>
                    <a:pt x="54909" y="109818"/>
                  </a:cubicBezTo>
                  <a:lnTo>
                    <a:pt x="296507" y="109818"/>
                  </a:lnTo>
                  <a:cubicBezTo>
                    <a:pt x="326832" y="109818"/>
                    <a:pt x="351416" y="85234"/>
                    <a:pt x="351416" y="54909"/>
                  </a:cubicBezTo>
                  <a:cubicBezTo>
                    <a:pt x="351416" y="24584"/>
                    <a:pt x="326832" y="0"/>
                    <a:pt x="296507" y="0"/>
                  </a:cubicBezTo>
                  <a:close/>
                  <a:moveTo>
                    <a:pt x="69551" y="76872"/>
                  </a:moveTo>
                  <a:cubicBezTo>
                    <a:pt x="57421" y="76872"/>
                    <a:pt x="47588" y="67039"/>
                    <a:pt x="47588" y="54909"/>
                  </a:cubicBezTo>
                  <a:cubicBezTo>
                    <a:pt x="47588" y="42778"/>
                    <a:pt x="57421" y="32945"/>
                    <a:pt x="69551" y="32945"/>
                  </a:cubicBezTo>
                  <a:cubicBezTo>
                    <a:pt x="81682" y="32945"/>
                    <a:pt x="91515" y="42778"/>
                    <a:pt x="91515" y="54909"/>
                  </a:cubicBezTo>
                  <a:cubicBezTo>
                    <a:pt x="91515" y="67039"/>
                    <a:pt x="81682" y="76872"/>
                    <a:pt x="69551" y="76872"/>
                  </a:cubicBezTo>
                  <a:close/>
                  <a:moveTo>
                    <a:pt x="175708" y="76872"/>
                  </a:moveTo>
                  <a:cubicBezTo>
                    <a:pt x="163578" y="76872"/>
                    <a:pt x="153744" y="67039"/>
                    <a:pt x="153744" y="54909"/>
                  </a:cubicBezTo>
                  <a:cubicBezTo>
                    <a:pt x="153744" y="42778"/>
                    <a:pt x="163578" y="32945"/>
                    <a:pt x="175708" y="32945"/>
                  </a:cubicBezTo>
                  <a:cubicBezTo>
                    <a:pt x="187838" y="32945"/>
                    <a:pt x="197671" y="42778"/>
                    <a:pt x="197671" y="54909"/>
                  </a:cubicBezTo>
                  <a:cubicBezTo>
                    <a:pt x="197671" y="67039"/>
                    <a:pt x="187838" y="76872"/>
                    <a:pt x="175708" y="76872"/>
                  </a:cubicBezTo>
                  <a:close/>
                  <a:moveTo>
                    <a:pt x="281865" y="76872"/>
                  </a:moveTo>
                  <a:cubicBezTo>
                    <a:pt x="269734" y="76872"/>
                    <a:pt x="259901" y="67039"/>
                    <a:pt x="259901" y="54909"/>
                  </a:cubicBezTo>
                  <a:cubicBezTo>
                    <a:pt x="259901" y="42778"/>
                    <a:pt x="269734" y="32945"/>
                    <a:pt x="281865" y="32945"/>
                  </a:cubicBezTo>
                  <a:cubicBezTo>
                    <a:pt x="293995" y="32945"/>
                    <a:pt x="303828" y="42778"/>
                    <a:pt x="303828" y="54909"/>
                  </a:cubicBezTo>
                  <a:cubicBezTo>
                    <a:pt x="303828" y="67039"/>
                    <a:pt x="293995" y="76872"/>
                    <a:pt x="281865" y="76872"/>
                  </a:cubicBezTo>
                  <a:close/>
                </a:path>
              </a:pathLst>
            </a:custGeom>
            <a:solidFill>
              <a:schemeClr val="bg1"/>
            </a:solidFill>
            <a:ln w="7243" cap="flat">
              <a:noFill/>
              <a:prstDash val="solid"/>
              <a:miter/>
            </a:ln>
          </p:spPr>
          <p:txBody>
            <a:bodyPr rtlCol="0" anchor="ctr"/>
            <a:lstStyle/>
            <a:p>
              <a:endParaRPr lang="zh-CN" altLang="en-US"/>
            </a:p>
          </p:txBody>
        </p:sp>
        <p:sp>
          <p:nvSpPr>
            <p:cNvPr id="18" name="任意多边形: 形状 17"/>
            <p:cNvSpPr/>
            <p:nvPr/>
          </p:nvSpPr>
          <p:spPr>
            <a:xfrm>
              <a:off x="2486256" y="2174245"/>
              <a:ext cx="21963" cy="21963"/>
            </a:xfrm>
            <a:custGeom>
              <a:avLst/>
              <a:gdLst>
                <a:gd name="connsiteX0" fmla="*/ 21964 w 21963"/>
                <a:gd name="connsiteY0" fmla="*/ 10982 h 21963"/>
                <a:gd name="connsiteX1" fmla="*/ 10982 w 21963"/>
                <a:gd name="connsiteY1" fmla="*/ 21964 h 21963"/>
                <a:gd name="connsiteX2" fmla="*/ 0 w 21963"/>
                <a:gd name="connsiteY2" fmla="*/ 10982 h 21963"/>
                <a:gd name="connsiteX3" fmla="*/ 10982 w 21963"/>
                <a:gd name="connsiteY3" fmla="*/ 0 h 21963"/>
                <a:gd name="connsiteX4" fmla="*/ 21964 w 21963"/>
                <a:gd name="connsiteY4" fmla="*/ 10982 h 2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63" h="21963">
                  <a:moveTo>
                    <a:pt x="21964" y="10982"/>
                  </a:moveTo>
                  <a:cubicBezTo>
                    <a:pt x="21964" y="17047"/>
                    <a:pt x="17047" y="21964"/>
                    <a:pt x="10982" y="21964"/>
                  </a:cubicBezTo>
                  <a:cubicBezTo>
                    <a:pt x="4917" y="21964"/>
                    <a:pt x="0" y="17047"/>
                    <a:pt x="0" y="10982"/>
                  </a:cubicBezTo>
                  <a:cubicBezTo>
                    <a:pt x="0" y="4917"/>
                    <a:pt x="4917" y="0"/>
                    <a:pt x="10982" y="0"/>
                  </a:cubicBezTo>
                  <a:cubicBezTo>
                    <a:pt x="17047" y="0"/>
                    <a:pt x="21964" y="4917"/>
                    <a:pt x="21964" y="10982"/>
                  </a:cubicBezTo>
                  <a:close/>
                </a:path>
              </a:pathLst>
            </a:custGeom>
            <a:solidFill>
              <a:schemeClr val="bg1"/>
            </a:solidFill>
            <a:ln w="7243" cap="flat">
              <a:noFill/>
              <a:prstDash val="solid"/>
              <a:miter/>
            </a:ln>
          </p:spPr>
          <p:txBody>
            <a:bodyPr rtlCol="0" anchor="ctr"/>
            <a:lstStyle/>
            <a:p>
              <a:endParaRPr lang="zh-CN" altLang="en-US"/>
            </a:p>
          </p:txBody>
        </p:sp>
        <p:sp>
          <p:nvSpPr>
            <p:cNvPr id="19" name="任意多边形: 形状 18"/>
            <p:cNvSpPr/>
            <p:nvPr/>
          </p:nvSpPr>
          <p:spPr>
            <a:xfrm>
              <a:off x="2363040" y="2024053"/>
              <a:ext cx="190350" cy="234385"/>
            </a:xfrm>
            <a:custGeom>
              <a:avLst/>
              <a:gdLst>
                <a:gd name="connsiteX0" fmla="*/ 158210 w 190350"/>
                <a:gd name="connsiteY0" fmla="*/ 87962 h 234385"/>
                <a:gd name="connsiteX1" fmla="*/ 109818 w 190350"/>
                <a:gd name="connsiteY1" fmla="*/ 87962 h 234385"/>
                <a:gd name="connsiteX2" fmla="*/ 109818 w 190350"/>
                <a:gd name="connsiteY2" fmla="*/ 54651 h 234385"/>
                <a:gd name="connsiteX3" fmla="*/ 120536 w 190350"/>
                <a:gd name="connsiteY3" fmla="*/ 14647 h 234385"/>
                <a:gd name="connsiteX4" fmla="*/ 80533 w 190350"/>
                <a:gd name="connsiteY4" fmla="*/ 3928 h 234385"/>
                <a:gd name="connsiteX5" fmla="*/ 69814 w 190350"/>
                <a:gd name="connsiteY5" fmla="*/ 43932 h 234385"/>
                <a:gd name="connsiteX6" fmla="*/ 80533 w 190350"/>
                <a:gd name="connsiteY6" fmla="*/ 54651 h 234385"/>
                <a:gd name="connsiteX7" fmla="*/ 80533 w 190350"/>
                <a:gd name="connsiteY7" fmla="*/ 87962 h 234385"/>
                <a:gd name="connsiteX8" fmla="*/ 32140 w 190350"/>
                <a:gd name="connsiteY8" fmla="*/ 87962 h 234385"/>
                <a:gd name="connsiteX9" fmla="*/ 0 w 190350"/>
                <a:gd name="connsiteY9" fmla="*/ 120102 h 234385"/>
                <a:gd name="connsiteX10" fmla="*/ 0 w 190350"/>
                <a:gd name="connsiteY10" fmla="*/ 202246 h 234385"/>
                <a:gd name="connsiteX11" fmla="*/ 32140 w 190350"/>
                <a:gd name="connsiteY11" fmla="*/ 234385 h 234385"/>
                <a:gd name="connsiteX12" fmla="*/ 158210 w 190350"/>
                <a:gd name="connsiteY12" fmla="*/ 234385 h 234385"/>
                <a:gd name="connsiteX13" fmla="*/ 190350 w 190350"/>
                <a:gd name="connsiteY13" fmla="*/ 202246 h 234385"/>
                <a:gd name="connsiteX14" fmla="*/ 190350 w 190350"/>
                <a:gd name="connsiteY14" fmla="*/ 120102 h 234385"/>
                <a:gd name="connsiteX15" fmla="*/ 158210 w 190350"/>
                <a:gd name="connsiteY15" fmla="*/ 87962 h 234385"/>
                <a:gd name="connsiteX16" fmla="*/ 58569 w 190350"/>
                <a:gd name="connsiteY16" fmla="*/ 183137 h 234385"/>
                <a:gd name="connsiteX17" fmla="*/ 36606 w 190350"/>
                <a:gd name="connsiteY17" fmla="*/ 161174 h 234385"/>
                <a:gd name="connsiteX18" fmla="*/ 58569 w 190350"/>
                <a:gd name="connsiteY18" fmla="*/ 139210 h 234385"/>
                <a:gd name="connsiteX19" fmla="*/ 80533 w 190350"/>
                <a:gd name="connsiteY19" fmla="*/ 161174 h 234385"/>
                <a:gd name="connsiteX20" fmla="*/ 58569 w 190350"/>
                <a:gd name="connsiteY20" fmla="*/ 183137 h 234385"/>
                <a:gd name="connsiteX21" fmla="*/ 131781 w 190350"/>
                <a:gd name="connsiteY21" fmla="*/ 183137 h 234385"/>
                <a:gd name="connsiteX22" fmla="*/ 109818 w 190350"/>
                <a:gd name="connsiteY22" fmla="*/ 161174 h 234385"/>
                <a:gd name="connsiteX23" fmla="*/ 131781 w 190350"/>
                <a:gd name="connsiteY23" fmla="*/ 139210 h 234385"/>
                <a:gd name="connsiteX24" fmla="*/ 153745 w 190350"/>
                <a:gd name="connsiteY24" fmla="*/ 161174 h 234385"/>
                <a:gd name="connsiteX25" fmla="*/ 131781 w 190350"/>
                <a:gd name="connsiteY25" fmla="*/ 183137 h 23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0350" h="234385">
                  <a:moveTo>
                    <a:pt x="158210" y="87962"/>
                  </a:moveTo>
                  <a:lnTo>
                    <a:pt x="109818" y="87962"/>
                  </a:lnTo>
                  <a:lnTo>
                    <a:pt x="109818" y="54651"/>
                  </a:lnTo>
                  <a:cubicBezTo>
                    <a:pt x="123824" y="46564"/>
                    <a:pt x="128623" y="28654"/>
                    <a:pt x="120536" y="14647"/>
                  </a:cubicBezTo>
                  <a:cubicBezTo>
                    <a:pt x="112449" y="641"/>
                    <a:pt x="94540" y="-4158"/>
                    <a:pt x="80533" y="3928"/>
                  </a:cubicBezTo>
                  <a:cubicBezTo>
                    <a:pt x="66526" y="12015"/>
                    <a:pt x="61727" y="29925"/>
                    <a:pt x="69814" y="43932"/>
                  </a:cubicBezTo>
                  <a:cubicBezTo>
                    <a:pt x="72384" y="48384"/>
                    <a:pt x="76081" y="52080"/>
                    <a:pt x="80533" y="54651"/>
                  </a:cubicBezTo>
                  <a:lnTo>
                    <a:pt x="80533" y="87962"/>
                  </a:lnTo>
                  <a:lnTo>
                    <a:pt x="32140" y="87962"/>
                  </a:lnTo>
                  <a:cubicBezTo>
                    <a:pt x="14407" y="88002"/>
                    <a:pt x="40" y="102369"/>
                    <a:pt x="0" y="120102"/>
                  </a:cubicBezTo>
                  <a:lnTo>
                    <a:pt x="0" y="202246"/>
                  </a:lnTo>
                  <a:cubicBezTo>
                    <a:pt x="40" y="219979"/>
                    <a:pt x="14407" y="234345"/>
                    <a:pt x="32140" y="234385"/>
                  </a:cubicBezTo>
                  <a:lnTo>
                    <a:pt x="158210" y="234385"/>
                  </a:lnTo>
                  <a:cubicBezTo>
                    <a:pt x="175944" y="234345"/>
                    <a:pt x="190310" y="219979"/>
                    <a:pt x="190350" y="202246"/>
                  </a:cubicBezTo>
                  <a:lnTo>
                    <a:pt x="190350" y="120102"/>
                  </a:lnTo>
                  <a:cubicBezTo>
                    <a:pt x="190310" y="102369"/>
                    <a:pt x="175944" y="88002"/>
                    <a:pt x="158210" y="87962"/>
                  </a:cubicBezTo>
                  <a:close/>
                  <a:moveTo>
                    <a:pt x="58569" y="183137"/>
                  </a:moveTo>
                  <a:cubicBezTo>
                    <a:pt x="46439" y="183137"/>
                    <a:pt x="36606" y="173304"/>
                    <a:pt x="36606" y="161174"/>
                  </a:cubicBezTo>
                  <a:cubicBezTo>
                    <a:pt x="36606" y="149043"/>
                    <a:pt x="46439" y="139210"/>
                    <a:pt x="58569" y="139210"/>
                  </a:cubicBezTo>
                  <a:cubicBezTo>
                    <a:pt x="70700" y="139210"/>
                    <a:pt x="80533" y="149043"/>
                    <a:pt x="80533" y="161174"/>
                  </a:cubicBezTo>
                  <a:cubicBezTo>
                    <a:pt x="80533" y="173304"/>
                    <a:pt x="70700" y="183137"/>
                    <a:pt x="58569" y="183137"/>
                  </a:cubicBezTo>
                  <a:close/>
                  <a:moveTo>
                    <a:pt x="131781" y="183137"/>
                  </a:moveTo>
                  <a:cubicBezTo>
                    <a:pt x="119651" y="183137"/>
                    <a:pt x="109818" y="173304"/>
                    <a:pt x="109818" y="161174"/>
                  </a:cubicBezTo>
                  <a:cubicBezTo>
                    <a:pt x="109818" y="149043"/>
                    <a:pt x="119651" y="139210"/>
                    <a:pt x="131781" y="139210"/>
                  </a:cubicBezTo>
                  <a:cubicBezTo>
                    <a:pt x="143911" y="139210"/>
                    <a:pt x="153745" y="149043"/>
                    <a:pt x="153745" y="161174"/>
                  </a:cubicBezTo>
                  <a:cubicBezTo>
                    <a:pt x="153745" y="173304"/>
                    <a:pt x="143911" y="183137"/>
                    <a:pt x="131781" y="183137"/>
                  </a:cubicBezTo>
                  <a:close/>
                </a:path>
              </a:pathLst>
            </a:custGeom>
            <a:solidFill>
              <a:schemeClr val="bg1"/>
            </a:solidFill>
            <a:ln w="7243" cap="flat">
              <a:noFill/>
              <a:prstDash val="solid"/>
              <a:miter/>
            </a:ln>
          </p:spPr>
          <p:txBody>
            <a:bodyPr rtlCol="0" anchor="ctr"/>
            <a:lstStyle/>
            <a:p>
              <a:endParaRPr lang="zh-CN" altLang="en-US"/>
            </a:p>
          </p:txBody>
        </p:sp>
        <p:sp>
          <p:nvSpPr>
            <p:cNvPr id="23" name="任意多边形: 形状 22"/>
            <p:cNvSpPr/>
            <p:nvPr/>
          </p:nvSpPr>
          <p:spPr>
            <a:xfrm>
              <a:off x="2413044" y="2174245"/>
              <a:ext cx="21963" cy="21963"/>
            </a:xfrm>
            <a:custGeom>
              <a:avLst/>
              <a:gdLst>
                <a:gd name="connsiteX0" fmla="*/ 21964 w 21963"/>
                <a:gd name="connsiteY0" fmla="*/ 10982 h 21963"/>
                <a:gd name="connsiteX1" fmla="*/ 10982 w 21963"/>
                <a:gd name="connsiteY1" fmla="*/ 21964 h 21963"/>
                <a:gd name="connsiteX2" fmla="*/ 0 w 21963"/>
                <a:gd name="connsiteY2" fmla="*/ 10982 h 21963"/>
                <a:gd name="connsiteX3" fmla="*/ 10982 w 21963"/>
                <a:gd name="connsiteY3" fmla="*/ 0 h 21963"/>
                <a:gd name="connsiteX4" fmla="*/ 21964 w 21963"/>
                <a:gd name="connsiteY4" fmla="*/ 10982 h 2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63" h="21963">
                  <a:moveTo>
                    <a:pt x="21964" y="10982"/>
                  </a:moveTo>
                  <a:cubicBezTo>
                    <a:pt x="21964" y="17047"/>
                    <a:pt x="17047" y="21964"/>
                    <a:pt x="10982" y="21964"/>
                  </a:cubicBezTo>
                  <a:cubicBezTo>
                    <a:pt x="4917" y="21964"/>
                    <a:pt x="0" y="17047"/>
                    <a:pt x="0" y="10982"/>
                  </a:cubicBezTo>
                  <a:cubicBezTo>
                    <a:pt x="0" y="4917"/>
                    <a:pt x="4917" y="0"/>
                    <a:pt x="10982" y="0"/>
                  </a:cubicBezTo>
                  <a:cubicBezTo>
                    <a:pt x="17047" y="0"/>
                    <a:pt x="21964" y="4917"/>
                    <a:pt x="21964" y="10982"/>
                  </a:cubicBezTo>
                  <a:close/>
                </a:path>
              </a:pathLst>
            </a:custGeom>
            <a:solidFill>
              <a:schemeClr val="bg1"/>
            </a:solidFill>
            <a:ln w="7243" cap="flat">
              <a:noFill/>
              <a:prstDash val="solid"/>
              <a:miter/>
            </a:ln>
          </p:spPr>
          <p:txBody>
            <a:bodyPr rtlCol="0" anchor="ctr"/>
            <a:lstStyle/>
            <a:p>
              <a:endParaRPr lang="zh-CN" altLang="en-US"/>
            </a:p>
          </p:txBody>
        </p:sp>
        <p:sp>
          <p:nvSpPr>
            <p:cNvPr id="28" name="任意多边形: 形状 27"/>
            <p:cNvSpPr/>
            <p:nvPr/>
          </p:nvSpPr>
          <p:spPr>
            <a:xfrm>
              <a:off x="2221616" y="2182811"/>
              <a:ext cx="459859" cy="304926"/>
            </a:xfrm>
            <a:custGeom>
              <a:avLst/>
              <a:gdLst>
                <a:gd name="connsiteX0" fmla="*/ 426950 w 459859"/>
                <a:gd name="connsiteY0" fmla="*/ 228054 h 304926"/>
                <a:gd name="connsiteX1" fmla="*/ 426950 w 459859"/>
                <a:gd name="connsiteY1" fmla="*/ 167069 h 304926"/>
                <a:gd name="connsiteX2" fmla="*/ 394078 w 459859"/>
                <a:gd name="connsiteY2" fmla="*/ 134197 h 304926"/>
                <a:gd name="connsiteX3" fmla="*/ 353738 w 459859"/>
                <a:gd name="connsiteY3" fmla="*/ 134197 h 304926"/>
                <a:gd name="connsiteX4" fmla="*/ 353738 w 459859"/>
                <a:gd name="connsiteY4" fmla="*/ 97591 h 304926"/>
                <a:gd name="connsiteX5" fmla="*/ 119461 w 459859"/>
                <a:gd name="connsiteY5" fmla="*/ 97591 h 304926"/>
                <a:gd name="connsiteX6" fmla="*/ 119461 w 459859"/>
                <a:gd name="connsiteY6" fmla="*/ 141518 h 304926"/>
                <a:gd name="connsiteX7" fmla="*/ 64479 w 459859"/>
                <a:gd name="connsiteY7" fmla="*/ 141518 h 304926"/>
                <a:gd name="connsiteX8" fmla="*/ 60892 w 459859"/>
                <a:gd name="connsiteY8" fmla="*/ 137931 h 304926"/>
                <a:gd name="connsiteX9" fmla="*/ 60892 w 459859"/>
                <a:gd name="connsiteY9" fmla="*/ 77238 h 304926"/>
                <a:gd name="connsiteX10" fmla="*/ 93003 w 459859"/>
                <a:gd name="connsiteY10" fmla="*/ 18212 h 304926"/>
                <a:gd name="connsiteX11" fmla="*/ 82855 w 459859"/>
                <a:gd name="connsiteY11" fmla="*/ 0 h 304926"/>
                <a:gd name="connsiteX12" fmla="*/ 60892 w 459859"/>
                <a:gd name="connsiteY12" fmla="*/ 19474 h 304926"/>
                <a:gd name="connsiteX13" fmla="*/ 65797 w 459859"/>
                <a:gd name="connsiteY13" fmla="*/ 31701 h 304926"/>
                <a:gd name="connsiteX14" fmla="*/ 47394 w 459859"/>
                <a:gd name="connsiteY14" fmla="*/ 49904 h 304926"/>
                <a:gd name="connsiteX15" fmla="*/ 29192 w 459859"/>
                <a:gd name="connsiteY15" fmla="*/ 31502 h 304926"/>
                <a:gd name="connsiteX16" fmla="*/ 33657 w 459859"/>
                <a:gd name="connsiteY16" fmla="*/ 19621 h 304926"/>
                <a:gd name="connsiteX17" fmla="*/ 11693 w 459859"/>
                <a:gd name="connsiteY17" fmla="*/ 366 h 304926"/>
                <a:gd name="connsiteX18" fmla="*/ 16345 w 459859"/>
                <a:gd name="connsiteY18" fmla="*/ 67504 h 304926"/>
                <a:gd name="connsiteX19" fmla="*/ 31607 w 459859"/>
                <a:gd name="connsiteY19" fmla="*/ 76433 h 304926"/>
                <a:gd name="connsiteX20" fmla="*/ 31607 w 459859"/>
                <a:gd name="connsiteY20" fmla="*/ 137931 h 304926"/>
                <a:gd name="connsiteX21" fmla="*/ 64479 w 459859"/>
                <a:gd name="connsiteY21" fmla="*/ 170803 h 304926"/>
                <a:gd name="connsiteX22" fmla="*/ 119461 w 459859"/>
                <a:gd name="connsiteY22" fmla="*/ 170803 h 304926"/>
                <a:gd name="connsiteX23" fmla="*/ 119461 w 459859"/>
                <a:gd name="connsiteY23" fmla="*/ 302584 h 304926"/>
                <a:gd name="connsiteX24" fmla="*/ 353738 w 459859"/>
                <a:gd name="connsiteY24" fmla="*/ 302584 h 304926"/>
                <a:gd name="connsiteX25" fmla="*/ 353738 w 459859"/>
                <a:gd name="connsiteY25" fmla="*/ 163482 h 304926"/>
                <a:gd name="connsiteX26" fmla="*/ 394078 w 459859"/>
                <a:gd name="connsiteY26" fmla="*/ 163482 h 304926"/>
                <a:gd name="connsiteX27" fmla="*/ 397665 w 459859"/>
                <a:gd name="connsiteY27" fmla="*/ 167069 h 304926"/>
                <a:gd name="connsiteX28" fmla="*/ 397665 w 459859"/>
                <a:gd name="connsiteY28" fmla="*/ 228054 h 304926"/>
                <a:gd name="connsiteX29" fmla="*/ 367035 w 459859"/>
                <a:gd name="connsiteY29" fmla="*/ 287979 h 304926"/>
                <a:gd name="connsiteX30" fmla="*/ 376727 w 459859"/>
                <a:gd name="connsiteY30" fmla="*/ 304927 h 304926"/>
                <a:gd name="connsiteX31" fmla="*/ 398690 w 459859"/>
                <a:gd name="connsiteY31" fmla="*/ 285452 h 304926"/>
                <a:gd name="connsiteX32" fmla="*/ 394005 w 459859"/>
                <a:gd name="connsiteY32" fmla="*/ 273299 h 304926"/>
                <a:gd name="connsiteX33" fmla="*/ 412323 w 459859"/>
                <a:gd name="connsiteY33" fmla="*/ 255012 h 304926"/>
                <a:gd name="connsiteX34" fmla="*/ 430611 w 459859"/>
                <a:gd name="connsiteY34" fmla="*/ 273330 h 304926"/>
                <a:gd name="connsiteX35" fmla="*/ 426071 w 459859"/>
                <a:gd name="connsiteY35" fmla="*/ 285379 h 304926"/>
                <a:gd name="connsiteX36" fmla="*/ 448035 w 459859"/>
                <a:gd name="connsiteY36" fmla="*/ 304634 h 304926"/>
                <a:gd name="connsiteX37" fmla="*/ 443710 w 459859"/>
                <a:gd name="connsiteY37" fmla="*/ 237578 h 304926"/>
                <a:gd name="connsiteX38" fmla="*/ 426950 w 459859"/>
                <a:gd name="connsiteY38" fmla="*/ 228054 h 304926"/>
                <a:gd name="connsiteX39" fmla="*/ 324454 w 459859"/>
                <a:gd name="connsiteY39" fmla="*/ 200087 h 304926"/>
                <a:gd name="connsiteX40" fmla="*/ 304101 w 459859"/>
                <a:gd name="connsiteY40" fmla="*/ 200087 h 304926"/>
                <a:gd name="connsiteX41" fmla="*/ 302124 w 459859"/>
                <a:gd name="connsiteY41" fmla="*/ 200893 h 304926"/>
                <a:gd name="connsiteX42" fmla="*/ 279721 w 459859"/>
                <a:gd name="connsiteY42" fmla="*/ 223808 h 304926"/>
                <a:gd name="connsiteX43" fmla="*/ 262663 w 459859"/>
                <a:gd name="connsiteY43" fmla="*/ 183395 h 304926"/>
                <a:gd name="connsiteX44" fmla="*/ 230816 w 459859"/>
                <a:gd name="connsiteY44" fmla="*/ 249286 h 304926"/>
                <a:gd name="connsiteX45" fmla="*/ 208486 w 459859"/>
                <a:gd name="connsiteY45" fmla="*/ 163482 h 304926"/>
                <a:gd name="connsiteX46" fmla="*/ 191282 w 459859"/>
                <a:gd name="connsiteY46" fmla="*/ 200087 h 304926"/>
                <a:gd name="connsiteX47" fmla="*/ 156067 w 459859"/>
                <a:gd name="connsiteY47" fmla="*/ 200087 h 304926"/>
                <a:gd name="connsiteX48" fmla="*/ 156067 w 459859"/>
                <a:gd name="connsiteY48" fmla="*/ 185445 h 304926"/>
                <a:gd name="connsiteX49" fmla="*/ 181984 w 459859"/>
                <a:gd name="connsiteY49" fmla="*/ 185445 h 304926"/>
                <a:gd name="connsiteX50" fmla="*/ 212440 w 459859"/>
                <a:gd name="connsiteY50" fmla="*/ 120653 h 304926"/>
                <a:gd name="connsiteX51" fmla="*/ 234989 w 459859"/>
                <a:gd name="connsiteY51" fmla="*/ 206896 h 304926"/>
                <a:gd name="connsiteX52" fmla="*/ 263615 w 459859"/>
                <a:gd name="connsiteY52" fmla="*/ 148327 h 304926"/>
                <a:gd name="connsiteX53" fmla="*/ 284700 w 459859"/>
                <a:gd name="connsiteY53" fmla="*/ 198257 h 304926"/>
                <a:gd name="connsiteX54" fmla="*/ 292021 w 459859"/>
                <a:gd name="connsiteY54" fmla="*/ 190936 h 304926"/>
                <a:gd name="connsiteX55" fmla="*/ 304101 w 459859"/>
                <a:gd name="connsiteY55" fmla="*/ 185445 h 304926"/>
                <a:gd name="connsiteX56" fmla="*/ 324454 w 459859"/>
                <a:gd name="connsiteY56" fmla="*/ 185445 h 304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59859" h="304926">
                  <a:moveTo>
                    <a:pt x="426950" y="228054"/>
                  </a:moveTo>
                  <a:lnTo>
                    <a:pt x="426950" y="167069"/>
                  </a:lnTo>
                  <a:cubicBezTo>
                    <a:pt x="426950" y="148914"/>
                    <a:pt x="412233" y="134197"/>
                    <a:pt x="394078" y="134197"/>
                  </a:cubicBezTo>
                  <a:lnTo>
                    <a:pt x="353738" y="134197"/>
                  </a:lnTo>
                  <a:lnTo>
                    <a:pt x="353738" y="97591"/>
                  </a:lnTo>
                  <a:lnTo>
                    <a:pt x="119461" y="97591"/>
                  </a:lnTo>
                  <a:lnTo>
                    <a:pt x="119461" y="141518"/>
                  </a:lnTo>
                  <a:lnTo>
                    <a:pt x="64479" y="141518"/>
                  </a:lnTo>
                  <a:cubicBezTo>
                    <a:pt x="62498" y="141518"/>
                    <a:pt x="60892" y="139912"/>
                    <a:pt x="60892" y="137931"/>
                  </a:cubicBezTo>
                  <a:lnTo>
                    <a:pt x="60892" y="77238"/>
                  </a:lnTo>
                  <a:cubicBezTo>
                    <a:pt x="86059" y="69806"/>
                    <a:pt x="100435" y="43379"/>
                    <a:pt x="93003" y="18212"/>
                  </a:cubicBezTo>
                  <a:cubicBezTo>
                    <a:pt x="91010" y="11465"/>
                    <a:pt x="87544" y="5245"/>
                    <a:pt x="82855" y="0"/>
                  </a:cubicBezTo>
                  <a:lnTo>
                    <a:pt x="60892" y="19474"/>
                  </a:lnTo>
                  <a:cubicBezTo>
                    <a:pt x="63964" y="22815"/>
                    <a:pt x="65708" y="27163"/>
                    <a:pt x="65797" y="31701"/>
                  </a:cubicBezTo>
                  <a:cubicBezTo>
                    <a:pt x="65742" y="41809"/>
                    <a:pt x="57503" y="49959"/>
                    <a:pt x="47394" y="49904"/>
                  </a:cubicBezTo>
                  <a:cubicBezTo>
                    <a:pt x="37286" y="49848"/>
                    <a:pt x="29137" y="41610"/>
                    <a:pt x="29192" y="31502"/>
                  </a:cubicBezTo>
                  <a:cubicBezTo>
                    <a:pt x="29215" y="27135"/>
                    <a:pt x="30799" y="22922"/>
                    <a:pt x="33657" y="19621"/>
                  </a:cubicBezTo>
                  <a:lnTo>
                    <a:pt x="11693" y="366"/>
                  </a:lnTo>
                  <a:cubicBezTo>
                    <a:pt x="-5562" y="20190"/>
                    <a:pt x="-3479" y="50249"/>
                    <a:pt x="16345" y="67504"/>
                  </a:cubicBezTo>
                  <a:cubicBezTo>
                    <a:pt x="20830" y="71408"/>
                    <a:pt x="26006" y="74436"/>
                    <a:pt x="31607" y="76433"/>
                  </a:cubicBezTo>
                  <a:lnTo>
                    <a:pt x="31607" y="137931"/>
                  </a:lnTo>
                  <a:cubicBezTo>
                    <a:pt x="31607" y="156086"/>
                    <a:pt x="46324" y="170803"/>
                    <a:pt x="64479" y="170803"/>
                  </a:cubicBezTo>
                  <a:lnTo>
                    <a:pt x="119461" y="170803"/>
                  </a:lnTo>
                  <a:lnTo>
                    <a:pt x="119461" y="302584"/>
                  </a:lnTo>
                  <a:lnTo>
                    <a:pt x="353738" y="302584"/>
                  </a:lnTo>
                  <a:lnTo>
                    <a:pt x="353738" y="163482"/>
                  </a:lnTo>
                  <a:lnTo>
                    <a:pt x="394078" y="163482"/>
                  </a:lnTo>
                  <a:cubicBezTo>
                    <a:pt x="396059" y="163482"/>
                    <a:pt x="397665" y="165088"/>
                    <a:pt x="397665" y="167069"/>
                  </a:cubicBezTo>
                  <a:lnTo>
                    <a:pt x="397665" y="228054"/>
                  </a:lnTo>
                  <a:cubicBezTo>
                    <a:pt x="372659" y="236144"/>
                    <a:pt x="358946" y="262973"/>
                    <a:pt x="367035" y="287979"/>
                  </a:cubicBezTo>
                  <a:cubicBezTo>
                    <a:pt x="369060" y="294237"/>
                    <a:pt x="372360" y="300008"/>
                    <a:pt x="376727" y="304927"/>
                  </a:cubicBezTo>
                  <a:lnTo>
                    <a:pt x="398690" y="285452"/>
                  </a:lnTo>
                  <a:cubicBezTo>
                    <a:pt x="395661" y="282131"/>
                    <a:pt x="393989" y="277794"/>
                    <a:pt x="394005" y="273299"/>
                  </a:cubicBezTo>
                  <a:cubicBezTo>
                    <a:pt x="394014" y="263191"/>
                    <a:pt x="402215" y="255003"/>
                    <a:pt x="412323" y="255012"/>
                  </a:cubicBezTo>
                  <a:cubicBezTo>
                    <a:pt x="422431" y="255020"/>
                    <a:pt x="430619" y="263222"/>
                    <a:pt x="430611" y="273330"/>
                  </a:cubicBezTo>
                  <a:cubicBezTo>
                    <a:pt x="430607" y="277764"/>
                    <a:pt x="428994" y="282045"/>
                    <a:pt x="426071" y="285379"/>
                  </a:cubicBezTo>
                  <a:lnTo>
                    <a:pt x="448035" y="304634"/>
                  </a:lnTo>
                  <a:cubicBezTo>
                    <a:pt x="465358" y="284922"/>
                    <a:pt x="463421" y="254900"/>
                    <a:pt x="443710" y="237578"/>
                  </a:cubicBezTo>
                  <a:cubicBezTo>
                    <a:pt x="438833" y="233291"/>
                    <a:pt x="433128" y="230050"/>
                    <a:pt x="426950" y="228054"/>
                  </a:cubicBezTo>
                  <a:close/>
                  <a:moveTo>
                    <a:pt x="324454" y="200087"/>
                  </a:moveTo>
                  <a:lnTo>
                    <a:pt x="304101" y="200087"/>
                  </a:lnTo>
                  <a:cubicBezTo>
                    <a:pt x="303393" y="200214"/>
                    <a:pt x="302719" y="200489"/>
                    <a:pt x="302124" y="200893"/>
                  </a:cubicBezTo>
                  <a:lnTo>
                    <a:pt x="279721" y="223808"/>
                  </a:lnTo>
                  <a:lnTo>
                    <a:pt x="262663" y="183395"/>
                  </a:lnTo>
                  <a:lnTo>
                    <a:pt x="230816" y="249286"/>
                  </a:lnTo>
                  <a:lnTo>
                    <a:pt x="208486" y="163482"/>
                  </a:lnTo>
                  <a:lnTo>
                    <a:pt x="191282" y="200087"/>
                  </a:lnTo>
                  <a:lnTo>
                    <a:pt x="156067" y="200087"/>
                  </a:lnTo>
                  <a:lnTo>
                    <a:pt x="156067" y="185445"/>
                  </a:lnTo>
                  <a:lnTo>
                    <a:pt x="181984" y="185445"/>
                  </a:lnTo>
                  <a:lnTo>
                    <a:pt x="212440" y="120653"/>
                  </a:lnTo>
                  <a:lnTo>
                    <a:pt x="234989" y="206896"/>
                  </a:lnTo>
                  <a:lnTo>
                    <a:pt x="263615" y="148327"/>
                  </a:lnTo>
                  <a:lnTo>
                    <a:pt x="284700" y="198257"/>
                  </a:lnTo>
                  <a:lnTo>
                    <a:pt x="292021" y="190936"/>
                  </a:lnTo>
                  <a:cubicBezTo>
                    <a:pt x="295236" y="187683"/>
                    <a:pt x="299536" y="185728"/>
                    <a:pt x="304101" y="185445"/>
                  </a:cubicBezTo>
                  <a:lnTo>
                    <a:pt x="324454" y="185445"/>
                  </a:lnTo>
                  <a:close/>
                </a:path>
              </a:pathLst>
            </a:custGeom>
            <a:solidFill>
              <a:schemeClr val="bg1"/>
            </a:solidFill>
            <a:ln w="7243" cap="flat">
              <a:noFill/>
              <a:prstDash val="solid"/>
              <a:miter/>
            </a:ln>
          </p:spPr>
          <p:txBody>
            <a:bodyPr rtlCol="0" anchor="ctr"/>
            <a:lstStyle/>
            <a:p>
              <a:endParaRPr lang="zh-CN" altLang="en-US"/>
            </a:p>
          </p:txBody>
        </p:sp>
      </p:grpSp>
      <p:grpSp>
        <p:nvGrpSpPr>
          <p:cNvPr id="6" name="组合 5"/>
          <p:cNvGrpSpPr/>
          <p:nvPr/>
        </p:nvGrpSpPr>
        <p:grpSpPr>
          <a:xfrm>
            <a:off x="2253223" y="3650353"/>
            <a:ext cx="409985" cy="497839"/>
            <a:chOff x="2253223" y="3650353"/>
            <a:chExt cx="409985" cy="497839"/>
          </a:xfrm>
        </p:grpSpPr>
        <p:sp>
          <p:nvSpPr>
            <p:cNvPr id="4" name="任意多边形: 形状 3"/>
            <p:cNvSpPr/>
            <p:nvPr/>
          </p:nvSpPr>
          <p:spPr>
            <a:xfrm>
              <a:off x="2253223" y="3650353"/>
              <a:ext cx="409985" cy="497839"/>
            </a:xfrm>
            <a:custGeom>
              <a:avLst/>
              <a:gdLst>
                <a:gd name="connsiteX0" fmla="*/ 87854 w 409985"/>
                <a:gd name="connsiteY0" fmla="*/ 204993 h 497839"/>
                <a:gd name="connsiteX1" fmla="*/ 204993 w 409985"/>
                <a:gd name="connsiteY1" fmla="*/ 87854 h 497839"/>
                <a:gd name="connsiteX2" fmla="*/ 322131 w 409985"/>
                <a:gd name="connsiteY2" fmla="*/ 204993 h 497839"/>
                <a:gd name="connsiteX3" fmla="*/ 204993 w 409985"/>
                <a:gd name="connsiteY3" fmla="*/ 322131 h 497839"/>
                <a:gd name="connsiteX4" fmla="*/ 87854 w 409985"/>
                <a:gd name="connsiteY4" fmla="*/ 204993 h 497839"/>
                <a:gd name="connsiteX5" fmla="*/ 204993 w 409985"/>
                <a:gd name="connsiteY5" fmla="*/ 29285 h 497839"/>
                <a:gd name="connsiteX6" fmla="*/ 219635 w 409985"/>
                <a:gd name="connsiteY6" fmla="*/ 43927 h 497839"/>
                <a:gd name="connsiteX7" fmla="*/ 204993 w 409985"/>
                <a:gd name="connsiteY7" fmla="*/ 58569 h 497839"/>
                <a:gd name="connsiteX8" fmla="*/ 190350 w 409985"/>
                <a:gd name="connsiteY8" fmla="*/ 43927 h 497839"/>
                <a:gd name="connsiteX9" fmla="*/ 204993 w 409985"/>
                <a:gd name="connsiteY9" fmla="*/ 29285 h 497839"/>
                <a:gd name="connsiteX10" fmla="*/ 355077 w 409985"/>
                <a:gd name="connsiteY10" fmla="*/ 450984 h 497839"/>
                <a:gd name="connsiteX11" fmla="*/ 263562 w 409985"/>
                <a:gd name="connsiteY11" fmla="*/ 439270 h 497839"/>
                <a:gd name="connsiteX12" fmla="*/ 263562 w 409985"/>
                <a:gd name="connsiteY12" fmla="*/ 401200 h 497839"/>
                <a:gd name="connsiteX13" fmla="*/ 409985 w 409985"/>
                <a:gd name="connsiteY13" fmla="*/ 204993 h 497839"/>
                <a:gd name="connsiteX14" fmla="*/ 204993 w 409985"/>
                <a:gd name="connsiteY14" fmla="*/ 0 h 497839"/>
                <a:gd name="connsiteX15" fmla="*/ 0 w 409985"/>
                <a:gd name="connsiteY15" fmla="*/ 204993 h 497839"/>
                <a:gd name="connsiteX16" fmla="*/ 146423 w 409985"/>
                <a:gd name="connsiteY16" fmla="*/ 401200 h 497839"/>
                <a:gd name="connsiteX17" fmla="*/ 146423 w 409985"/>
                <a:gd name="connsiteY17" fmla="*/ 439270 h 497839"/>
                <a:gd name="connsiteX18" fmla="*/ 54909 w 409985"/>
                <a:gd name="connsiteY18" fmla="*/ 450984 h 497839"/>
                <a:gd name="connsiteX19" fmla="*/ 29285 w 409985"/>
                <a:gd name="connsiteY19" fmla="*/ 480269 h 497839"/>
                <a:gd name="connsiteX20" fmla="*/ 29285 w 409985"/>
                <a:gd name="connsiteY20" fmla="*/ 497839 h 497839"/>
                <a:gd name="connsiteX21" fmla="*/ 380701 w 409985"/>
                <a:gd name="connsiteY21" fmla="*/ 497839 h 497839"/>
                <a:gd name="connsiteX22" fmla="*/ 380701 w 409985"/>
                <a:gd name="connsiteY22" fmla="*/ 479536 h 497839"/>
                <a:gd name="connsiteX23" fmla="*/ 355077 w 409985"/>
                <a:gd name="connsiteY23" fmla="*/ 450984 h 497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9985" h="497839">
                  <a:moveTo>
                    <a:pt x="87854" y="204993"/>
                  </a:moveTo>
                  <a:cubicBezTo>
                    <a:pt x="87854" y="140566"/>
                    <a:pt x="140566" y="87854"/>
                    <a:pt x="204993" y="87854"/>
                  </a:cubicBezTo>
                  <a:cubicBezTo>
                    <a:pt x="269419" y="87854"/>
                    <a:pt x="322131" y="140566"/>
                    <a:pt x="322131" y="204993"/>
                  </a:cubicBezTo>
                  <a:cubicBezTo>
                    <a:pt x="322131" y="269419"/>
                    <a:pt x="269419" y="322131"/>
                    <a:pt x="204993" y="322131"/>
                  </a:cubicBezTo>
                  <a:cubicBezTo>
                    <a:pt x="140566" y="322131"/>
                    <a:pt x="87854" y="269419"/>
                    <a:pt x="87854" y="204993"/>
                  </a:cubicBezTo>
                  <a:close/>
                  <a:moveTo>
                    <a:pt x="204993" y="29285"/>
                  </a:moveTo>
                  <a:cubicBezTo>
                    <a:pt x="213046" y="29285"/>
                    <a:pt x="219635" y="35874"/>
                    <a:pt x="219635" y="43927"/>
                  </a:cubicBezTo>
                  <a:cubicBezTo>
                    <a:pt x="219635" y="51980"/>
                    <a:pt x="213046" y="58569"/>
                    <a:pt x="204993" y="58569"/>
                  </a:cubicBezTo>
                  <a:cubicBezTo>
                    <a:pt x="196939" y="58569"/>
                    <a:pt x="190350" y="51980"/>
                    <a:pt x="190350" y="43927"/>
                  </a:cubicBezTo>
                  <a:cubicBezTo>
                    <a:pt x="190350" y="35874"/>
                    <a:pt x="196939" y="29285"/>
                    <a:pt x="204993" y="29285"/>
                  </a:cubicBezTo>
                  <a:close/>
                  <a:moveTo>
                    <a:pt x="355077" y="450984"/>
                  </a:moveTo>
                  <a:lnTo>
                    <a:pt x="263562" y="439270"/>
                  </a:lnTo>
                  <a:lnTo>
                    <a:pt x="263562" y="401200"/>
                  </a:lnTo>
                  <a:cubicBezTo>
                    <a:pt x="348488" y="376308"/>
                    <a:pt x="409985" y="297972"/>
                    <a:pt x="409985" y="204993"/>
                  </a:cubicBezTo>
                  <a:cubicBezTo>
                    <a:pt x="409985" y="91515"/>
                    <a:pt x="318471" y="0"/>
                    <a:pt x="204993" y="0"/>
                  </a:cubicBezTo>
                  <a:cubicBezTo>
                    <a:pt x="91515" y="0"/>
                    <a:pt x="0" y="91515"/>
                    <a:pt x="0" y="204993"/>
                  </a:cubicBezTo>
                  <a:cubicBezTo>
                    <a:pt x="0" y="297972"/>
                    <a:pt x="61498" y="376308"/>
                    <a:pt x="146423" y="401200"/>
                  </a:cubicBezTo>
                  <a:lnTo>
                    <a:pt x="146423" y="439270"/>
                  </a:lnTo>
                  <a:lnTo>
                    <a:pt x="54909" y="450984"/>
                  </a:lnTo>
                  <a:cubicBezTo>
                    <a:pt x="40266" y="453180"/>
                    <a:pt x="29285" y="465626"/>
                    <a:pt x="29285" y="480269"/>
                  </a:cubicBezTo>
                  <a:lnTo>
                    <a:pt x="29285" y="497839"/>
                  </a:lnTo>
                  <a:lnTo>
                    <a:pt x="380701" y="497839"/>
                  </a:lnTo>
                  <a:lnTo>
                    <a:pt x="380701" y="479536"/>
                  </a:lnTo>
                  <a:cubicBezTo>
                    <a:pt x="380701" y="464894"/>
                    <a:pt x="369719" y="452448"/>
                    <a:pt x="355077" y="450984"/>
                  </a:cubicBezTo>
                  <a:close/>
                </a:path>
              </a:pathLst>
            </a:custGeom>
            <a:solidFill>
              <a:schemeClr val="bg1"/>
            </a:solidFill>
            <a:ln w="7243" cap="flat">
              <a:noFill/>
              <a:prstDash val="solid"/>
              <a:miter/>
            </a:ln>
          </p:spPr>
          <p:txBody>
            <a:bodyPr rtlCol="0" anchor="ctr"/>
            <a:lstStyle/>
            <a:p>
              <a:endParaRPr lang="zh-CN" altLang="en-US"/>
            </a:p>
          </p:txBody>
        </p:sp>
        <p:sp>
          <p:nvSpPr>
            <p:cNvPr id="5" name="任意多边形: 形状 4"/>
            <p:cNvSpPr/>
            <p:nvPr/>
          </p:nvSpPr>
          <p:spPr>
            <a:xfrm>
              <a:off x="2370362" y="3767492"/>
              <a:ext cx="175708" cy="175708"/>
            </a:xfrm>
            <a:custGeom>
              <a:avLst/>
              <a:gdLst>
                <a:gd name="connsiteX0" fmla="*/ 87854 w 175708"/>
                <a:gd name="connsiteY0" fmla="*/ 131781 h 175708"/>
                <a:gd name="connsiteX1" fmla="*/ 43927 w 175708"/>
                <a:gd name="connsiteY1" fmla="*/ 87854 h 175708"/>
                <a:gd name="connsiteX2" fmla="*/ 87854 w 175708"/>
                <a:gd name="connsiteY2" fmla="*/ 43927 h 175708"/>
                <a:gd name="connsiteX3" fmla="*/ 131781 w 175708"/>
                <a:gd name="connsiteY3" fmla="*/ 87854 h 175708"/>
                <a:gd name="connsiteX4" fmla="*/ 87854 w 175708"/>
                <a:gd name="connsiteY4" fmla="*/ 131781 h 175708"/>
                <a:gd name="connsiteX5" fmla="*/ 87854 w 175708"/>
                <a:gd name="connsiteY5" fmla="*/ 0 h 175708"/>
                <a:gd name="connsiteX6" fmla="*/ 0 w 175708"/>
                <a:gd name="connsiteY6" fmla="*/ 87854 h 175708"/>
                <a:gd name="connsiteX7" fmla="*/ 87854 w 175708"/>
                <a:gd name="connsiteY7" fmla="*/ 175708 h 175708"/>
                <a:gd name="connsiteX8" fmla="*/ 175708 w 175708"/>
                <a:gd name="connsiteY8" fmla="*/ 87854 h 175708"/>
                <a:gd name="connsiteX9" fmla="*/ 87854 w 175708"/>
                <a:gd name="connsiteY9" fmla="*/ 0 h 175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708" h="175708">
                  <a:moveTo>
                    <a:pt x="87854" y="131781"/>
                  </a:moveTo>
                  <a:cubicBezTo>
                    <a:pt x="63694" y="131781"/>
                    <a:pt x="43927" y="112014"/>
                    <a:pt x="43927" y="87854"/>
                  </a:cubicBezTo>
                  <a:cubicBezTo>
                    <a:pt x="43927" y="63694"/>
                    <a:pt x="63694" y="43927"/>
                    <a:pt x="87854" y="43927"/>
                  </a:cubicBezTo>
                  <a:cubicBezTo>
                    <a:pt x="112014" y="43927"/>
                    <a:pt x="131781" y="63694"/>
                    <a:pt x="131781" y="87854"/>
                  </a:cubicBezTo>
                  <a:cubicBezTo>
                    <a:pt x="131781" y="112014"/>
                    <a:pt x="112014" y="131781"/>
                    <a:pt x="87854" y="131781"/>
                  </a:cubicBezTo>
                  <a:close/>
                  <a:moveTo>
                    <a:pt x="87854" y="0"/>
                  </a:moveTo>
                  <a:cubicBezTo>
                    <a:pt x="39534" y="0"/>
                    <a:pt x="0" y="39534"/>
                    <a:pt x="0" y="87854"/>
                  </a:cubicBezTo>
                  <a:cubicBezTo>
                    <a:pt x="0" y="136174"/>
                    <a:pt x="39534" y="175708"/>
                    <a:pt x="87854" y="175708"/>
                  </a:cubicBezTo>
                  <a:cubicBezTo>
                    <a:pt x="136174" y="175708"/>
                    <a:pt x="175708" y="136174"/>
                    <a:pt x="175708" y="87854"/>
                  </a:cubicBezTo>
                  <a:cubicBezTo>
                    <a:pt x="175708" y="39534"/>
                    <a:pt x="136174" y="0"/>
                    <a:pt x="87854" y="0"/>
                  </a:cubicBezTo>
                  <a:close/>
                </a:path>
              </a:pathLst>
            </a:custGeom>
            <a:solidFill>
              <a:schemeClr val="bg1"/>
            </a:solidFill>
            <a:ln w="7243" cap="flat">
              <a:noFill/>
              <a:prstDash val="solid"/>
              <a:miter/>
            </a:ln>
          </p:spPr>
          <p:txBody>
            <a:bodyPr rtlCol="0" anchor="ctr"/>
            <a:lstStyle/>
            <a:p>
              <a:endParaRPr lang="zh-CN" altLang="en-US"/>
            </a:p>
          </p:txBody>
        </p:sp>
      </p:grpSp>
      <p:sp>
        <p:nvSpPr>
          <p:cNvPr id="25602" name="内容占位符 1"/>
          <p:cNvSpPr>
            <a:spLocks noGrp="1"/>
          </p:cNvSpPr>
          <p:nvPr>
            <p:custDataLst>
              <p:tags r:id="rId1"/>
            </p:custDataLst>
          </p:nvPr>
        </p:nvSpPr>
        <p:spPr>
          <a:xfrm>
            <a:off x="424180" y="1149350"/>
            <a:ext cx="10803890" cy="1454150"/>
          </a:xfrm>
          <a:prstGeom prst="rect">
            <a:avLst/>
          </a:prstGeom>
          <a:noFill/>
          <a:ln>
            <a:noFill/>
          </a:ln>
        </p:spPr>
        <p:txBody>
          <a:bodyPr vert="horz" wrap="square" lIns="91440" tIns="45720" rIns="91440" bIns="45720" numCol="1" anchor="t" anchorCtr="0" compatLnSpc="1">
            <a:noAutofit/>
          </a:bodyPr>
          <a:lstStyle>
            <a:lvl1pPr marL="272415" indent="-272415" algn="l" rtl="0" eaLnBrk="1" fontAlgn="base" hangingPunct="1">
              <a:lnSpc>
                <a:spcPct val="150000"/>
              </a:lnSpc>
              <a:spcBef>
                <a:spcPct val="20000"/>
              </a:spcBef>
              <a:spcAft>
                <a:spcPct val="0"/>
              </a:spcAft>
              <a:buClr>
                <a:schemeClr val="bg1"/>
              </a:buClr>
              <a:buFont typeface="Arial" panose="020B0604020202020204" pitchFamily="34" charset="0"/>
              <a:buChar char="•"/>
              <a:defRPr kumimoji="1" sz="1800" b="0">
                <a:solidFill>
                  <a:schemeClr val="bg1"/>
                </a:solidFill>
                <a:latin typeface="Lucida Console" panose="020B0609040504020204" pitchFamily="49" charset="0"/>
                <a:ea typeface="微软雅黑" panose="020B0503020204020204" charset="-122"/>
                <a:cs typeface="宋体" panose="02010600030101010101" pitchFamily="2" charset="-122"/>
              </a:defRPr>
            </a:lvl1pPr>
            <a:lvl2pPr marL="589280" indent="-225425" algn="l" rtl="0" eaLnBrk="1" fontAlgn="base" hangingPunct="1">
              <a:lnSpc>
                <a:spcPct val="130000"/>
              </a:lnSpc>
              <a:spcBef>
                <a:spcPct val="20000"/>
              </a:spcBef>
              <a:spcAft>
                <a:spcPct val="0"/>
              </a:spcAft>
              <a:buClr>
                <a:srgbClr val="032089"/>
              </a:buClr>
              <a:buFont typeface="Wingdings" panose="05000000000000000000" pitchFamily="2" charset="2"/>
              <a:buChar char="l"/>
              <a:defRPr kumimoji="1" sz="1745" b="0">
                <a:solidFill>
                  <a:schemeClr val="tx1"/>
                </a:solidFill>
                <a:latin typeface="微软雅黑" panose="020B0503020204020204" charset="-122"/>
                <a:ea typeface="微软雅黑" panose="020B0503020204020204" charset="-122"/>
              </a:defRPr>
            </a:lvl2pPr>
            <a:lvl3pPr marL="906780" indent="-180975" algn="l" rtl="0" eaLnBrk="1" fontAlgn="base" hangingPunct="1">
              <a:spcBef>
                <a:spcPct val="20000"/>
              </a:spcBef>
              <a:spcAft>
                <a:spcPct val="0"/>
              </a:spcAft>
              <a:buFont typeface="Arial" panose="020B0604020202020204" pitchFamily="34" charset="0"/>
              <a:buChar char="•"/>
              <a:defRPr kumimoji="1" sz="1430" b="0">
                <a:solidFill>
                  <a:schemeClr val="tx1"/>
                </a:solidFill>
                <a:latin typeface="微软雅黑" panose="020B0503020204020204" charset="-122"/>
                <a:ea typeface="微软雅黑" panose="020B0503020204020204" charset="-122"/>
              </a:defRPr>
            </a:lvl3pPr>
            <a:lvl4pPr marL="1268730" indent="-180975" algn="l" rtl="0" eaLnBrk="1" fontAlgn="base" hangingPunct="1">
              <a:spcBef>
                <a:spcPct val="20000"/>
              </a:spcBef>
              <a:spcAft>
                <a:spcPct val="0"/>
              </a:spcAft>
              <a:buFont typeface="Arial" panose="020B0604020202020204" pitchFamily="34" charset="0"/>
              <a:buChar char="–"/>
              <a:defRPr kumimoji="1" sz="1430" b="0">
                <a:solidFill>
                  <a:schemeClr val="tx1"/>
                </a:solidFill>
                <a:latin typeface="微软雅黑" panose="020B0503020204020204" charset="-122"/>
                <a:ea typeface="微软雅黑" panose="020B0503020204020204" charset="-122"/>
              </a:defRPr>
            </a:lvl4pPr>
            <a:lvl5pPr marL="1631950" indent="-180975" algn="l" rtl="0" eaLnBrk="1" fontAlgn="base" hangingPunct="1">
              <a:spcBef>
                <a:spcPct val="20000"/>
              </a:spcBef>
              <a:spcAft>
                <a:spcPct val="0"/>
              </a:spcAft>
              <a:buFont typeface="Arial" panose="020B0604020202020204" pitchFamily="34" charset="0"/>
              <a:buChar char="»"/>
              <a:defRPr kumimoji="1" sz="1430" b="0">
                <a:solidFill>
                  <a:schemeClr val="tx1"/>
                </a:solidFill>
                <a:latin typeface="微软雅黑" panose="020B0503020204020204" charset="-122"/>
                <a:ea typeface="微软雅黑" panose="020B0503020204020204" charset="-122"/>
              </a:defRPr>
            </a:lvl5pPr>
            <a:lvl6pPr marL="1995805"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6pPr>
            <a:lvl7pPr marL="2358390"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7pPr>
            <a:lvl8pPr marL="2720975"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8pPr>
            <a:lvl9pPr marL="3084195"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9pPr>
          </a:lstStyle>
          <a:p>
            <a:pPr marL="361950" indent="-361950">
              <a:buFont typeface="Arial" panose="020B0604020202020204" pitchFamily="34" charset="0"/>
              <a:buChar char="•"/>
            </a:pPr>
            <a:r>
              <a:rPr altLang="zh-CN">
                <a:solidFill>
                  <a:schemeClr val="tx1"/>
                </a:solidFill>
                <a:sym typeface="+mn-ea"/>
              </a:rPr>
              <a:t>状态响应是指在每一次HTTP交互中，返回响应包中包含的状态码</a:t>
            </a:r>
            <a:r>
              <a:rPr lang="zh-CN">
                <a:solidFill>
                  <a:schemeClr val="tx1"/>
                </a:solidFill>
                <a:sym typeface="+mn-ea"/>
              </a:rPr>
              <a:t>，是服务器发送给浏览器的内容里面包含的其中一个内容。</a:t>
            </a:r>
            <a:endParaRPr lang="zh-CN" dirty="0">
              <a:solidFill>
                <a:schemeClr val="tx1"/>
              </a:solidFill>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形状 19"/>
          <p:cNvSpPr/>
          <p:nvPr/>
        </p:nvSpPr>
        <p:spPr>
          <a:xfrm>
            <a:off x="7835902" y="307977"/>
            <a:ext cx="4356099" cy="6242048"/>
          </a:xfrm>
          <a:custGeom>
            <a:avLst/>
            <a:gdLst>
              <a:gd name="connsiteX0" fmla="*/ 3121024 w 4356099"/>
              <a:gd name="connsiteY0" fmla="*/ 0 h 6242048"/>
              <a:gd name="connsiteX1" fmla="*/ 4335867 w 4356099"/>
              <a:gd name="connsiteY1" fmla="*/ 245266 h 6242048"/>
              <a:gd name="connsiteX2" fmla="*/ 4356099 w 4356099"/>
              <a:gd name="connsiteY2" fmla="*/ 255012 h 6242048"/>
              <a:gd name="connsiteX3" fmla="*/ 4356099 w 4356099"/>
              <a:gd name="connsiteY3" fmla="*/ 5987037 h 6242048"/>
              <a:gd name="connsiteX4" fmla="*/ 4335867 w 4356099"/>
              <a:gd name="connsiteY4" fmla="*/ 5996783 h 6242048"/>
              <a:gd name="connsiteX5" fmla="*/ 3121024 w 4356099"/>
              <a:gd name="connsiteY5" fmla="*/ 6242048 h 6242048"/>
              <a:gd name="connsiteX6" fmla="*/ 0 w 4356099"/>
              <a:gd name="connsiteY6" fmla="*/ 3121024 h 6242048"/>
              <a:gd name="connsiteX7" fmla="*/ 3121024 w 4356099"/>
              <a:gd name="connsiteY7" fmla="*/ 0 h 6242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56099" h="6242048">
                <a:moveTo>
                  <a:pt x="3121024" y="0"/>
                </a:moveTo>
                <a:cubicBezTo>
                  <a:pt x="3551947" y="0"/>
                  <a:pt x="3962473" y="87333"/>
                  <a:pt x="4335867" y="245266"/>
                </a:cubicBezTo>
                <a:lnTo>
                  <a:pt x="4356099" y="255012"/>
                </a:lnTo>
                <a:lnTo>
                  <a:pt x="4356099" y="5987037"/>
                </a:lnTo>
                <a:lnTo>
                  <a:pt x="4335867" y="5996783"/>
                </a:lnTo>
                <a:cubicBezTo>
                  <a:pt x="3962473" y="6154715"/>
                  <a:pt x="3551947" y="6242048"/>
                  <a:pt x="3121024" y="6242048"/>
                </a:cubicBezTo>
                <a:cubicBezTo>
                  <a:pt x="1397330" y="6242048"/>
                  <a:pt x="0" y="4844718"/>
                  <a:pt x="0" y="3121024"/>
                </a:cubicBezTo>
                <a:cubicBezTo>
                  <a:pt x="0" y="1397330"/>
                  <a:pt x="1397330" y="0"/>
                  <a:pt x="3121024" y="0"/>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矩形: 圆角 20"/>
          <p:cNvSpPr/>
          <p:nvPr/>
        </p:nvSpPr>
        <p:spPr>
          <a:xfrm>
            <a:off x="660400" y="1625601"/>
            <a:ext cx="6908800" cy="717524"/>
          </a:xfrm>
          <a:prstGeom prst="roundRect">
            <a:avLst>
              <a:gd name="adj" fmla="val 36189"/>
            </a:avLst>
          </a:prstGeom>
          <a:solidFill>
            <a:schemeClr val="accent1"/>
          </a:solidFill>
          <a:ln>
            <a:noFill/>
          </a:ln>
          <a:effectLst>
            <a:outerShdw blurRad="342900" dist="152400" dir="5400000" sx="90000" sy="90000" algn="t" rotWithShape="0">
              <a:schemeClr val="accent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035050" y="1799697"/>
            <a:ext cx="4199255" cy="368935"/>
          </a:xfrm>
          <a:prstGeom prst="rect">
            <a:avLst/>
          </a:prstGeom>
          <a:noFill/>
        </p:spPr>
        <p:txBody>
          <a:bodyPr wrap="none" lIns="0" tIns="0" rIns="0" bIns="0" rtlCol="0">
            <a:spAutoFit/>
          </a:bodyPr>
          <a:lstStyle/>
          <a:p>
            <a:pPr algn="l"/>
            <a:r>
              <a:rPr lang="en-US" altLang="zh-CN" sz="2400" dirty="0">
                <a:solidFill>
                  <a:schemeClr val="bg1"/>
                </a:solidFill>
              </a:rPr>
              <a:t>Q</a:t>
            </a:r>
            <a:r>
              <a:rPr lang="zh-CN" altLang="en-US" sz="2400" dirty="0">
                <a:solidFill>
                  <a:schemeClr val="bg1"/>
                </a:solidFill>
              </a:rPr>
              <a:t>：常见的状态响应码有哪些？</a:t>
            </a:r>
            <a:endParaRPr lang="zh-CN" altLang="en-US" sz="2400" dirty="0">
              <a:solidFill>
                <a:schemeClr val="bg1"/>
              </a:solidFill>
            </a:endParaRPr>
          </a:p>
        </p:txBody>
      </p:sp>
      <p:sp>
        <p:nvSpPr>
          <p:cNvPr id="28" name="文本框 27"/>
          <p:cNvSpPr txBox="1"/>
          <p:nvPr/>
        </p:nvSpPr>
        <p:spPr>
          <a:xfrm>
            <a:off x="1035050" y="2617826"/>
            <a:ext cx="6186336" cy="2308225"/>
          </a:xfrm>
          <a:prstGeom prst="rect">
            <a:avLst/>
          </a:prstGeom>
          <a:noFill/>
        </p:spPr>
        <p:txBody>
          <a:bodyPr wrap="square" lIns="0" tIns="0" rIns="0" bIns="0" rtlCol="0">
            <a:spAutoFit/>
          </a:bodyPr>
          <a:lstStyle/>
          <a:p>
            <a:pPr algn="l">
              <a:lnSpc>
                <a:spcPct val="150000"/>
              </a:lnSpc>
            </a:pPr>
            <a:r>
              <a:rPr lang="en-US" altLang="zh-CN" sz="2000" dirty="0">
                <a:solidFill>
                  <a:schemeClr val="tx1">
                    <a:lumMod val="65000"/>
                    <a:lumOff val="35000"/>
                  </a:schemeClr>
                </a:solidFill>
              </a:rPr>
              <a:t>A</a:t>
            </a:r>
            <a:r>
              <a:rPr lang="zh-CN" altLang="en-US" sz="2000" dirty="0">
                <a:solidFill>
                  <a:schemeClr val="tx1">
                    <a:lumMod val="65000"/>
                    <a:lumOff val="35000"/>
                  </a:schemeClr>
                </a:solidFill>
              </a:rPr>
              <a:t>：</a:t>
            </a:r>
            <a:r>
              <a:rPr lang="zh-CN" sz="2000">
                <a:sym typeface="+mn-ea"/>
              </a:rPr>
              <a:t>在访问用户页面时，找不到特定的用户页，返回404状态码；又或者在访问应用服务时，后端服务出错，返回500状态码。这些都是常见的状态响应。即使正常访问网页，没有产生错误，也会返回200状态码。</a:t>
            </a:r>
            <a:endParaRPr lang="en-US" altLang="zh-CN" sz="2000"/>
          </a:p>
          <a:p>
            <a:pPr algn="l">
              <a:lnSpc>
                <a:spcPct val="150000"/>
              </a:lnSpc>
            </a:pPr>
            <a:endParaRPr lang="en-US" altLang="zh-CN" sz="2000" dirty="0">
              <a:solidFill>
                <a:schemeClr val="tx1">
                  <a:lumMod val="65000"/>
                  <a:lumOff val="35000"/>
                </a:schemeClr>
              </a:solidFill>
            </a:endParaRPr>
          </a:p>
        </p:txBody>
      </p:sp>
      <p:sp>
        <p:nvSpPr>
          <p:cNvPr id="2" name="文本占位符 1"/>
          <p:cNvSpPr>
            <a:spLocks noGrp="1"/>
          </p:cNvSpPr>
          <p:nvPr>
            <p:ph type="body" sz="quarter" idx="10"/>
          </p:nvPr>
        </p:nvSpPr>
        <p:spPr/>
        <p:txBody>
          <a:bodyPr/>
          <a:lstStyle/>
          <a:p>
            <a:r>
              <a:rPr lang="zh-CN" altLang="en-US" dirty="0"/>
              <a:t>课堂练习</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60400" y="474705"/>
            <a:ext cx="1828800" cy="553720"/>
          </a:xfrm>
          <a:prstGeom prst="rect">
            <a:avLst/>
          </a:prstGeom>
          <a:noFill/>
        </p:spPr>
        <p:txBody>
          <a:bodyPr wrap="none" lIns="0" tIns="0" rIns="0" bIns="0" rtlCol="0">
            <a:spAutoFit/>
          </a:bodyPr>
          <a:lstStyle/>
          <a:p>
            <a:pPr algn="l"/>
            <a:r>
              <a:rPr lang="zh-CN" altLang="en-US" sz="3600" dirty="0">
                <a:latin typeface="+mj-ea"/>
                <a:ea typeface="+mj-ea"/>
              </a:rPr>
              <a:t>状态响应</a:t>
            </a:r>
            <a:endParaRPr lang="zh-CN" altLang="en-US" sz="3600" dirty="0">
              <a:latin typeface="+mj-ea"/>
              <a:ea typeface="+mj-ea"/>
            </a:endParaRPr>
          </a:p>
        </p:txBody>
      </p:sp>
      <p:grpSp>
        <p:nvGrpSpPr>
          <p:cNvPr id="2" name="组合 1"/>
          <p:cNvGrpSpPr/>
          <p:nvPr/>
        </p:nvGrpSpPr>
        <p:grpSpPr>
          <a:xfrm>
            <a:off x="2221616" y="2024053"/>
            <a:ext cx="459859" cy="593123"/>
            <a:chOff x="2221616" y="2024053"/>
            <a:chExt cx="459859" cy="593123"/>
          </a:xfrm>
        </p:grpSpPr>
        <p:sp>
          <p:nvSpPr>
            <p:cNvPr id="17" name="任意多边形: 形状 16"/>
            <p:cNvSpPr/>
            <p:nvPr/>
          </p:nvSpPr>
          <p:spPr>
            <a:xfrm>
              <a:off x="2281922" y="2507359"/>
              <a:ext cx="351415" cy="109817"/>
            </a:xfrm>
            <a:custGeom>
              <a:avLst/>
              <a:gdLst>
                <a:gd name="connsiteX0" fmla="*/ 296507 w 351415"/>
                <a:gd name="connsiteY0" fmla="*/ 0 h 109817"/>
                <a:gd name="connsiteX1" fmla="*/ 54909 w 351415"/>
                <a:gd name="connsiteY1" fmla="*/ 0 h 109817"/>
                <a:gd name="connsiteX2" fmla="*/ 0 w 351415"/>
                <a:gd name="connsiteY2" fmla="*/ 54909 h 109817"/>
                <a:gd name="connsiteX3" fmla="*/ 54909 w 351415"/>
                <a:gd name="connsiteY3" fmla="*/ 109818 h 109817"/>
                <a:gd name="connsiteX4" fmla="*/ 296507 w 351415"/>
                <a:gd name="connsiteY4" fmla="*/ 109818 h 109817"/>
                <a:gd name="connsiteX5" fmla="*/ 351416 w 351415"/>
                <a:gd name="connsiteY5" fmla="*/ 54909 h 109817"/>
                <a:gd name="connsiteX6" fmla="*/ 296507 w 351415"/>
                <a:gd name="connsiteY6" fmla="*/ 0 h 109817"/>
                <a:gd name="connsiteX7" fmla="*/ 69551 w 351415"/>
                <a:gd name="connsiteY7" fmla="*/ 76872 h 109817"/>
                <a:gd name="connsiteX8" fmla="*/ 47588 w 351415"/>
                <a:gd name="connsiteY8" fmla="*/ 54909 h 109817"/>
                <a:gd name="connsiteX9" fmla="*/ 69551 w 351415"/>
                <a:gd name="connsiteY9" fmla="*/ 32945 h 109817"/>
                <a:gd name="connsiteX10" fmla="*/ 91515 w 351415"/>
                <a:gd name="connsiteY10" fmla="*/ 54909 h 109817"/>
                <a:gd name="connsiteX11" fmla="*/ 69551 w 351415"/>
                <a:gd name="connsiteY11" fmla="*/ 76872 h 109817"/>
                <a:gd name="connsiteX12" fmla="*/ 175708 w 351415"/>
                <a:gd name="connsiteY12" fmla="*/ 76872 h 109817"/>
                <a:gd name="connsiteX13" fmla="*/ 153744 w 351415"/>
                <a:gd name="connsiteY13" fmla="*/ 54909 h 109817"/>
                <a:gd name="connsiteX14" fmla="*/ 175708 w 351415"/>
                <a:gd name="connsiteY14" fmla="*/ 32945 h 109817"/>
                <a:gd name="connsiteX15" fmla="*/ 197671 w 351415"/>
                <a:gd name="connsiteY15" fmla="*/ 54909 h 109817"/>
                <a:gd name="connsiteX16" fmla="*/ 175708 w 351415"/>
                <a:gd name="connsiteY16" fmla="*/ 76872 h 109817"/>
                <a:gd name="connsiteX17" fmla="*/ 281865 w 351415"/>
                <a:gd name="connsiteY17" fmla="*/ 76872 h 109817"/>
                <a:gd name="connsiteX18" fmla="*/ 259901 w 351415"/>
                <a:gd name="connsiteY18" fmla="*/ 54909 h 109817"/>
                <a:gd name="connsiteX19" fmla="*/ 281865 w 351415"/>
                <a:gd name="connsiteY19" fmla="*/ 32945 h 109817"/>
                <a:gd name="connsiteX20" fmla="*/ 303828 w 351415"/>
                <a:gd name="connsiteY20" fmla="*/ 54909 h 109817"/>
                <a:gd name="connsiteX21" fmla="*/ 281865 w 351415"/>
                <a:gd name="connsiteY21" fmla="*/ 76872 h 10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1415" h="109817">
                  <a:moveTo>
                    <a:pt x="296507" y="0"/>
                  </a:moveTo>
                  <a:lnTo>
                    <a:pt x="54909" y="0"/>
                  </a:lnTo>
                  <a:cubicBezTo>
                    <a:pt x="24584" y="0"/>
                    <a:pt x="0" y="24584"/>
                    <a:pt x="0" y="54909"/>
                  </a:cubicBezTo>
                  <a:cubicBezTo>
                    <a:pt x="0" y="85234"/>
                    <a:pt x="24584" y="109818"/>
                    <a:pt x="54909" y="109818"/>
                  </a:cubicBezTo>
                  <a:lnTo>
                    <a:pt x="296507" y="109818"/>
                  </a:lnTo>
                  <a:cubicBezTo>
                    <a:pt x="326832" y="109818"/>
                    <a:pt x="351416" y="85234"/>
                    <a:pt x="351416" y="54909"/>
                  </a:cubicBezTo>
                  <a:cubicBezTo>
                    <a:pt x="351416" y="24584"/>
                    <a:pt x="326832" y="0"/>
                    <a:pt x="296507" y="0"/>
                  </a:cubicBezTo>
                  <a:close/>
                  <a:moveTo>
                    <a:pt x="69551" y="76872"/>
                  </a:moveTo>
                  <a:cubicBezTo>
                    <a:pt x="57421" y="76872"/>
                    <a:pt x="47588" y="67039"/>
                    <a:pt x="47588" y="54909"/>
                  </a:cubicBezTo>
                  <a:cubicBezTo>
                    <a:pt x="47588" y="42778"/>
                    <a:pt x="57421" y="32945"/>
                    <a:pt x="69551" y="32945"/>
                  </a:cubicBezTo>
                  <a:cubicBezTo>
                    <a:pt x="81682" y="32945"/>
                    <a:pt x="91515" y="42778"/>
                    <a:pt x="91515" y="54909"/>
                  </a:cubicBezTo>
                  <a:cubicBezTo>
                    <a:pt x="91515" y="67039"/>
                    <a:pt x="81682" y="76872"/>
                    <a:pt x="69551" y="76872"/>
                  </a:cubicBezTo>
                  <a:close/>
                  <a:moveTo>
                    <a:pt x="175708" y="76872"/>
                  </a:moveTo>
                  <a:cubicBezTo>
                    <a:pt x="163578" y="76872"/>
                    <a:pt x="153744" y="67039"/>
                    <a:pt x="153744" y="54909"/>
                  </a:cubicBezTo>
                  <a:cubicBezTo>
                    <a:pt x="153744" y="42778"/>
                    <a:pt x="163578" y="32945"/>
                    <a:pt x="175708" y="32945"/>
                  </a:cubicBezTo>
                  <a:cubicBezTo>
                    <a:pt x="187838" y="32945"/>
                    <a:pt x="197671" y="42778"/>
                    <a:pt x="197671" y="54909"/>
                  </a:cubicBezTo>
                  <a:cubicBezTo>
                    <a:pt x="197671" y="67039"/>
                    <a:pt x="187838" y="76872"/>
                    <a:pt x="175708" y="76872"/>
                  </a:cubicBezTo>
                  <a:close/>
                  <a:moveTo>
                    <a:pt x="281865" y="76872"/>
                  </a:moveTo>
                  <a:cubicBezTo>
                    <a:pt x="269734" y="76872"/>
                    <a:pt x="259901" y="67039"/>
                    <a:pt x="259901" y="54909"/>
                  </a:cubicBezTo>
                  <a:cubicBezTo>
                    <a:pt x="259901" y="42778"/>
                    <a:pt x="269734" y="32945"/>
                    <a:pt x="281865" y="32945"/>
                  </a:cubicBezTo>
                  <a:cubicBezTo>
                    <a:pt x="293995" y="32945"/>
                    <a:pt x="303828" y="42778"/>
                    <a:pt x="303828" y="54909"/>
                  </a:cubicBezTo>
                  <a:cubicBezTo>
                    <a:pt x="303828" y="67039"/>
                    <a:pt x="293995" y="76872"/>
                    <a:pt x="281865" y="76872"/>
                  </a:cubicBezTo>
                  <a:close/>
                </a:path>
              </a:pathLst>
            </a:custGeom>
            <a:solidFill>
              <a:schemeClr val="bg1"/>
            </a:solidFill>
            <a:ln w="7243" cap="flat">
              <a:noFill/>
              <a:prstDash val="solid"/>
              <a:miter/>
            </a:ln>
          </p:spPr>
          <p:txBody>
            <a:bodyPr rtlCol="0" anchor="ctr"/>
            <a:lstStyle/>
            <a:p>
              <a:endParaRPr lang="zh-CN" altLang="en-US"/>
            </a:p>
          </p:txBody>
        </p:sp>
        <p:sp>
          <p:nvSpPr>
            <p:cNvPr id="18" name="任意多边形: 形状 17"/>
            <p:cNvSpPr/>
            <p:nvPr/>
          </p:nvSpPr>
          <p:spPr>
            <a:xfrm>
              <a:off x="2486256" y="2174245"/>
              <a:ext cx="21963" cy="21963"/>
            </a:xfrm>
            <a:custGeom>
              <a:avLst/>
              <a:gdLst>
                <a:gd name="connsiteX0" fmla="*/ 21964 w 21963"/>
                <a:gd name="connsiteY0" fmla="*/ 10982 h 21963"/>
                <a:gd name="connsiteX1" fmla="*/ 10982 w 21963"/>
                <a:gd name="connsiteY1" fmla="*/ 21964 h 21963"/>
                <a:gd name="connsiteX2" fmla="*/ 0 w 21963"/>
                <a:gd name="connsiteY2" fmla="*/ 10982 h 21963"/>
                <a:gd name="connsiteX3" fmla="*/ 10982 w 21963"/>
                <a:gd name="connsiteY3" fmla="*/ 0 h 21963"/>
                <a:gd name="connsiteX4" fmla="*/ 21964 w 21963"/>
                <a:gd name="connsiteY4" fmla="*/ 10982 h 2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63" h="21963">
                  <a:moveTo>
                    <a:pt x="21964" y="10982"/>
                  </a:moveTo>
                  <a:cubicBezTo>
                    <a:pt x="21964" y="17047"/>
                    <a:pt x="17047" y="21964"/>
                    <a:pt x="10982" y="21964"/>
                  </a:cubicBezTo>
                  <a:cubicBezTo>
                    <a:pt x="4917" y="21964"/>
                    <a:pt x="0" y="17047"/>
                    <a:pt x="0" y="10982"/>
                  </a:cubicBezTo>
                  <a:cubicBezTo>
                    <a:pt x="0" y="4917"/>
                    <a:pt x="4917" y="0"/>
                    <a:pt x="10982" y="0"/>
                  </a:cubicBezTo>
                  <a:cubicBezTo>
                    <a:pt x="17047" y="0"/>
                    <a:pt x="21964" y="4917"/>
                    <a:pt x="21964" y="10982"/>
                  </a:cubicBezTo>
                  <a:close/>
                </a:path>
              </a:pathLst>
            </a:custGeom>
            <a:solidFill>
              <a:schemeClr val="bg1"/>
            </a:solidFill>
            <a:ln w="7243" cap="flat">
              <a:noFill/>
              <a:prstDash val="solid"/>
              <a:miter/>
            </a:ln>
          </p:spPr>
          <p:txBody>
            <a:bodyPr rtlCol="0" anchor="ctr"/>
            <a:lstStyle/>
            <a:p>
              <a:endParaRPr lang="zh-CN" altLang="en-US"/>
            </a:p>
          </p:txBody>
        </p:sp>
        <p:sp>
          <p:nvSpPr>
            <p:cNvPr id="19" name="任意多边形: 形状 18"/>
            <p:cNvSpPr/>
            <p:nvPr/>
          </p:nvSpPr>
          <p:spPr>
            <a:xfrm>
              <a:off x="2363040" y="2024053"/>
              <a:ext cx="190350" cy="234385"/>
            </a:xfrm>
            <a:custGeom>
              <a:avLst/>
              <a:gdLst>
                <a:gd name="connsiteX0" fmla="*/ 158210 w 190350"/>
                <a:gd name="connsiteY0" fmla="*/ 87962 h 234385"/>
                <a:gd name="connsiteX1" fmla="*/ 109818 w 190350"/>
                <a:gd name="connsiteY1" fmla="*/ 87962 h 234385"/>
                <a:gd name="connsiteX2" fmla="*/ 109818 w 190350"/>
                <a:gd name="connsiteY2" fmla="*/ 54651 h 234385"/>
                <a:gd name="connsiteX3" fmla="*/ 120536 w 190350"/>
                <a:gd name="connsiteY3" fmla="*/ 14647 h 234385"/>
                <a:gd name="connsiteX4" fmla="*/ 80533 w 190350"/>
                <a:gd name="connsiteY4" fmla="*/ 3928 h 234385"/>
                <a:gd name="connsiteX5" fmla="*/ 69814 w 190350"/>
                <a:gd name="connsiteY5" fmla="*/ 43932 h 234385"/>
                <a:gd name="connsiteX6" fmla="*/ 80533 w 190350"/>
                <a:gd name="connsiteY6" fmla="*/ 54651 h 234385"/>
                <a:gd name="connsiteX7" fmla="*/ 80533 w 190350"/>
                <a:gd name="connsiteY7" fmla="*/ 87962 h 234385"/>
                <a:gd name="connsiteX8" fmla="*/ 32140 w 190350"/>
                <a:gd name="connsiteY8" fmla="*/ 87962 h 234385"/>
                <a:gd name="connsiteX9" fmla="*/ 0 w 190350"/>
                <a:gd name="connsiteY9" fmla="*/ 120102 h 234385"/>
                <a:gd name="connsiteX10" fmla="*/ 0 w 190350"/>
                <a:gd name="connsiteY10" fmla="*/ 202246 h 234385"/>
                <a:gd name="connsiteX11" fmla="*/ 32140 w 190350"/>
                <a:gd name="connsiteY11" fmla="*/ 234385 h 234385"/>
                <a:gd name="connsiteX12" fmla="*/ 158210 w 190350"/>
                <a:gd name="connsiteY12" fmla="*/ 234385 h 234385"/>
                <a:gd name="connsiteX13" fmla="*/ 190350 w 190350"/>
                <a:gd name="connsiteY13" fmla="*/ 202246 h 234385"/>
                <a:gd name="connsiteX14" fmla="*/ 190350 w 190350"/>
                <a:gd name="connsiteY14" fmla="*/ 120102 h 234385"/>
                <a:gd name="connsiteX15" fmla="*/ 158210 w 190350"/>
                <a:gd name="connsiteY15" fmla="*/ 87962 h 234385"/>
                <a:gd name="connsiteX16" fmla="*/ 58569 w 190350"/>
                <a:gd name="connsiteY16" fmla="*/ 183137 h 234385"/>
                <a:gd name="connsiteX17" fmla="*/ 36606 w 190350"/>
                <a:gd name="connsiteY17" fmla="*/ 161174 h 234385"/>
                <a:gd name="connsiteX18" fmla="*/ 58569 w 190350"/>
                <a:gd name="connsiteY18" fmla="*/ 139210 h 234385"/>
                <a:gd name="connsiteX19" fmla="*/ 80533 w 190350"/>
                <a:gd name="connsiteY19" fmla="*/ 161174 h 234385"/>
                <a:gd name="connsiteX20" fmla="*/ 58569 w 190350"/>
                <a:gd name="connsiteY20" fmla="*/ 183137 h 234385"/>
                <a:gd name="connsiteX21" fmla="*/ 131781 w 190350"/>
                <a:gd name="connsiteY21" fmla="*/ 183137 h 234385"/>
                <a:gd name="connsiteX22" fmla="*/ 109818 w 190350"/>
                <a:gd name="connsiteY22" fmla="*/ 161174 h 234385"/>
                <a:gd name="connsiteX23" fmla="*/ 131781 w 190350"/>
                <a:gd name="connsiteY23" fmla="*/ 139210 h 234385"/>
                <a:gd name="connsiteX24" fmla="*/ 153745 w 190350"/>
                <a:gd name="connsiteY24" fmla="*/ 161174 h 234385"/>
                <a:gd name="connsiteX25" fmla="*/ 131781 w 190350"/>
                <a:gd name="connsiteY25" fmla="*/ 183137 h 23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0350" h="234385">
                  <a:moveTo>
                    <a:pt x="158210" y="87962"/>
                  </a:moveTo>
                  <a:lnTo>
                    <a:pt x="109818" y="87962"/>
                  </a:lnTo>
                  <a:lnTo>
                    <a:pt x="109818" y="54651"/>
                  </a:lnTo>
                  <a:cubicBezTo>
                    <a:pt x="123824" y="46564"/>
                    <a:pt x="128623" y="28654"/>
                    <a:pt x="120536" y="14647"/>
                  </a:cubicBezTo>
                  <a:cubicBezTo>
                    <a:pt x="112449" y="641"/>
                    <a:pt x="94540" y="-4158"/>
                    <a:pt x="80533" y="3928"/>
                  </a:cubicBezTo>
                  <a:cubicBezTo>
                    <a:pt x="66526" y="12015"/>
                    <a:pt x="61727" y="29925"/>
                    <a:pt x="69814" y="43932"/>
                  </a:cubicBezTo>
                  <a:cubicBezTo>
                    <a:pt x="72384" y="48384"/>
                    <a:pt x="76081" y="52080"/>
                    <a:pt x="80533" y="54651"/>
                  </a:cubicBezTo>
                  <a:lnTo>
                    <a:pt x="80533" y="87962"/>
                  </a:lnTo>
                  <a:lnTo>
                    <a:pt x="32140" y="87962"/>
                  </a:lnTo>
                  <a:cubicBezTo>
                    <a:pt x="14407" y="88002"/>
                    <a:pt x="40" y="102369"/>
                    <a:pt x="0" y="120102"/>
                  </a:cubicBezTo>
                  <a:lnTo>
                    <a:pt x="0" y="202246"/>
                  </a:lnTo>
                  <a:cubicBezTo>
                    <a:pt x="40" y="219979"/>
                    <a:pt x="14407" y="234345"/>
                    <a:pt x="32140" y="234385"/>
                  </a:cubicBezTo>
                  <a:lnTo>
                    <a:pt x="158210" y="234385"/>
                  </a:lnTo>
                  <a:cubicBezTo>
                    <a:pt x="175944" y="234345"/>
                    <a:pt x="190310" y="219979"/>
                    <a:pt x="190350" y="202246"/>
                  </a:cubicBezTo>
                  <a:lnTo>
                    <a:pt x="190350" y="120102"/>
                  </a:lnTo>
                  <a:cubicBezTo>
                    <a:pt x="190310" y="102369"/>
                    <a:pt x="175944" y="88002"/>
                    <a:pt x="158210" y="87962"/>
                  </a:cubicBezTo>
                  <a:close/>
                  <a:moveTo>
                    <a:pt x="58569" y="183137"/>
                  </a:moveTo>
                  <a:cubicBezTo>
                    <a:pt x="46439" y="183137"/>
                    <a:pt x="36606" y="173304"/>
                    <a:pt x="36606" y="161174"/>
                  </a:cubicBezTo>
                  <a:cubicBezTo>
                    <a:pt x="36606" y="149043"/>
                    <a:pt x="46439" y="139210"/>
                    <a:pt x="58569" y="139210"/>
                  </a:cubicBezTo>
                  <a:cubicBezTo>
                    <a:pt x="70700" y="139210"/>
                    <a:pt x="80533" y="149043"/>
                    <a:pt x="80533" y="161174"/>
                  </a:cubicBezTo>
                  <a:cubicBezTo>
                    <a:pt x="80533" y="173304"/>
                    <a:pt x="70700" y="183137"/>
                    <a:pt x="58569" y="183137"/>
                  </a:cubicBezTo>
                  <a:close/>
                  <a:moveTo>
                    <a:pt x="131781" y="183137"/>
                  </a:moveTo>
                  <a:cubicBezTo>
                    <a:pt x="119651" y="183137"/>
                    <a:pt x="109818" y="173304"/>
                    <a:pt x="109818" y="161174"/>
                  </a:cubicBezTo>
                  <a:cubicBezTo>
                    <a:pt x="109818" y="149043"/>
                    <a:pt x="119651" y="139210"/>
                    <a:pt x="131781" y="139210"/>
                  </a:cubicBezTo>
                  <a:cubicBezTo>
                    <a:pt x="143911" y="139210"/>
                    <a:pt x="153745" y="149043"/>
                    <a:pt x="153745" y="161174"/>
                  </a:cubicBezTo>
                  <a:cubicBezTo>
                    <a:pt x="153745" y="173304"/>
                    <a:pt x="143911" y="183137"/>
                    <a:pt x="131781" y="183137"/>
                  </a:cubicBezTo>
                  <a:close/>
                </a:path>
              </a:pathLst>
            </a:custGeom>
            <a:solidFill>
              <a:schemeClr val="bg1"/>
            </a:solidFill>
            <a:ln w="7243" cap="flat">
              <a:noFill/>
              <a:prstDash val="solid"/>
              <a:miter/>
            </a:ln>
          </p:spPr>
          <p:txBody>
            <a:bodyPr rtlCol="0" anchor="ctr"/>
            <a:lstStyle/>
            <a:p>
              <a:endParaRPr lang="zh-CN" altLang="en-US"/>
            </a:p>
          </p:txBody>
        </p:sp>
        <p:sp>
          <p:nvSpPr>
            <p:cNvPr id="23" name="任意多边形: 形状 22"/>
            <p:cNvSpPr/>
            <p:nvPr/>
          </p:nvSpPr>
          <p:spPr>
            <a:xfrm>
              <a:off x="2413044" y="2174245"/>
              <a:ext cx="21963" cy="21963"/>
            </a:xfrm>
            <a:custGeom>
              <a:avLst/>
              <a:gdLst>
                <a:gd name="connsiteX0" fmla="*/ 21964 w 21963"/>
                <a:gd name="connsiteY0" fmla="*/ 10982 h 21963"/>
                <a:gd name="connsiteX1" fmla="*/ 10982 w 21963"/>
                <a:gd name="connsiteY1" fmla="*/ 21964 h 21963"/>
                <a:gd name="connsiteX2" fmla="*/ 0 w 21963"/>
                <a:gd name="connsiteY2" fmla="*/ 10982 h 21963"/>
                <a:gd name="connsiteX3" fmla="*/ 10982 w 21963"/>
                <a:gd name="connsiteY3" fmla="*/ 0 h 21963"/>
                <a:gd name="connsiteX4" fmla="*/ 21964 w 21963"/>
                <a:gd name="connsiteY4" fmla="*/ 10982 h 2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63" h="21963">
                  <a:moveTo>
                    <a:pt x="21964" y="10982"/>
                  </a:moveTo>
                  <a:cubicBezTo>
                    <a:pt x="21964" y="17047"/>
                    <a:pt x="17047" y="21964"/>
                    <a:pt x="10982" y="21964"/>
                  </a:cubicBezTo>
                  <a:cubicBezTo>
                    <a:pt x="4917" y="21964"/>
                    <a:pt x="0" y="17047"/>
                    <a:pt x="0" y="10982"/>
                  </a:cubicBezTo>
                  <a:cubicBezTo>
                    <a:pt x="0" y="4917"/>
                    <a:pt x="4917" y="0"/>
                    <a:pt x="10982" y="0"/>
                  </a:cubicBezTo>
                  <a:cubicBezTo>
                    <a:pt x="17047" y="0"/>
                    <a:pt x="21964" y="4917"/>
                    <a:pt x="21964" y="10982"/>
                  </a:cubicBezTo>
                  <a:close/>
                </a:path>
              </a:pathLst>
            </a:custGeom>
            <a:solidFill>
              <a:schemeClr val="bg1"/>
            </a:solidFill>
            <a:ln w="7243" cap="flat">
              <a:noFill/>
              <a:prstDash val="solid"/>
              <a:miter/>
            </a:ln>
          </p:spPr>
          <p:txBody>
            <a:bodyPr rtlCol="0" anchor="ctr"/>
            <a:lstStyle/>
            <a:p>
              <a:endParaRPr lang="zh-CN" altLang="en-US"/>
            </a:p>
          </p:txBody>
        </p:sp>
        <p:sp>
          <p:nvSpPr>
            <p:cNvPr id="28" name="任意多边形: 形状 27"/>
            <p:cNvSpPr/>
            <p:nvPr/>
          </p:nvSpPr>
          <p:spPr>
            <a:xfrm>
              <a:off x="2221616" y="2182811"/>
              <a:ext cx="459859" cy="304926"/>
            </a:xfrm>
            <a:custGeom>
              <a:avLst/>
              <a:gdLst>
                <a:gd name="connsiteX0" fmla="*/ 426950 w 459859"/>
                <a:gd name="connsiteY0" fmla="*/ 228054 h 304926"/>
                <a:gd name="connsiteX1" fmla="*/ 426950 w 459859"/>
                <a:gd name="connsiteY1" fmla="*/ 167069 h 304926"/>
                <a:gd name="connsiteX2" fmla="*/ 394078 w 459859"/>
                <a:gd name="connsiteY2" fmla="*/ 134197 h 304926"/>
                <a:gd name="connsiteX3" fmla="*/ 353738 w 459859"/>
                <a:gd name="connsiteY3" fmla="*/ 134197 h 304926"/>
                <a:gd name="connsiteX4" fmla="*/ 353738 w 459859"/>
                <a:gd name="connsiteY4" fmla="*/ 97591 h 304926"/>
                <a:gd name="connsiteX5" fmla="*/ 119461 w 459859"/>
                <a:gd name="connsiteY5" fmla="*/ 97591 h 304926"/>
                <a:gd name="connsiteX6" fmla="*/ 119461 w 459859"/>
                <a:gd name="connsiteY6" fmla="*/ 141518 h 304926"/>
                <a:gd name="connsiteX7" fmla="*/ 64479 w 459859"/>
                <a:gd name="connsiteY7" fmla="*/ 141518 h 304926"/>
                <a:gd name="connsiteX8" fmla="*/ 60892 w 459859"/>
                <a:gd name="connsiteY8" fmla="*/ 137931 h 304926"/>
                <a:gd name="connsiteX9" fmla="*/ 60892 w 459859"/>
                <a:gd name="connsiteY9" fmla="*/ 77238 h 304926"/>
                <a:gd name="connsiteX10" fmla="*/ 93003 w 459859"/>
                <a:gd name="connsiteY10" fmla="*/ 18212 h 304926"/>
                <a:gd name="connsiteX11" fmla="*/ 82855 w 459859"/>
                <a:gd name="connsiteY11" fmla="*/ 0 h 304926"/>
                <a:gd name="connsiteX12" fmla="*/ 60892 w 459859"/>
                <a:gd name="connsiteY12" fmla="*/ 19474 h 304926"/>
                <a:gd name="connsiteX13" fmla="*/ 65797 w 459859"/>
                <a:gd name="connsiteY13" fmla="*/ 31701 h 304926"/>
                <a:gd name="connsiteX14" fmla="*/ 47394 w 459859"/>
                <a:gd name="connsiteY14" fmla="*/ 49904 h 304926"/>
                <a:gd name="connsiteX15" fmla="*/ 29192 w 459859"/>
                <a:gd name="connsiteY15" fmla="*/ 31502 h 304926"/>
                <a:gd name="connsiteX16" fmla="*/ 33657 w 459859"/>
                <a:gd name="connsiteY16" fmla="*/ 19621 h 304926"/>
                <a:gd name="connsiteX17" fmla="*/ 11693 w 459859"/>
                <a:gd name="connsiteY17" fmla="*/ 366 h 304926"/>
                <a:gd name="connsiteX18" fmla="*/ 16345 w 459859"/>
                <a:gd name="connsiteY18" fmla="*/ 67504 h 304926"/>
                <a:gd name="connsiteX19" fmla="*/ 31607 w 459859"/>
                <a:gd name="connsiteY19" fmla="*/ 76433 h 304926"/>
                <a:gd name="connsiteX20" fmla="*/ 31607 w 459859"/>
                <a:gd name="connsiteY20" fmla="*/ 137931 h 304926"/>
                <a:gd name="connsiteX21" fmla="*/ 64479 w 459859"/>
                <a:gd name="connsiteY21" fmla="*/ 170803 h 304926"/>
                <a:gd name="connsiteX22" fmla="*/ 119461 w 459859"/>
                <a:gd name="connsiteY22" fmla="*/ 170803 h 304926"/>
                <a:gd name="connsiteX23" fmla="*/ 119461 w 459859"/>
                <a:gd name="connsiteY23" fmla="*/ 302584 h 304926"/>
                <a:gd name="connsiteX24" fmla="*/ 353738 w 459859"/>
                <a:gd name="connsiteY24" fmla="*/ 302584 h 304926"/>
                <a:gd name="connsiteX25" fmla="*/ 353738 w 459859"/>
                <a:gd name="connsiteY25" fmla="*/ 163482 h 304926"/>
                <a:gd name="connsiteX26" fmla="*/ 394078 w 459859"/>
                <a:gd name="connsiteY26" fmla="*/ 163482 h 304926"/>
                <a:gd name="connsiteX27" fmla="*/ 397665 w 459859"/>
                <a:gd name="connsiteY27" fmla="*/ 167069 h 304926"/>
                <a:gd name="connsiteX28" fmla="*/ 397665 w 459859"/>
                <a:gd name="connsiteY28" fmla="*/ 228054 h 304926"/>
                <a:gd name="connsiteX29" fmla="*/ 367035 w 459859"/>
                <a:gd name="connsiteY29" fmla="*/ 287979 h 304926"/>
                <a:gd name="connsiteX30" fmla="*/ 376727 w 459859"/>
                <a:gd name="connsiteY30" fmla="*/ 304927 h 304926"/>
                <a:gd name="connsiteX31" fmla="*/ 398690 w 459859"/>
                <a:gd name="connsiteY31" fmla="*/ 285452 h 304926"/>
                <a:gd name="connsiteX32" fmla="*/ 394005 w 459859"/>
                <a:gd name="connsiteY32" fmla="*/ 273299 h 304926"/>
                <a:gd name="connsiteX33" fmla="*/ 412323 w 459859"/>
                <a:gd name="connsiteY33" fmla="*/ 255012 h 304926"/>
                <a:gd name="connsiteX34" fmla="*/ 430611 w 459859"/>
                <a:gd name="connsiteY34" fmla="*/ 273330 h 304926"/>
                <a:gd name="connsiteX35" fmla="*/ 426071 w 459859"/>
                <a:gd name="connsiteY35" fmla="*/ 285379 h 304926"/>
                <a:gd name="connsiteX36" fmla="*/ 448035 w 459859"/>
                <a:gd name="connsiteY36" fmla="*/ 304634 h 304926"/>
                <a:gd name="connsiteX37" fmla="*/ 443710 w 459859"/>
                <a:gd name="connsiteY37" fmla="*/ 237578 h 304926"/>
                <a:gd name="connsiteX38" fmla="*/ 426950 w 459859"/>
                <a:gd name="connsiteY38" fmla="*/ 228054 h 304926"/>
                <a:gd name="connsiteX39" fmla="*/ 324454 w 459859"/>
                <a:gd name="connsiteY39" fmla="*/ 200087 h 304926"/>
                <a:gd name="connsiteX40" fmla="*/ 304101 w 459859"/>
                <a:gd name="connsiteY40" fmla="*/ 200087 h 304926"/>
                <a:gd name="connsiteX41" fmla="*/ 302124 w 459859"/>
                <a:gd name="connsiteY41" fmla="*/ 200893 h 304926"/>
                <a:gd name="connsiteX42" fmla="*/ 279721 w 459859"/>
                <a:gd name="connsiteY42" fmla="*/ 223808 h 304926"/>
                <a:gd name="connsiteX43" fmla="*/ 262663 w 459859"/>
                <a:gd name="connsiteY43" fmla="*/ 183395 h 304926"/>
                <a:gd name="connsiteX44" fmla="*/ 230816 w 459859"/>
                <a:gd name="connsiteY44" fmla="*/ 249286 h 304926"/>
                <a:gd name="connsiteX45" fmla="*/ 208486 w 459859"/>
                <a:gd name="connsiteY45" fmla="*/ 163482 h 304926"/>
                <a:gd name="connsiteX46" fmla="*/ 191282 w 459859"/>
                <a:gd name="connsiteY46" fmla="*/ 200087 h 304926"/>
                <a:gd name="connsiteX47" fmla="*/ 156067 w 459859"/>
                <a:gd name="connsiteY47" fmla="*/ 200087 h 304926"/>
                <a:gd name="connsiteX48" fmla="*/ 156067 w 459859"/>
                <a:gd name="connsiteY48" fmla="*/ 185445 h 304926"/>
                <a:gd name="connsiteX49" fmla="*/ 181984 w 459859"/>
                <a:gd name="connsiteY49" fmla="*/ 185445 h 304926"/>
                <a:gd name="connsiteX50" fmla="*/ 212440 w 459859"/>
                <a:gd name="connsiteY50" fmla="*/ 120653 h 304926"/>
                <a:gd name="connsiteX51" fmla="*/ 234989 w 459859"/>
                <a:gd name="connsiteY51" fmla="*/ 206896 h 304926"/>
                <a:gd name="connsiteX52" fmla="*/ 263615 w 459859"/>
                <a:gd name="connsiteY52" fmla="*/ 148327 h 304926"/>
                <a:gd name="connsiteX53" fmla="*/ 284700 w 459859"/>
                <a:gd name="connsiteY53" fmla="*/ 198257 h 304926"/>
                <a:gd name="connsiteX54" fmla="*/ 292021 w 459859"/>
                <a:gd name="connsiteY54" fmla="*/ 190936 h 304926"/>
                <a:gd name="connsiteX55" fmla="*/ 304101 w 459859"/>
                <a:gd name="connsiteY55" fmla="*/ 185445 h 304926"/>
                <a:gd name="connsiteX56" fmla="*/ 324454 w 459859"/>
                <a:gd name="connsiteY56" fmla="*/ 185445 h 304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59859" h="304926">
                  <a:moveTo>
                    <a:pt x="426950" y="228054"/>
                  </a:moveTo>
                  <a:lnTo>
                    <a:pt x="426950" y="167069"/>
                  </a:lnTo>
                  <a:cubicBezTo>
                    <a:pt x="426950" y="148914"/>
                    <a:pt x="412233" y="134197"/>
                    <a:pt x="394078" y="134197"/>
                  </a:cubicBezTo>
                  <a:lnTo>
                    <a:pt x="353738" y="134197"/>
                  </a:lnTo>
                  <a:lnTo>
                    <a:pt x="353738" y="97591"/>
                  </a:lnTo>
                  <a:lnTo>
                    <a:pt x="119461" y="97591"/>
                  </a:lnTo>
                  <a:lnTo>
                    <a:pt x="119461" y="141518"/>
                  </a:lnTo>
                  <a:lnTo>
                    <a:pt x="64479" y="141518"/>
                  </a:lnTo>
                  <a:cubicBezTo>
                    <a:pt x="62498" y="141518"/>
                    <a:pt x="60892" y="139912"/>
                    <a:pt x="60892" y="137931"/>
                  </a:cubicBezTo>
                  <a:lnTo>
                    <a:pt x="60892" y="77238"/>
                  </a:lnTo>
                  <a:cubicBezTo>
                    <a:pt x="86059" y="69806"/>
                    <a:pt x="100435" y="43379"/>
                    <a:pt x="93003" y="18212"/>
                  </a:cubicBezTo>
                  <a:cubicBezTo>
                    <a:pt x="91010" y="11465"/>
                    <a:pt x="87544" y="5245"/>
                    <a:pt x="82855" y="0"/>
                  </a:cubicBezTo>
                  <a:lnTo>
                    <a:pt x="60892" y="19474"/>
                  </a:lnTo>
                  <a:cubicBezTo>
                    <a:pt x="63964" y="22815"/>
                    <a:pt x="65708" y="27163"/>
                    <a:pt x="65797" y="31701"/>
                  </a:cubicBezTo>
                  <a:cubicBezTo>
                    <a:pt x="65742" y="41809"/>
                    <a:pt x="57503" y="49959"/>
                    <a:pt x="47394" y="49904"/>
                  </a:cubicBezTo>
                  <a:cubicBezTo>
                    <a:pt x="37286" y="49848"/>
                    <a:pt x="29137" y="41610"/>
                    <a:pt x="29192" y="31502"/>
                  </a:cubicBezTo>
                  <a:cubicBezTo>
                    <a:pt x="29215" y="27135"/>
                    <a:pt x="30799" y="22922"/>
                    <a:pt x="33657" y="19621"/>
                  </a:cubicBezTo>
                  <a:lnTo>
                    <a:pt x="11693" y="366"/>
                  </a:lnTo>
                  <a:cubicBezTo>
                    <a:pt x="-5562" y="20190"/>
                    <a:pt x="-3479" y="50249"/>
                    <a:pt x="16345" y="67504"/>
                  </a:cubicBezTo>
                  <a:cubicBezTo>
                    <a:pt x="20830" y="71408"/>
                    <a:pt x="26006" y="74436"/>
                    <a:pt x="31607" y="76433"/>
                  </a:cubicBezTo>
                  <a:lnTo>
                    <a:pt x="31607" y="137931"/>
                  </a:lnTo>
                  <a:cubicBezTo>
                    <a:pt x="31607" y="156086"/>
                    <a:pt x="46324" y="170803"/>
                    <a:pt x="64479" y="170803"/>
                  </a:cubicBezTo>
                  <a:lnTo>
                    <a:pt x="119461" y="170803"/>
                  </a:lnTo>
                  <a:lnTo>
                    <a:pt x="119461" y="302584"/>
                  </a:lnTo>
                  <a:lnTo>
                    <a:pt x="353738" y="302584"/>
                  </a:lnTo>
                  <a:lnTo>
                    <a:pt x="353738" y="163482"/>
                  </a:lnTo>
                  <a:lnTo>
                    <a:pt x="394078" y="163482"/>
                  </a:lnTo>
                  <a:cubicBezTo>
                    <a:pt x="396059" y="163482"/>
                    <a:pt x="397665" y="165088"/>
                    <a:pt x="397665" y="167069"/>
                  </a:cubicBezTo>
                  <a:lnTo>
                    <a:pt x="397665" y="228054"/>
                  </a:lnTo>
                  <a:cubicBezTo>
                    <a:pt x="372659" y="236144"/>
                    <a:pt x="358946" y="262973"/>
                    <a:pt x="367035" y="287979"/>
                  </a:cubicBezTo>
                  <a:cubicBezTo>
                    <a:pt x="369060" y="294237"/>
                    <a:pt x="372360" y="300008"/>
                    <a:pt x="376727" y="304927"/>
                  </a:cubicBezTo>
                  <a:lnTo>
                    <a:pt x="398690" y="285452"/>
                  </a:lnTo>
                  <a:cubicBezTo>
                    <a:pt x="395661" y="282131"/>
                    <a:pt x="393989" y="277794"/>
                    <a:pt x="394005" y="273299"/>
                  </a:cubicBezTo>
                  <a:cubicBezTo>
                    <a:pt x="394014" y="263191"/>
                    <a:pt x="402215" y="255003"/>
                    <a:pt x="412323" y="255012"/>
                  </a:cubicBezTo>
                  <a:cubicBezTo>
                    <a:pt x="422431" y="255020"/>
                    <a:pt x="430619" y="263222"/>
                    <a:pt x="430611" y="273330"/>
                  </a:cubicBezTo>
                  <a:cubicBezTo>
                    <a:pt x="430607" y="277764"/>
                    <a:pt x="428994" y="282045"/>
                    <a:pt x="426071" y="285379"/>
                  </a:cubicBezTo>
                  <a:lnTo>
                    <a:pt x="448035" y="304634"/>
                  </a:lnTo>
                  <a:cubicBezTo>
                    <a:pt x="465358" y="284922"/>
                    <a:pt x="463421" y="254900"/>
                    <a:pt x="443710" y="237578"/>
                  </a:cubicBezTo>
                  <a:cubicBezTo>
                    <a:pt x="438833" y="233291"/>
                    <a:pt x="433128" y="230050"/>
                    <a:pt x="426950" y="228054"/>
                  </a:cubicBezTo>
                  <a:close/>
                  <a:moveTo>
                    <a:pt x="324454" y="200087"/>
                  </a:moveTo>
                  <a:lnTo>
                    <a:pt x="304101" y="200087"/>
                  </a:lnTo>
                  <a:cubicBezTo>
                    <a:pt x="303393" y="200214"/>
                    <a:pt x="302719" y="200489"/>
                    <a:pt x="302124" y="200893"/>
                  </a:cubicBezTo>
                  <a:lnTo>
                    <a:pt x="279721" y="223808"/>
                  </a:lnTo>
                  <a:lnTo>
                    <a:pt x="262663" y="183395"/>
                  </a:lnTo>
                  <a:lnTo>
                    <a:pt x="230816" y="249286"/>
                  </a:lnTo>
                  <a:lnTo>
                    <a:pt x="208486" y="163482"/>
                  </a:lnTo>
                  <a:lnTo>
                    <a:pt x="191282" y="200087"/>
                  </a:lnTo>
                  <a:lnTo>
                    <a:pt x="156067" y="200087"/>
                  </a:lnTo>
                  <a:lnTo>
                    <a:pt x="156067" y="185445"/>
                  </a:lnTo>
                  <a:lnTo>
                    <a:pt x="181984" y="185445"/>
                  </a:lnTo>
                  <a:lnTo>
                    <a:pt x="212440" y="120653"/>
                  </a:lnTo>
                  <a:lnTo>
                    <a:pt x="234989" y="206896"/>
                  </a:lnTo>
                  <a:lnTo>
                    <a:pt x="263615" y="148327"/>
                  </a:lnTo>
                  <a:lnTo>
                    <a:pt x="284700" y="198257"/>
                  </a:lnTo>
                  <a:lnTo>
                    <a:pt x="292021" y="190936"/>
                  </a:lnTo>
                  <a:cubicBezTo>
                    <a:pt x="295236" y="187683"/>
                    <a:pt x="299536" y="185728"/>
                    <a:pt x="304101" y="185445"/>
                  </a:cubicBezTo>
                  <a:lnTo>
                    <a:pt x="324454" y="185445"/>
                  </a:lnTo>
                  <a:close/>
                </a:path>
              </a:pathLst>
            </a:custGeom>
            <a:solidFill>
              <a:schemeClr val="bg1"/>
            </a:solidFill>
            <a:ln w="7243" cap="flat">
              <a:noFill/>
              <a:prstDash val="solid"/>
              <a:miter/>
            </a:ln>
          </p:spPr>
          <p:txBody>
            <a:bodyPr rtlCol="0" anchor="ctr"/>
            <a:lstStyle/>
            <a:p>
              <a:endParaRPr lang="zh-CN" altLang="en-US"/>
            </a:p>
          </p:txBody>
        </p:sp>
      </p:grpSp>
      <p:grpSp>
        <p:nvGrpSpPr>
          <p:cNvPr id="6" name="组合 5"/>
          <p:cNvGrpSpPr/>
          <p:nvPr/>
        </p:nvGrpSpPr>
        <p:grpSpPr>
          <a:xfrm>
            <a:off x="2253223" y="3650353"/>
            <a:ext cx="409985" cy="497839"/>
            <a:chOff x="2253223" y="3650353"/>
            <a:chExt cx="409985" cy="497839"/>
          </a:xfrm>
        </p:grpSpPr>
        <p:sp>
          <p:nvSpPr>
            <p:cNvPr id="4" name="任意多边形: 形状 3"/>
            <p:cNvSpPr/>
            <p:nvPr/>
          </p:nvSpPr>
          <p:spPr>
            <a:xfrm>
              <a:off x="2253223" y="3650353"/>
              <a:ext cx="409985" cy="497839"/>
            </a:xfrm>
            <a:custGeom>
              <a:avLst/>
              <a:gdLst>
                <a:gd name="connsiteX0" fmla="*/ 87854 w 409985"/>
                <a:gd name="connsiteY0" fmla="*/ 204993 h 497839"/>
                <a:gd name="connsiteX1" fmla="*/ 204993 w 409985"/>
                <a:gd name="connsiteY1" fmla="*/ 87854 h 497839"/>
                <a:gd name="connsiteX2" fmla="*/ 322131 w 409985"/>
                <a:gd name="connsiteY2" fmla="*/ 204993 h 497839"/>
                <a:gd name="connsiteX3" fmla="*/ 204993 w 409985"/>
                <a:gd name="connsiteY3" fmla="*/ 322131 h 497839"/>
                <a:gd name="connsiteX4" fmla="*/ 87854 w 409985"/>
                <a:gd name="connsiteY4" fmla="*/ 204993 h 497839"/>
                <a:gd name="connsiteX5" fmla="*/ 204993 w 409985"/>
                <a:gd name="connsiteY5" fmla="*/ 29285 h 497839"/>
                <a:gd name="connsiteX6" fmla="*/ 219635 w 409985"/>
                <a:gd name="connsiteY6" fmla="*/ 43927 h 497839"/>
                <a:gd name="connsiteX7" fmla="*/ 204993 w 409985"/>
                <a:gd name="connsiteY7" fmla="*/ 58569 h 497839"/>
                <a:gd name="connsiteX8" fmla="*/ 190350 w 409985"/>
                <a:gd name="connsiteY8" fmla="*/ 43927 h 497839"/>
                <a:gd name="connsiteX9" fmla="*/ 204993 w 409985"/>
                <a:gd name="connsiteY9" fmla="*/ 29285 h 497839"/>
                <a:gd name="connsiteX10" fmla="*/ 355077 w 409985"/>
                <a:gd name="connsiteY10" fmla="*/ 450984 h 497839"/>
                <a:gd name="connsiteX11" fmla="*/ 263562 w 409985"/>
                <a:gd name="connsiteY11" fmla="*/ 439270 h 497839"/>
                <a:gd name="connsiteX12" fmla="*/ 263562 w 409985"/>
                <a:gd name="connsiteY12" fmla="*/ 401200 h 497839"/>
                <a:gd name="connsiteX13" fmla="*/ 409985 w 409985"/>
                <a:gd name="connsiteY13" fmla="*/ 204993 h 497839"/>
                <a:gd name="connsiteX14" fmla="*/ 204993 w 409985"/>
                <a:gd name="connsiteY14" fmla="*/ 0 h 497839"/>
                <a:gd name="connsiteX15" fmla="*/ 0 w 409985"/>
                <a:gd name="connsiteY15" fmla="*/ 204993 h 497839"/>
                <a:gd name="connsiteX16" fmla="*/ 146423 w 409985"/>
                <a:gd name="connsiteY16" fmla="*/ 401200 h 497839"/>
                <a:gd name="connsiteX17" fmla="*/ 146423 w 409985"/>
                <a:gd name="connsiteY17" fmla="*/ 439270 h 497839"/>
                <a:gd name="connsiteX18" fmla="*/ 54909 w 409985"/>
                <a:gd name="connsiteY18" fmla="*/ 450984 h 497839"/>
                <a:gd name="connsiteX19" fmla="*/ 29285 w 409985"/>
                <a:gd name="connsiteY19" fmla="*/ 480269 h 497839"/>
                <a:gd name="connsiteX20" fmla="*/ 29285 w 409985"/>
                <a:gd name="connsiteY20" fmla="*/ 497839 h 497839"/>
                <a:gd name="connsiteX21" fmla="*/ 380701 w 409985"/>
                <a:gd name="connsiteY21" fmla="*/ 497839 h 497839"/>
                <a:gd name="connsiteX22" fmla="*/ 380701 w 409985"/>
                <a:gd name="connsiteY22" fmla="*/ 479536 h 497839"/>
                <a:gd name="connsiteX23" fmla="*/ 355077 w 409985"/>
                <a:gd name="connsiteY23" fmla="*/ 450984 h 497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9985" h="497839">
                  <a:moveTo>
                    <a:pt x="87854" y="204993"/>
                  </a:moveTo>
                  <a:cubicBezTo>
                    <a:pt x="87854" y="140566"/>
                    <a:pt x="140566" y="87854"/>
                    <a:pt x="204993" y="87854"/>
                  </a:cubicBezTo>
                  <a:cubicBezTo>
                    <a:pt x="269419" y="87854"/>
                    <a:pt x="322131" y="140566"/>
                    <a:pt x="322131" y="204993"/>
                  </a:cubicBezTo>
                  <a:cubicBezTo>
                    <a:pt x="322131" y="269419"/>
                    <a:pt x="269419" y="322131"/>
                    <a:pt x="204993" y="322131"/>
                  </a:cubicBezTo>
                  <a:cubicBezTo>
                    <a:pt x="140566" y="322131"/>
                    <a:pt x="87854" y="269419"/>
                    <a:pt x="87854" y="204993"/>
                  </a:cubicBezTo>
                  <a:close/>
                  <a:moveTo>
                    <a:pt x="204993" y="29285"/>
                  </a:moveTo>
                  <a:cubicBezTo>
                    <a:pt x="213046" y="29285"/>
                    <a:pt x="219635" y="35874"/>
                    <a:pt x="219635" y="43927"/>
                  </a:cubicBezTo>
                  <a:cubicBezTo>
                    <a:pt x="219635" y="51980"/>
                    <a:pt x="213046" y="58569"/>
                    <a:pt x="204993" y="58569"/>
                  </a:cubicBezTo>
                  <a:cubicBezTo>
                    <a:pt x="196939" y="58569"/>
                    <a:pt x="190350" y="51980"/>
                    <a:pt x="190350" y="43927"/>
                  </a:cubicBezTo>
                  <a:cubicBezTo>
                    <a:pt x="190350" y="35874"/>
                    <a:pt x="196939" y="29285"/>
                    <a:pt x="204993" y="29285"/>
                  </a:cubicBezTo>
                  <a:close/>
                  <a:moveTo>
                    <a:pt x="355077" y="450984"/>
                  </a:moveTo>
                  <a:lnTo>
                    <a:pt x="263562" y="439270"/>
                  </a:lnTo>
                  <a:lnTo>
                    <a:pt x="263562" y="401200"/>
                  </a:lnTo>
                  <a:cubicBezTo>
                    <a:pt x="348488" y="376308"/>
                    <a:pt x="409985" y="297972"/>
                    <a:pt x="409985" y="204993"/>
                  </a:cubicBezTo>
                  <a:cubicBezTo>
                    <a:pt x="409985" y="91515"/>
                    <a:pt x="318471" y="0"/>
                    <a:pt x="204993" y="0"/>
                  </a:cubicBezTo>
                  <a:cubicBezTo>
                    <a:pt x="91515" y="0"/>
                    <a:pt x="0" y="91515"/>
                    <a:pt x="0" y="204993"/>
                  </a:cubicBezTo>
                  <a:cubicBezTo>
                    <a:pt x="0" y="297972"/>
                    <a:pt x="61498" y="376308"/>
                    <a:pt x="146423" y="401200"/>
                  </a:cubicBezTo>
                  <a:lnTo>
                    <a:pt x="146423" y="439270"/>
                  </a:lnTo>
                  <a:lnTo>
                    <a:pt x="54909" y="450984"/>
                  </a:lnTo>
                  <a:cubicBezTo>
                    <a:pt x="40266" y="453180"/>
                    <a:pt x="29285" y="465626"/>
                    <a:pt x="29285" y="480269"/>
                  </a:cubicBezTo>
                  <a:lnTo>
                    <a:pt x="29285" y="497839"/>
                  </a:lnTo>
                  <a:lnTo>
                    <a:pt x="380701" y="497839"/>
                  </a:lnTo>
                  <a:lnTo>
                    <a:pt x="380701" y="479536"/>
                  </a:lnTo>
                  <a:cubicBezTo>
                    <a:pt x="380701" y="464894"/>
                    <a:pt x="369719" y="452448"/>
                    <a:pt x="355077" y="450984"/>
                  </a:cubicBezTo>
                  <a:close/>
                </a:path>
              </a:pathLst>
            </a:custGeom>
            <a:solidFill>
              <a:schemeClr val="bg1"/>
            </a:solidFill>
            <a:ln w="7243" cap="flat">
              <a:noFill/>
              <a:prstDash val="solid"/>
              <a:miter/>
            </a:ln>
          </p:spPr>
          <p:txBody>
            <a:bodyPr rtlCol="0" anchor="ctr"/>
            <a:lstStyle/>
            <a:p>
              <a:endParaRPr lang="zh-CN" altLang="en-US"/>
            </a:p>
          </p:txBody>
        </p:sp>
        <p:sp>
          <p:nvSpPr>
            <p:cNvPr id="5" name="任意多边形: 形状 4"/>
            <p:cNvSpPr/>
            <p:nvPr/>
          </p:nvSpPr>
          <p:spPr>
            <a:xfrm>
              <a:off x="2370362" y="3767492"/>
              <a:ext cx="175708" cy="175708"/>
            </a:xfrm>
            <a:custGeom>
              <a:avLst/>
              <a:gdLst>
                <a:gd name="connsiteX0" fmla="*/ 87854 w 175708"/>
                <a:gd name="connsiteY0" fmla="*/ 131781 h 175708"/>
                <a:gd name="connsiteX1" fmla="*/ 43927 w 175708"/>
                <a:gd name="connsiteY1" fmla="*/ 87854 h 175708"/>
                <a:gd name="connsiteX2" fmla="*/ 87854 w 175708"/>
                <a:gd name="connsiteY2" fmla="*/ 43927 h 175708"/>
                <a:gd name="connsiteX3" fmla="*/ 131781 w 175708"/>
                <a:gd name="connsiteY3" fmla="*/ 87854 h 175708"/>
                <a:gd name="connsiteX4" fmla="*/ 87854 w 175708"/>
                <a:gd name="connsiteY4" fmla="*/ 131781 h 175708"/>
                <a:gd name="connsiteX5" fmla="*/ 87854 w 175708"/>
                <a:gd name="connsiteY5" fmla="*/ 0 h 175708"/>
                <a:gd name="connsiteX6" fmla="*/ 0 w 175708"/>
                <a:gd name="connsiteY6" fmla="*/ 87854 h 175708"/>
                <a:gd name="connsiteX7" fmla="*/ 87854 w 175708"/>
                <a:gd name="connsiteY7" fmla="*/ 175708 h 175708"/>
                <a:gd name="connsiteX8" fmla="*/ 175708 w 175708"/>
                <a:gd name="connsiteY8" fmla="*/ 87854 h 175708"/>
                <a:gd name="connsiteX9" fmla="*/ 87854 w 175708"/>
                <a:gd name="connsiteY9" fmla="*/ 0 h 175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708" h="175708">
                  <a:moveTo>
                    <a:pt x="87854" y="131781"/>
                  </a:moveTo>
                  <a:cubicBezTo>
                    <a:pt x="63694" y="131781"/>
                    <a:pt x="43927" y="112014"/>
                    <a:pt x="43927" y="87854"/>
                  </a:cubicBezTo>
                  <a:cubicBezTo>
                    <a:pt x="43927" y="63694"/>
                    <a:pt x="63694" y="43927"/>
                    <a:pt x="87854" y="43927"/>
                  </a:cubicBezTo>
                  <a:cubicBezTo>
                    <a:pt x="112014" y="43927"/>
                    <a:pt x="131781" y="63694"/>
                    <a:pt x="131781" y="87854"/>
                  </a:cubicBezTo>
                  <a:cubicBezTo>
                    <a:pt x="131781" y="112014"/>
                    <a:pt x="112014" y="131781"/>
                    <a:pt x="87854" y="131781"/>
                  </a:cubicBezTo>
                  <a:close/>
                  <a:moveTo>
                    <a:pt x="87854" y="0"/>
                  </a:moveTo>
                  <a:cubicBezTo>
                    <a:pt x="39534" y="0"/>
                    <a:pt x="0" y="39534"/>
                    <a:pt x="0" y="87854"/>
                  </a:cubicBezTo>
                  <a:cubicBezTo>
                    <a:pt x="0" y="136174"/>
                    <a:pt x="39534" y="175708"/>
                    <a:pt x="87854" y="175708"/>
                  </a:cubicBezTo>
                  <a:cubicBezTo>
                    <a:pt x="136174" y="175708"/>
                    <a:pt x="175708" y="136174"/>
                    <a:pt x="175708" y="87854"/>
                  </a:cubicBezTo>
                  <a:cubicBezTo>
                    <a:pt x="175708" y="39534"/>
                    <a:pt x="136174" y="0"/>
                    <a:pt x="87854" y="0"/>
                  </a:cubicBezTo>
                  <a:close/>
                </a:path>
              </a:pathLst>
            </a:custGeom>
            <a:solidFill>
              <a:schemeClr val="bg1"/>
            </a:solidFill>
            <a:ln w="7243" cap="flat">
              <a:noFill/>
              <a:prstDash val="solid"/>
              <a:miter/>
            </a:ln>
          </p:spPr>
          <p:txBody>
            <a:bodyPr rtlCol="0" anchor="ctr"/>
            <a:lstStyle/>
            <a:p>
              <a:endParaRPr lang="zh-CN" altLang="en-US"/>
            </a:p>
          </p:txBody>
        </p:sp>
      </p:grpSp>
      <p:sp>
        <p:nvSpPr>
          <p:cNvPr id="25602" name="内容占位符 1"/>
          <p:cNvSpPr>
            <a:spLocks noGrp="1"/>
          </p:cNvSpPr>
          <p:nvPr>
            <p:custDataLst>
              <p:tags r:id="rId1"/>
            </p:custDataLst>
          </p:nvPr>
        </p:nvSpPr>
        <p:spPr>
          <a:xfrm>
            <a:off x="424180" y="1149350"/>
            <a:ext cx="10803890" cy="1454150"/>
          </a:xfrm>
          <a:prstGeom prst="rect">
            <a:avLst/>
          </a:prstGeom>
          <a:noFill/>
          <a:ln>
            <a:noFill/>
          </a:ln>
        </p:spPr>
        <p:txBody>
          <a:bodyPr vert="horz" wrap="square" lIns="91440" tIns="45720" rIns="91440" bIns="45720" numCol="1" anchor="t" anchorCtr="0" compatLnSpc="1">
            <a:noAutofit/>
          </a:bodyPr>
          <a:lstStyle>
            <a:lvl1pPr marL="272415" indent="-272415" algn="l" rtl="0" eaLnBrk="1" fontAlgn="base" hangingPunct="1">
              <a:lnSpc>
                <a:spcPct val="150000"/>
              </a:lnSpc>
              <a:spcBef>
                <a:spcPct val="20000"/>
              </a:spcBef>
              <a:spcAft>
                <a:spcPct val="0"/>
              </a:spcAft>
              <a:buClr>
                <a:schemeClr val="bg1"/>
              </a:buClr>
              <a:buFont typeface="Arial" panose="020B0604020202020204" pitchFamily="34" charset="0"/>
              <a:buChar char="•"/>
              <a:defRPr kumimoji="1" sz="1800" b="0">
                <a:solidFill>
                  <a:schemeClr val="bg1"/>
                </a:solidFill>
                <a:latin typeface="Lucida Console" panose="020B0609040504020204" pitchFamily="49" charset="0"/>
                <a:ea typeface="微软雅黑" panose="020B0503020204020204" charset="-122"/>
                <a:cs typeface="宋体" panose="02010600030101010101" pitchFamily="2" charset="-122"/>
              </a:defRPr>
            </a:lvl1pPr>
            <a:lvl2pPr marL="589280" indent="-225425" algn="l" rtl="0" eaLnBrk="1" fontAlgn="base" hangingPunct="1">
              <a:lnSpc>
                <a:spcPct val="130000"/>
              </a:lnSpc>
              <a:spcBef>
                <a:spcPct val="20000"/>
              </a:spcBef>
              <a:spcAft>
                <a:spcPct val="0"/>
              </a:spcAft>
              <a:buClr>
                <a:srgbClr val="032089"/>
              </a:buClr>
              <a:buFont typeface="Wingdings" panose="05000000000000000000" pitchFamily="2" charset="2"/>
              <a:buChar char="l"/>
              <a:defRPr kumimoji="1" sz="1745" b="0">
                <a:solidFill>
                  <a:schemeClr val="tx1"/>
                </a:solidFill>
                <a:latin typeface="微软雅黑" panose="020B0503020204020204" charset="-122"/>
                <a:ea typeface="微软雅黑" panose="020B0503020204020204" charset="-122"/>
              </a:defRPr>
            </a:lvl2pPr>
            <a:lvl3pPr marL="906780" indent="-180975" algn="l" rtl="0" eaLnBrk="1" fontAlgn="base" hangingPunct="1">
              <a:spcBef>
                <a:spcPct val="20000"/>
              </a:spcBef>
              <a:spcAft>
                <a:spcPct val="0"/>
              </a:spcAft>
              <a:buFont typeface="Arial" panose="020B0604020202020204" pitchFamily="34" charset="0"/>
              <a:buChar char="•"/>
              <a:defRPr kumimoji="1" sz="1430" b="0">
                <a:solidFill>
                  <a:schemeClr val="tx1"/>
                </a:solidFill>
                <a:latin typeface="微软雅黑" panose="020B0503020204020204" charset="-122"/>
                <a:ea typeface="微软雅黑" panose="020B0503020204020204" charset="-122"/>
              </a:defRPr>
            </a:lvl3pPr>
            <a:lvl4pPr marL="1268730" indent="-180975" algn="l" rtl="0" eaLnBrk="1" fontAlgn="base" hangingPunct="1">
              <a:spcBef>
                <a:spcPct val="20000"/>
              </a:spcBef>
              <a:spcAft>
                <a:spcPct val="0"/>
              </a:spcAft>
              <a:buFont typeface="Arial" panose="020B0604020202020204" pitchFamily="34" charset="0"/>
              <a:buChar char="–"/>
              <a:defRPr kumimoji="1" sz="1430" b="0">
                <a:solidFill>
                  <a:schemeClr val="tx1"/>
                </a:solidFill>
                <a:latin typeface="微软雅黑" panose="020B0503020204020204" charset="-122"/>
                <a:ea typeface="微软雅黑" panose="020B0503020204020204" charset="-122"/>
              </a:defRPr>
            </a:lvl4pPr>
            <a:lvl5pPr marL="1631950" indent="-180975" algn="l" rtl="0" eaLnBrk="1" fontAlgn="base" hangingPunct="1">
              <a:spcBef>
                <a:spcPct val="20000"/>
              </a:spcBef>
              <a:spcAft>
                <a:spcPct val="0"/>
              </a:spcAft>
              <a:buFont typeface="Arial" panose="020B0604020202020204" pitchFamily="34" charset="0"/>
              <a:buChar char="»"/>
              <a:defRPr kumimoji="1" sz="1430" b="0">
                <a:solidFill>
                  <a:schemeClr val="tx1"/>
                </a:solidFill>
                <a:latin typeface="微软雅黑" panose="020B0503020204020204" charset="-122"/>
                <a:ea typeface="微软雅黑" panose="020B0503020204020204" charset="-122"/>
              </a:defRPr>
            </a:lvl5pPr>
            <a:lvl6pPr marL="1995805"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6pPr>
            <a:lvl7pPr marL="2358390"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7pPr>
            <a:lvl8pPr marL="2720975"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8pPr>
            <a:lvl9pPr marL="3084195"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9pPr>
          </a:lstStyle>
          <a:p>
            <a:pPr marL="361950" indent="-361950">
              <a:defRPr/>
            </a:pPr>
            <a:r>
              <a:rPr lang="zh-CN" altLang="en-US" dirty="0">
                <a:solidFill>
                  <a:schemeClr val="tx1"/>
                </a:solidFill>
                <a:sym typeface="+mn-ea"/>
              </a:rPr>
              <a:t>常见的状态响应码如下表所示</a:t>
            </a:r>
            <a:endParaRPr lang="zh-CN" altLang="en-US" dirty="0">
              <a:solidFill>
                <a:schemeClr val="tx1"/>
              </a:solidFill>
              <a:sym typeface="+mn-ea"/>
            </a:endParaRPr>
          </a:p>
        </p:txBody>
      </p:sp>
      <p:graphicFrame>
        <p:nvGraphicFramePr>
          <p:cNvPr id="7" name="表格 6"/>
          <p:cNvGraphicFramePr>
            <a:graphicFrameLocks noGrp="1"/>
          </p:cNvGraphicFramePr>
          <p:nvPr>
            <p:custDataLst>
              <p:tags r:id="rId2"/>
            </p:custDataLst>
          </p:nvPr>
        </p:nvGraphicFramePr>
        <p:xfrm>
          <a:off x="848003" y="1674524"/>
          <a:ext cx="7666630" cy="4937760"/>
        </p:xfrm>
        <a:graphic>
          <a:graphicData uri="http://schemas.openxmlformats.org/drawingml/2006/table">
            <a:tbl>
              <a:tblPr firstRow="1" firstCol="1" bandRow="1">
                <a:tableStyleId>{5C22544A-7EE6-4342-B048-85BDC9FD1C3A}</a:tableStyleId>
              </a:tblPr>
              <a:tblGrid>
                <a:gridCol w="2170430"/>
                <a:gridCol w="2748030"/>
                <a:gridCol w="2748170"/>
              </a:tblGrid>
              <a:tr h="411480">
                <a:tc>
                  <a:txBody>
                    <a:bodyPr/>
                    <a:p>
                      <a:pPr indent="0" algn="ctr">
                        <a:buNone/>
                      </a:pPr>
                      <a:r>
                        <a:rPr lang="en-US" sz="1200" b="1">
                          <a:solidFill>
                            <a:srgbClr val="FFFFFF"/>
                          </a:solidFill>
                          <a:latin typeface="微软雅黑" panose="020B0503020204020204" charset="-122"/>
                          <a:ea typeface="微软雅黑" panose="020B0503020204020204" charset="-122"/>
                          <a:cs typeface="方正兰亭黑简体" charset="0"/>
                        </a:rPr>
                        <a:t>状态码</a:t>
                      </a:r>
                      <a:endParaRPr lang="en-US" altLang="en-US" sz="1200" b="1">
                        <a:solidFill>
                          <a:srgbClr val="FFFFFF"/>
                        </a:solidFill>
                        <a:latin typeface="微软雅黑" panose="020B0503020204020204" charset="-122"/>
                        <a:ea typeface="微软雅黑" panose="020B0503020204020204" charset="-122"/>
                        <a:cs typeface="方正兰亭黑简体" charset="0"/>
                      </a:endParaRPr>
                    </a:p>
                  </a:txBody>
                  <a:tcPr marL="68580" marR="68580" marT="0" marB="0" vert="horz" anchor="ctr" anchorCtr="0"/>
                </a:tc>
                <a:tc>
                  <a:txBody>
                    <a:bodyPr/>
                    <a:p>
                      <a:pPr indent="0" algn="ctr">
                        <a:buNone/>
                      </a:pPr>
                      <a:r>
                        <a:rPr lang="en-US" sz="1200" b="1">
                          <a:solidFill>
                            <a:srgbClr val="FFFFFF"/>
                          </a:solidFill>
                          <a:latin typeface="微软雅黑" panose="020B0503020204020204" charset="-122"/>
                          <a:ea typeface="微软雅黑" panose="020B0503020204020204" charset="-122"/>
                          <a:cs typeface="方正兰亭黑简体" charset="0"/>
                        </a:rPr>
                        <a:t>信息</a:t>
                      </a:r>
                      <a:endParaRPr lang="en-US" altLang="en-US" sz="1200" b="1">
                        <a:solidFill>
                          <a:srgbClr val="FFFFFF"/>
                        </a:solidFill>
                        <a:latin typeface="微软雅黑" panose="020B0503020204020204" charset="-122"/>
                        <a:ea typeface="微软雅黑" panose="020B0503020204020204" charset="-122"/>
                        <a:cs typeface="方正兰亭黑简体" charset="0"/>
                      </a:endParaRPr>
                    </a:p>
                  </a:txBody>
                  <a:tcPr marL="68580" marR="68580" marT="0" marB="0" vert="horz" anchor="ctr" anchorCtr="0"/>
                </a:tc>
                <a:tc>
                  <a:txBody>
                    <a:bodyPr/>
                    <a:p>
                      <a:pPr indent="0" algn="ctr">
                        <a:buNone/>
                      </a:pPr>
                      <a:r>
                        <a:rPr lang="en-US" sz="1200" b="1">
                          <a:solidFill>
                            <a:srgbClr val="FFFFFF"/>
                          </a:solidFill>
                          <a:latin typeface="微软雅黑" panose="020B0503020204020204" charset="-122"/>
                          <a:ea typeface="微软雅黑" panose="020B0503020204020204" charset="-122"/>
                          <a:cs typeface="方正兰亭黑简体" charset="0"/>
                        </a:rPr>
                        <a:t>解释</a:t>
                      </a:r>
                      <a:endParaRPr lang="en-US" altLang="en-US" sz="1200" b="1">
                        <a:solidFill>
                          <a:srgbClr val="FFFFFF"/>
                        </a:solidFill>
                        <a:latin typeface="微软雅黑" panose="020B0503020204020204" charset="-122"/>
                        <a:ea typeface="微软雅黑" panose="020B0503020204020204" charset="-122"/>
                        <a:cs typeface="方正兰亭黑简体" charset="0"/>
                      </a:endParaRPr>
                    </a:p>
                  </a:txBody>
                  <a:tcPr marL="68580" marR="68580" marT="0" marB="0" vert="horz" anchor="ctr" anchorCtr="0"/>
                </a:tc>
              </a:tr>
              <a:tr h="411480">
                <a:tc>
                  <a:txBody>
                    <a:bodyPr/>
                    <a:p>
                      <a:pPr indent="0" algn="ctr">
                        <a:buNone/>
                      </a:pPr>
                      <a:r>
                        <a:rPr lang="en-US" sz="1200" b="1">
                          <a:latin typeface="微软雅黑" panose="020B0503020204020204" charset="-122"/>
                          <a:ea typeface="微软雅黑" panose="020B0503020204020204" charset="-122"/>
                          <a:cs typeface="Times New Roman" panose="02020603050405020304" pitchFamily="18" charset="0"/>
                        </a:rPr>
                        <a:t>200</a:t>
                      </a:r>
                      <a:endParaRPr lang="en-US" altLang="en-US" sz="1200" b="1">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Times New Roman" panose="02020603050405020304" pitchFamily="18" charset="0"/>
                        </a:rPr>
                        <a:t>OK</a:t>
                      </a:r>
                      <a:endParaRPr lang="en-US" altLang="en-US" sz="1200" b="0">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方正书宋简体" charset="0"/>
                        </a:rPr>
                        <a:t>一切正常</a:t>
                      </a:r>
                      <a:endParaRPr lang="en-US" altLang="en-US" sz="1200" b="0">
                        <a:latin typeface="微软雅黑" panose="020B0503020204020204" charset="-122"/>
                        <a:ea typeface="微软雅黑" panose="020B0503020204020204" charset="-122"/>
                        <a:cs typeface="方正书宋简体" charset="0"/>
                      </a:endParaRPr>
                    </a:p>
                  </a:txBody>
                  <a:tcPr marL="68580" marR="68580" marT="0" marB="0" vert="horz" anchor="ctr" anchorCtr="0"/>
                </a:tc>
              </a:tr>
              <a:tr h="411480">
                <a:tc>
                  <a:txBody>
                    <a:bodyPr/>
                    <a:p>
                      <a:pPr indent="0" algn="ctr">
                        <a:buNone/>
                      </a:pPr>
                      <a:r>
                        <a:rPr lang="en-US" sz="1200" b="1">
                          <a:latin typeface="微软雅黑" panose="020B0503020204020204" charset="-122"/>
                          <a:ea typeface="微软雅黑" panose="020B0503020204020204" charset="-122"/>
                          <a:cs typeface="Times New Roman" panose="02020603050405020304" pitchFamily="18" charset="0"/>
                        </a:rPr>
                        <a:t>301</a:t>
                      </a:r>
                      <a:endParaRPr lang="en-US" altLang="en-US" sz="1200" b="1">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Times New Roman" panose="02020603050405020304" pitchFamily="18" charset="0"/>
                        </a:rPr>
                        <a:t>Moved Permanently</a:t>
                      </a:r>
                      <a:endParaRPr lang="en-US" altLang="en-US" sz="1200" b="0">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方正书宋简体" charset="0"/>
                        </a:rPr>
                        <a:t>重定向</a:t>
                      </a:r>
                      <a:endParaRPr lang="en-US" altLang="en-US" sz="1200" b="0">
                        <a:latin typeface="微软雅黑" panose="020B0503020204020204" charset="-122"/>
                        <a:ea typeface="微软雅黑" panose="020B0503020204020204" charset="-122"/>
                        <a:cs typeface="方正书宋简体" charset="0"/>
                      </a:endParaRPr>
                    </a:p>
                  </a:txBody>
                  <a:tcPr marL="68580" marR="68580" marT="0" marB="0" vert="horz" anchor="ctr" anchorCtr="0"/>
                </a:tc>
              </a:tr>
              <a:tr h="411480">
                <a:tc>
                  <a:txBody>
                    <a:bodyPr/>
                    <a:p>
                      <a:pPr indent="0" algn="ctr">
                        <a:buNone/>
                      </a:pPr>
                      <a:r>
                        <a:rPr lang="en-US" sz="1200" b="1">
                          <a:latin typeface="微软雅黑" panose="020B0503020204020204" charset="-122"/>
                          <a:ea typeface="微软雅黑" panose="020B0503020204020204" charset="-122"/>
                          <a:cs typeface="Times New Roman" panose="02020603050405020304" pitchFamily="18" charset="0"/>
                        </a:rPr>
                        <a:t>400</a:t>
                      </a:r>
                      <a:endParaRPr lang="en-US" altLang="en-US" sz="1200" b="1">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Times New Roman" panose="02020603050405020304" pitchFamily="18" charset="0"/>
                        </a:rPr>
                        <a:t>Bad Request</a:t>
                      </a:r>
                      <a:endParaRPr lang="en-US" altLang="en-US" sz="1200" b="0">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方正书宋简体" charset="0"/>
                        </a:rPr>
                        <a:t>客户端请求错误</a:t>
                      </a:r>
                      <a:endParaRPr lang="en-US" altLang="en-US" sz="1200" b="0">
                        <a:latin typeface="微软雅黑" panose="020B0503020204020204" charset="-122"/>
                        <a:ea typeface="微软雅黑" panose="020B0503020204020204" charset="-122"/>
                        <a:cs typeface="方正书宋简体" charset="0"/>
                      </a:endParaRPr>
                    </a:p>
                  </a:txBody>
                  <a:tcPr marL="68580" marR="68580" marT="0" marB="0" vert="horz" anchor="ctr" anchorCtr="0"/>
                </a:tc>
              </a:tr>
              <a:tr h="411480">
                <a:tc>
                  <a:txBody>
                    <a:bodyPr/>
                    <a:p>
                      <a:pPr indent="0" algn="ctr">
                        <a:buNone/>
                      </a:pPr>
                      <a:r>
                        <a:rPr lang="en-US" sz="1200" b="1">
                          <a:latin typeface="微软雅黑" panose="020B0503020204020204" charset="-122"/>
                          <a:ea typeface="微软雅黑" panose="020B0503020204020204" charset="-122"/>
                          <a:cs typeface="Times New Roman" panose="02020603050405020304" pitchFamily="18" charset="0"/>
                        </a:rPr>
                        <a:t>403</a:t>
                      </a:r>
                      <a:endParaRPr lang="en-US" altLang="en-US" sz="1200" b="1">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Times New Roman" panose="02020603050405020304" pitchFamily="18" charset="0"/>
                        </a:rPr>
                        <a:t>Forbidden</a:t>
                      </a:r>
                      <a:endParaRPr lang="en-US" altLang="en-US" sz="1200" b="0">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方正书宋简体" charset="0"/>
                        </a:rPr>
                        <a:t>无权限访问</a:t>
                      </a:r>
                      <a:endParaRPr lang="en-US" altLang="en-US" sz="1200" b="0">
                        <a:latin typeface="微软雅黑" panose="020B0503020204020204" charset="-122"/>
                        <a:ea typeface="微软雅黑" panose="020B0503020204020204" charset="-122"/>
                        <a:cs typeface="方正书宋简体" charset="0"/>
                      </a:endParaRPr>
                    </a:p>
                  </a:txBody>
                  <a:tcPr marL="68580" marR="68580" marT="0" marB="0" vert="horz" anchor="ctr" anchorCtr="0"/>
                </a:tc>
              </a:tr>
              <a:tr h="411480">
                <a:tc>
                  <a:txBody>
                    <a:bodyPr/>
                    <a:p>
                      <a:pPr indent="0" algn="ctr">
                        <a:buNone/>
                      </a:pPr>
                      <a:r>
                        <a:rPr lang="en-US" sz="1200" b="1">
                          <a:latin typeface="微软雅黑" panose="020B0503020204020204" charset="-122"/>
                          <a:ea typeface="微软雅黑" panose="020B0503020204020204" charset="-122"/>
                          <a:cs typeface="Times New Roman" panose="02020603050405020304" pitchFamily="18" charset="0"/>
                        </a:rPr>
                        <a:t>404</a:t>
                      </a:r>
                      <a:endParaRPr lang="en-US" altLang="en-US" sz="1200" b="1">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Times New Roman" panose="02020603050405020304" pitchFamily="18" charset="0"/>
                        </a:rPr>
                        <a:t>Not Found</a:t>
                      </a:r>
                      <a:endParaRPr lang="en-US" altLang="en-US" sz="1200" b="0">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方正书宋简体" charset="0"/>
                        </a:rPr>
                        <a:t>找不到页面</a:t>
                      </a:r>
                      <a:endParaRPr lang="en-US" altLang="en-US" sz="1200" b="0">
                        <a:latin typeface="微软雅黑" panose="020B0503020204020204" charset="-122"/>
                        <a:ea typeface="微软雅黑" panose="020B0503020204020204" charset="-122"/>
                        <a:cs typeface="方正书宋简体" charset="0"/>
                      </a:endParaRPr>
                    </a:p>
                  </a:txBody>
                  <a:tcPr marL="68580" marR="68580" marT="0" marB="0" vert="horz" anchor="ctr" anchorCtr="0"/>
                </a:tc>
              </a:tr>
              <a:tr h="411480">
                <a:tc>
                  <a:txBody>
                    <a:bodyPr/>
                    <a:p>
                      <a:pPr indent="0" algn="ctr">
                        <a:buNone/>
                      </a:pPr>
                      <a:r>
                        <a:rPr lang="en-US" sz="1200" b="1">
                          <a:latin typeface="微软雅黑" panose="020B0503020204020204" charset="-122"/>
                          <a:ea typeface="微软雅黑" panose="020B0503020204020204" charset="-122"/>
                          <a:cs typeface="Times New Roman" panose="02020603050405020304" pitchFamily="18" charset="0"/>
                        </a:rPr>
                        <a:t>405</a:t>
                      </a:r>
                      <a:endParaRPr lang="en-US" altLang="en-US" sz="1200" b="1">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Times New Roman" panose="02020603050405020304" pitchFamily="18" charset="0"/>
                        </a:rPr>
                        <a:t>Method Not Allowd</a:t>
                      </a:r>
                      <a:endParaRPr lang="en-US" altLang="en-US" sz="1200" b="0">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方正书宋简体" charset="0"/>
                        </a:rPr>
                        <a:t>客户端使用了不支持的提交方法</a:t>
                      </a:r>
                      <a:endParaRPr lang="en-US" altLang="en-US" sz="1200" b="0">
                        <a:latin typeface="微软雅黑" panose="020B0503020204020204" charset="-122"/>
                        <a:ea typeface="微软雅黑" panose="020B0503020204020204" charset="-122"/>
                        <a:cs typeface="方正书宋简体" charset="0"/>
                      </a:endParaRPr>
                    </a:p>
                  </a:txBody>
                  <a:tcPr marL="68580" marR="68580" marT="0" marB="0" vert="horz" anchor="ctr" anchorCtr="0"/>
                </a:tc>
              </a:tr>
              <a:tr h="411480">
                <a:tc>
                  <a:txBody>
                    <a:bodyPr/>
                    <a:p>
                      <a:pPr indent="0" algn="ctr">
                        <a:buNone/>
                      </a:pPr>
                      <a:r>
                        <a:rPr lang="en-US" sz="1200" b="1">
                          <a:latin typeface="微软雅黑" panose="020B0503020204020204" charset="-122"/>
                          <a:ea typeface="微软雅黑" panose="020B0503020204020204" charset="-122"/>
                          <a:cs typeface="Times New Roman" panose="02020603050405020304" pitchFamily="18" charset="0"/>
                        </a:rPr>
                        <a:t>500</a:t>
                      </a:r>
                      <a:endParaRPr lang="en-US" altLang="en-US" sz="1200" b="1">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Times New Roman" panose="02020603050405020304" pitchFamily="18" charset="0"/>
                        </a:rPr>
                        <a:t>Internal Server Error</a:t>
                      </a:r>
                      <a:endParaRPr lang="en-US" altLang="en-US" sz="1200" b="0">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方正书宋简体" charset="0"/>
                        </a:rPr>
                        <a:t>服务器端代码出错</a:t>
                      </a:r>
                      <a:endParaRPr lang="en-US" altLang="en-US" sz="1200" b="0">
                        <a:latin typeface="微软雅黑" panose="020B0503020204020204" charset="-122"/>
                        <a:ea typeface="微软雅黑" panose="020B0503020204020204" charset="-122"/>
                        <a:cs typeface="方正书宋简体" charset="0"/>
                      </a:endParaRPr>
                    </a:p>
                  </a:txBody>
                  <a:tcPr marL="68580" marR="68580" marT="0" marB="0" vert="horz" anchor="ctr" anchorCtr="0"/>
                </a:tc>
              </a:tr>
              <a:tr h="411480">
                <a:tc>
                  <a:txBody>
                    <a:bodyPr/>
                    <a:p>
                      <a:pPr indent="0" algn="ctr">
                        <a:buNone/>
                      </a:pPr>
                      <a:r>
                        <a:rPr lang="en-US" sz="1200" b="1">
                          <a:latin typeface="微软雅黑" panose="020B0503020204020204" charset="-122"/>
                          <a:ea typeface="微软雅黑" panose="020B0503020204020204" charset="-122"/>
                          <a:cs typeface="Times New Roman" panose="02020603050405020304" pitchFamily="18" charset="0"/>
                        </a:rPr>
                        <a:t>502</a:t>
                      </a:r>
                      <a:endParaRPr lang="en-US" altLang="en-US" sz="1200" b="1">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Times New Roman" panose="02020603050405020304" pitchFamily="18" charset="0"/>
                        </a:rPr>
                        <a:t>Bad Gateway</a:t>
                      </a:r>
                      <a:endParaRPr lang="en-US" altLang="en-US" sz="1200" b="0">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tc>
                <a:tc>
                  <a:txBody>
                    <a:bodyPr/>
                    <a:p>
                      <a:pPr indent="0" algn="ctr">
                        <a:buNone/>
                      </a:pPr>
                      <a:r>
                        <a:rPr lang="en-US" sz="1200" b="0">
                          <a:latin typeface="微软雅黑" panose="020B0503020204020204" charset="-122"/>
                          <a:ea typeface="微软雅黑" panose="020B0503020204020204" charset="-122"/>
                          <a:cs typeface="方正书宋简体" charset="0"/>
                        </a:rPr>
                        <a:t>代理与服务器之间访问出错</a:t>
                      </a:r>
                      <a:endParaRPr lang="en-US" altLang="en-US" sz="1200" b="0">
                        <a:latin typeface="微软雅黑" panose="020B0503020204020204" charset="-122"/>
                        <a:ea typeface="微软雅黑" panose="020B0503020204020204" charset="-122"/>
                        <a:cs typeface="方正书宋简体" charset="0"/>
                      </a:endParaRPr>
                    </a:p>
                  </a:txBody>
                  <a:tcPr marL="68580" marR="68580" marT="0" marB="0" vert="horz" anchor="ctr" anchorCtr="0"/>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60400" y="474705"/>
            <a:ext cx="1828800" cy="553720"/>
          </a:xfrm>
          <a:prstGeom prst="rect">
            <a:avLst/>
          </a:prstGeom>
          <a:noFill/>
        </p:spPr>
        <p:txBody>
          <a:bodyPr wrap="none" lIns="0" tIns="0" rIns="0" bIns="0" rtlCol="0">
            <a:spAutoFit/>
          </a:bodyPr>
          <a:lstStyle/>
          <a:p>
            <a:pPr algn="l"/>
            <a:r>
              <a:rPr lang="zh-CN" altLang="en-US" sz="3600" dirty="0">
                <a:latin typeface="+mj-ea"/>
                <a:ea typeface="+mj-ea"/>
              </a:rPr>
              <a:t>状态响应</a:t>
            </a:r>
            <a:endParaRPr lang="zh-CN" altLang="en-US" sz="3600" dirty="0">
              <a:latin typeface="+mj-ea"/>
              <a:ea typeface="+mj-ea"/>
            </a:endParaRPr>
          </a:p>
        </p:txBody>
      </p:sp>
      <p:grpSp>
        <p:nvGrpSpPr>
          <p:cNvPr id="2" name="组合 1"/>
          <p:cNvGrpSpPr/>
          <p:nvPr/>
        </p:nvGrpSpPr>
        <p:grpSpPr>
          <a:xfrm>
            <a:off x="2221616" y="2024053"/>
            <a:ext cx="459859" cy="593123"/>
            <a:chOff x="2221616" y="2024053"/>
            <a:chExt cx="459859" cy="593123"/>
          </a:xfrm>
        </p:grpSpPr>
        <p:sp>
          <p:nvSpPr>
            <p:cNvPr id="17" name="任意多边形: 形状 16"/>
            <p:cNvSpPr/>
            <p:nvPr/>
          </p:nvSpPr>
          <p:spPr>
            <a:xfrm>
              <a:off x="2281922" y="2507359"/>
              <a:ext cx="351415" cy="109817"/>
            </a:xfrm>
            <a:custGeom>
              <a:avLst/>
              <a:gdLst>
                <a:gd name="connsiteX0" fmla="*/ 296507 w 351415"/>
                <a:gd name="connsiteY0" fmla="*/ 0 h 109817"/>
                <a:gd name="connsiteX1" fmla="*/ 54909 w 351415"/>
                <a:gd name="connsiteY1" fmla="*/ 0 h 109817"/>
                <a:gd name="connsiteX2" fmla="*/ 0 w 351415"/>
                <a:gd name="connsiteY2" fmla="*/ 54909 h 109817"/>
                <a:gd name="connsiteX3" fmla="*/ 54909 w 351415"/>
                <a:gd name="connsiteY3" fmla="*/ 109818 h 109817"/>
                <a:gd name="connsiteX4" fmla="*/ 296507 w 351415"/>
                <a:gd name="connsiteY4" fmla="*/ 109818 h 109817"/>
                <a:gd name="connsiteX5" fmla="*/ 351416 w 351415"/>
                <a:gd name="connsiteY5" fmla="*/ 54909 h 109817"/>
                <a:gd name="connsiteX6" fmla="*/ 296507 w 351415"/>
                <a:gd name="connsiteY6" fmla="*/ 0 h 109817"/>
                <a:gd name="connsiteX7" fmla="*/ 69551 w 351415"/>
                <a:gd name="connsiteY7" fmla="*/ 76872 h 109817"/>
                <a:gd name="connsiteX8" fmla="*/ 47588 w 351415"/>
                <a:gd name="connsiteY8" fmla="*/ 54909 h 109817"/>
                <a:gd name="connsiteX9" fmla="*/ 69551 w 351415"/>
                <a:gd name="connsiteY9" fmla="*/ 32945 h 109817"/>
                <a:gd name="connsiteX10" fmla="*/ 91515 w 351415"/>
                <a:gd name="connsiteY10" fmla="*/ 54909 h 109817"/>
                <a:gd name="connsiteX11" fmla="*/ 69551 w 351415"/>
                <a:gd name="connsiteY11" fmla="*/ 76872 h 109817"/>
                <a:gd name="connsiteX12" fmla="*/ 175708 w 351415"/>
                <a:gd name="connsiteY12" fmla="*/ 76872 h 109817"/>
                <a:gd name="connsiteX13" fmla="*/ 153744 w 351415"/>
                <a:gd name="connsiteY13" fmla="*/ 54909 h 109817"/>
                <a:gd name="connsiteX14" fmla="*/ 175708 w 351415"/>
                <a:gd name="connsiteY14" fmla="*/ 32945 h 109817"/>
                <a:gd name="connsiteX15" fmla="*/ 197671 w 351415"/>
                <a:gd name="connsiteY15" fmla="*/ 54909 h 109817"/>
                <a:gd name="connsiteX16" fmla="*/ 175708 w 351415"/>
                <a:gd name="connsiteY16" fmla="*/ 76872 h 109817"/>
                <a:gd name="connsiteX17" fmla="*/ 281865 w 351415"/>
                <a:gd name="connsiteY17" fmla="*/ 76872 h 109817"/>
                <a:gd name="connsiteX18" fmla="*/ 259901 w 351415"/>
                <a:gd name="connsiteY18" fmla="*/ 54909 h 109817"/>
                <a:gd name="connsiteX19" fmla="*/ 281865 w 351415"/>
                <a:gd name="connsiteY19" fmla="*/ 32945 h 109817"/>
                <a:gd name="connsiteX20" fmla="*/ 303828 w 351415"/>
                <a:gd name="connsiteY20" fmla="*/ 54909 h 109817"/>
                <a:gd name="connsiteX21" fmla="*/ 281865 w 351415"/>
                <a:gd name="connsiteY21" fmla="*/ 76872 h 10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1415" h="109817">
                  <a:moveTo>
                    <a:pt x="296507" y="0"/>
                  </a:moveTo>
                  <a:lnTo>
                    <a:pt x="54909" y="0"/>
                  </a:lnTo>
                  <a:cubicBezTo>
                    <a:pt x="24584" y="0"/>
                    <a:pt x="0" y="24584"/>
                    <a:pt x="0" y="54909"/>
                  </a:cubicBezTo>
                  <a:cubicBezTo>
                    <a:pt x="0" y="85234"/>
                    <a:pt x="24584" y="109818"/>
                    <a:pt x="54909" y="109818"/>
                  </a:cubicBezTo>
                  <a:lnTo>
                    <a:pt x="296507" y="109818"/>
                  </a:lnTo>
                  <a:cubicBezTo>
                    <a:pt x="326832" y="109818"/>
                    <a:pt x="351416" y="85234"/>
                    <a:pt x="351416" y="54909"/>
                  </a:cubicBezTo>
                  <a:cubicBezTo>
                    <a:pt x="351416" y="24584"/>
                    <a:pt x="326832" y="0"/>
                    <a:pt x="296507" y="0"/>
                  </a:cubicBezTo>
                  <a:close/>
                  <a:moveTo>
                    <a:pt x="69551" y="76872"/>
                  </a:moveTo>
                  <a:cubicBezTo>
                    <a:pt x="57421" y="76872"/>
                    <a:pt x="47588" y="67039"/>
                    <a:pt x="47588" y="54909"/>
                  </a:cubicBezTo>
                  <a:cubicBezTo>
                    <a:pt x="47588" y="42778"/>
                    <a:pt x="57421" y="32945"/>
                    <a:pt x="69551" y="32945"/>
                  </a:cubicBezTo>
                  <a:cubicBezTo>
                    <a:pt x="81682" y="32945"/>
                    <a:pt x="91515" y="42778"/>
                    <a:pt x="91515" y="54909"/>
                  </a:cubicBezTo>
                  <a:cubicBezTo>
                    <a:pt x="91515" y="67039"/>
                    <a:pt x="81682" y="76872"/>
                    <a:pt x="69551" y="76872"/>
                  </a:cubicBezTo>
                  <a:close/>
                  <a:moveTo>
                    <a:pt x="175708" y="76872"/>
                  </a:moveTo>
                  <a:cubicBezTo>
                    <a:pt x="163578" y="76872"/>
                    <a:pt x="153744" y="67039"/>
                    <a:pt x="153744" y="54909"/>
                  </a:cubicBezTo>
                  <a:cubicBezTo>
                    <a:pt x="153744" y="42778"/>
                    <a:pt x="163578" y="32945"/>
                    <a:pt x="175708" y="32945"/>
                  </a:cubicBezTo>
                  <a:cubicBezTo>
                    <a:pt x="187838" y="32945"/>
                    <a:pt x="197671" y="42778"/>
                    <a:pt x="197671" y="54909"/>
                  </a:cubicBezTo>
                  <a:cubicBezTo>
                    <a:pt x="197671" y="67039"/>
                    <a:pt x="187838" y="76872"/>
                    <a:pt x="175708" y="76872"/>
                  </a:cubicBezTo>
                  <a:close/>
                  <a:moveTo>
                    <a:pt x="281865" y="76872"/>
                  </a:moveTo>
                  <a:cubicBezTo>
                    <a:pt x="269734" y="76872"/>
                    <a:pt x="259901" y="67039"/>
                    <a:pt x="259901" y="54909"/>
                  </a:cubicBezTo>
                  <a:cubicBezTo>
                    <a:pt x="259901" y="42778"/>
                    <a:pt x="269734" y="32945"/>
                    <a:pt x="281865" y="32945"/>
                  </a:cubicBezTo>
                  <a:cubicBezTo>
                    <a:pt x="293995" y="32945"/>
                    <a:pt x="303828" y="42778"/>
                    <a:pt x="303828" y="54909"/>
                  </a:cubicBezTo>
                  <a:cubicBezTo>
                    <a:pt x="303828" y="67039"/>
                    <a:pt x="293995" y="76872"/>
                    <a:pt x="281865" y="76872"/>
                  </a:cubicBezTo>
                  <a:close/>
                </a:path>
              </a:pathLst>
            </a:custGeom>
            <a:solidFill>
              <a:schemeClr val="bg1"/>
            </a:solidFill>
            <a:ln w="7243" cap="flat">
              <a:noFill/>
              <a:prstDash val="solid"/>
              <a:miter/>
            </a:ln>
          </p:spPr>
          <p:txBody>
            <a:bodyPr rtlCol="0" anchor="ctr"/>
            <a:lstStyle/>
            <a:p>
              <a:endParaRPr lang="zh-CN" altLang="en-US"/>
            </a:p>
          </p:txBody>
        </p:sp>
        <p:sp>
          <p:nvSpPr>
            <p:cNvPr id="18" name="任意多边形: 形状 17"/>
            <p:cNvSpPr/>
            <p:nvPr/>
          </p:nvSpPr>
          <p:spPr>
            <a:xfrm>
              <a:off x="2486256" y="2174245"/>
              <a:ext cx="21963" cy="21963"/>
            </a:xfrm>
            <a:custGeom>
              <a:avLst/>
              <a:gdLst>
                <a:gd name="connsiteX0" fmla="*/ 21964 w 21963"/>
                <a:gd name="connsiteY0" fmla="*/ 10982 h 21963"/>
                <a:gd name="connsiteX1" fmla="*/ 10982 w 21963"/>
                <a:gd name="connsiteY1" fmla="*/ 21964 h 21963"/>
                <a:gd name="connsiteX2" fmla="*/ 0 w 21963"/>
                <a:gd name="connsiteY2" fmla="*/ 10982 h 21963"/>
                <a:gd name="connsiteX3" fmla="*/ 10982 w 21963"/>
                <a:gd name="connsiteY3" fmla="*/ 0 h 21963"/>
                <a:gd name="connsiteX4" fmla="*/ 21964 w 21963"/>
                <a:gd name="connsiteY4" fmla="*/ 10982 h 2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63" h="21963">
                  <a:moveTo>
                    <a:pt x="21964" y="10982"/>
                  </a:moveTo>
                  <a:cubicBezTo>
                    <a:pt x="21964" y="17047"/>
                    <a:pt x="17047" y="21964"/>
                    <a:pt x="10982" y="21964"/>
                  </a:cubicBezTo>
                  <a:cubicBezTo>
                    <a:pt x="4917" y="21964"/>
                    <a:pt x="0" y="17047"/>
                    <a:pt x="0" y="10982"/>
                  </a:cubicBezTo>
                  <a:cubicBezTo>
                    <a:pt x="0" y="4917"/>
                    <a:pt x="4917" y="0"/>
                    <a:pt x="10982" y="0"/>
                  </a:cubicBezTo>
                  <a:cubicBezTo>
                    <a:pt x="17047" y="0"/>
                    <a:pt x="21964" y="4917"/>
                    <a:pt x="21964" y="10982"/>
                  </a:cubicBezTo>
                  <a:close/>
                </a:path>
              </a:pathLst>
            </a:custGeom>
            <a:solidFill>
              <a:schemeClr val="bg1"/>
            </a:solidFill>
            <a:ln w="7243" cap="flat">
              <a:noFill/>
              <a:prstDash val="solid"/>
              <a:miter/>
            </a:ln>
          </p:spPr>
          <p:txBody>
            <a:bodyPr rtlCol="0" anchor="ctr"/>
            <a:lstStyle/>
            <a:p>
              <a:endParaRPr lang="zh-CN" altLang="en-US"/>
            </a:p>
          </p:txBody>
        </p:sp>
        <p:sp>
          <p:nvSpPr>
            <p:cNvPr id="19" name="任意多边形: 形状 18"/>
            <p:cNvSpPr/>
            <p:nvPr/>
          </p:nvSpPr>
          <p:spPr>
            <a:xfrm>
              <a:off x="2363040" y="2024053"/>
              <a:ext cx="190350" cy="234385"/>
            </a:xfrm>
            <a:custGeom>
              <a:avLst/>
              <a:gdLst>
                <a:gd name="connsiteX0" fmla="*/ 158210 w 190350"/>
                <a:gd name="connsiteY0" fmla="*/ 87962 h 234385"/>
                <a:gd name="connsiteX1" fmla="*/ 109818 w 190350"/>
                <a:gd name="connsiteY1" fmla="*/ 87962 h 234385"/>
                <a:gd name="connsiteX2" fmla="*/ 109818 w 190350"/>
                <a:gd name="connsiteY2" fmla="*/ 54651 h 234385"/>
                <a:gd name="connsiteX3" fmla="*/ 120536 w 190350"/>
                <a:gd name="connsiteY3" fmla="*/ 14647 h 234385"/>
                <a:gd name="connsiteX4" fmla="*/ 80533 w 190350"/>
                <a:gd name="connsiteY4" fmla="*/ 3928 h 234385"/>
                <a:gd name="connsiteX5" fmla="*/ 69814 w 190350"/>
                <a:gd name="connsiteY5" fmla="*/ 43932 h 234385"/>
                <a:gd name="connsiteX6" fmla="*/ 80533 w 190350"/>
                <a:gd name="connsiteY6" fmla="*/ 54651 h 234385"/>
                <a:gd name="connsiteX7" fmla="*/ 80533 w 190350"/>
                <a:gd name="connsiteY7" fmla="*/ 87962 h 234385"/>
                <a:gd name="connsiteX8" fmla="*/ 32140 w 190350"/>
                <a:gd name="connsiteY8" fmla="*/ 87962 h 234385"/>
                <a:gd name="connsiteX9" fmla="*/ 0 w 190350"/>
                <a:gd name="connsiteY9" fmla="*/ 120102 h 234385"/>
                <a:gd name="connsiteX10" fmla="*/ 0 w 190350"/>
                <a:gd name="connsiteY10" fmla="*/ 202246 h 234385"/>
                <a:gd name="connsiteX11" fmla="*/ 32140 w 190350"/>
                <a:gd name="connsiteY11" fmla="*/ 234385 h 234385"/>
                <a:gd name="connsiteX12" fmla="*/ 158210 w 190350"/>
                <a:gd name="connsiteY12" fmla="*/ 234385 h 234385"/>
                <a:gd name="connsiteX13" fmla="*/ 190350 w 190350"/>
                <a:gd name="connsiteY13" fmla="*/ 202246 h 234385"/>
                <a:gd name="connsiteX14" fmla="*/ 190350 w 190350"/>
                <a:gd name="connsiteY14" fmla="*/ 120102 h 234385"/>
                <a:gd name="connsiteX15" fmla="*/ 158210 w 190350"/>
                <a:gd name="connsiteY15" fmla="*/ 87962 h 234385"/>
                <a:gd name="connsiteX16" fmla="*/ 58569 w 190350"/>
                <a:gd name="connsiteY16" fmla="*/ 183137 h 234385"/>
                <a:gd name="connsiteX17" fmla="*/ 36606 w 190350"/>
                <a:gd name="connsiteY17" fmla="*/ 161174 h 234385"/>
                <a:gd name="connsiteX18" fmla="*/ 58569 w 190350"/>
                <a:gd name="connsiteY18" fmla="*/ 139210 h 234385"/>
                <a:gd name="connsiteX19" fmla="*/ 80533 w 190350"/>
                <a:gd name="connsiteY19" fmla="*/ 161174 h 234385"/>
                <a:gd name="connsiteX20" fmla="*/ 58569 w 190350"/>
                <a:gd name="connsiteY20" fmla="*/ 183137 h 234385"/>
                <a:gd name="connsiteX21" fmla="*/ 131781 w 190350"/>
                <a:gd name="connsiteY21" fmla="*/ 183137 h 234385"/>
                <a:gd name="connsiteX22" fmla="*/ 109818 w 190350"/>
                <a:gd name="connsiteY22" fmla="*/ 161174 h 234385"/>
                <a:gd name="connsiteX23" fmla="*/ 131781 w 190350"/>
                <a:gd name="connsiteY23" fmla="*/ 139210 h 234385"/>
                <a:gd name="connsiteX24" fmla="*/ 153745 w 190350"/>
                <a:gd name="connsiteY24" fmla="*/ 161174 h 234385"/>
                <a:gd name="connsiteX25" fmla="*/ 131781 w 190350"/>
                <a:gd name="connsiteY25" fmla="*/ 183137 h 23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0350" h="234385">
                  <a:moveTo>
                    <a:pt x="158210" y="87962"/>
                  </a:moveTo>
                  <a:lnTo>
                    <a:pt x="109818" y="87962"/>
                  </a:lnTo>
                  <a:lnTo>
                    <a:pt x="109818" y="54651"/>
                  </a:lnTo>
                  <a:cubicBezTo>
                    <a:pt x="123824" y="46564"/>
                    <a:pt x="128623" y="28654"/>
                    <a:pt x="120536" y="14647"/>
                  </a:cubicBezTo>
                  <a:cubicBezTo>
                    <a:pt x="112449" y="641"/>
                    <a:pt x="94540" y="-4158"/>
                    <a:pt x="80533" y="3928"/>
                  </a:cubicBezTo>
                  <a:cubicBezTo>
                    <a:pt x="66526" y="12015"/>
                    <a:pt x="61727" y="29925"/>
                    <a:pt x="69814" y="43932"/>
                  </a:cubicBezTo>
                  <a:cubicBezTo>
                    <a:pt x="72384" y="48384"/>
                    <a:pt x="76081" y="52080"/>
                    <a:pt x="80533" y="54651"/>
                  </a:cubicBezTo>
                  <a:lnTo>
                    <a:pt x="80533" y="87962"/>
                  </a:lnTo>
                  <a:lnTo>
                    <a:pt x="32140" y="87962"/>
                  </a:lnTo>
                  <a:cubicBezTo>
                    <a:pt x="14407" y="88002"/>
                    <a:pt x="40" y="102369"/>
                    <a:pt x="0" y="120102"/>
                  </a:cubicBezTo>
                  <a:lnTo>
                    <a:pt x="0" y="202246"/>
                  </a:lnTo>
                  <a:cubicBezTo>
                    <a:pt x="40" y="219979"/>
                    <a:pt x="14407" y="234345"/>
                    <a:pt x="32140" y="234385"/>
                  </a:cubicBezTo>
                  <a:lnTo>
                    <a:pt x="158210" y="234385"/>
                  </a:lnTo>
                  <a:cubicBezTo>
                    <a:pt x="175944" y="234345"/>
                    <a:pt x="190310" y="219979"/>
                    <a:pt x="190350" y="202246"/>
                  </a:cubicBezTo>
                  <a:lnTo>
                    <a:pt x="190350" y="120102"/>
                  </a:lnTo>
                  <a:cubicBezTo>
                    <a:pt x="190310" y="102369"/>
                    <a:pt x="175944" y="88002"/>
                    <a:pt x="158210" y="87962"/>
                  </a:cubicBezTo>
                  <a:close/>
                  <a:moveTo>
                    <a:pt x="58569" y="183137"/>
                  </a:moveTo>
                  <a:cubicBezTo>
                    <a:pt x="46439" y="183137"/>
                    <a:pt x="36606" y="173304"/>
                    <a:pt x="36606" y="161174"/>
                  </a:cubicBezTo>
                  <a:cubicBezTo>
                    <a:pt x="36606" y="149043"/>
                    <a:pt x="46439" y="139210"/>
                    <a:pt x="58569" y="139210"/>
                  </a:cubicBezTo>
                  <a:cubicBezTo>
                    <a:pt x="70700" y="139210"/>
                    <a:pt x="80533" y="149043"/>
                    <a:pt x="80533" y="161174"/>
                  </a:cubicBezTo>
                  <a:cubicBezTo>
                    <a:pt x="80533" y="173304"/>
                    <a:pt x="70700" y="183137"/>
                    <a:pt x="58569" y="183137"/>
                  </a:cubicBezTo>
                  <a:close/>
                  <a:moveTo>
                    <a:pt x="131781" y="183137"/>
                  </a:moveTo>
                  <a:cubicBezTo>
                    <a:pt x="119651" y="183137"/>
                    <a:pt x="109818" y="173304"/>
                    <a:pt x="109818" y="161174"/>
                  </a:cubicBezTo>
                  <a:cubicBezTo>
                    <a:pt x="109818" y="149043"/>
                    <a:pt x="119651" y="139210"/>
                    <a:pt x="131781" y="139210"/>
                  </a:cubicBezTo>
                  <a:cubicBezTo>
                    <a:pt x="143911" y="139210"/>
                    <a:pt x="153745" y="149043"/>
                    <a:pt x="153745" y="161174"/>
                  </a:cubicBezTo>
                  <a:cubicBezTo>
                    <a:pt x="153745" y="173304"/>
                    <a:pt x="143911" y="183137"/>
                    <a:pt x="131781" y="183137"/>
                  </a:cubicBezTo>
                  <a:close/>
                </a:path>
              </a:pathLst>
            </a:custGeom>
            <a:solidFill>
              <a:schemeClr val="bg1"/>
            </a:solidFill>
            <a:ln w="7243" cap="flat">
              <a:noFill/>
              <a:prstDash val="solid"/>
              <a:miter/>
            </a:ln>
          </p:spPr>
          <p:txBody>
            <a:bodyPr rtlCol="0" anchor="ctr"/>
            <a:lstStyle/>
            <a:p>
              <a:endParaRPr lang="zh-CN" altLang="en-US"/>
            </a:p>
          </p:txBody>
        </p:sp>
        <p:sp>
          <p:nvSpPr>
            <p:cNvPr id="23" name="任意多边形: 形状 22"/>
            <p:cNvSpPr/>
            <p:nvPr/>
          </p:nvSpPr>
          <p:spPr>
            <a:xfrm>
              <a:off x="2413044" y="2174245"/>
              <a:ext cx="21963" cy="21963"/>
            </a:xfrm>
            <a:custGeom>
              <a:avLst/>
              <a:gdLst>
                <a:gd name="connsiteX0" fmla="*/ 21964 w 21963"/>
                <a:gd name="connsiteY0" fmla="*/ 10982 h 21963"/>
                <a:gd name="connsiteX1" fmla="*/ 10982 w 21963"/>
                <a:gd name="connsiteY1" fmla="*/ 21964 h 21963"/>
                <a:gd name="connsiteX2" fmla="*/ 0 w 21963"/>
                <a:gd name="connsiteY2" fmla="*/ 10982 h 21963"/>
                <a:gd name="connsiteX3" fmla="*/ 10982 w 21963"/>
                <a:gd name="connsiteY3" fmla="*/ 0 h 21963"/>
                <a:gd name="connsiteX4" fmla="*/ 21964 w 21963"/>
                <a:gd name="connsiteY4" fmla="*/ 10982 h 2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63" h="21963">
                  <a:moveTo>
                    <a:pt x="21964" y="10982"/>
                  </a:moveTo>
                  <a:cubicBezTo>
                    <a:pt x="21964" y="17047"/>
                    <a:pt x="17047" y="21964"/>
                    <a:pt x="10982" y="21964"/>
                  </a:cubicBezTo>
                  <a:cubicBezTo>
                    <a:pt x="4917" y="21964"/>
                    <a:pt x="0" y="17047"/>
                    <a:pt x="0" y="10982"/>
                  </a:cubicBezTo>
                  <a:cubicBezTo>
                    <a:pt x="0" y="4917"/>
                    <a:pt x="4917" y="0"/>
                    <a:pt x="10982" y="0"/>
                  </a:cubicBezTo>
                  <a:cubicBezTo>
                    <a:pt x="17047" y="0"/>
                    <a:pt x="21964" y="4917"/>
                    <a:pt x="21964" y="10982"/>
                  </a:cubicBezTo>
                  <a:close/>
                </a:path>
              </a:pathLst>
            </a:custGeom>
            <a:solidFill>
              <a:schemeClr val="bg1"/>
            </a:solidFill>
            <a:ln w="7243" cap="flat">
              <a:noFill/>
              <a:prstDash val="solid"/>
              <a:miter/>
            </a:ln>
          </p:spPr>
          <p:txBody>
            <a:bodyPr rtlCol="0" anchor="ctr"/>
            <a:lstStyle/>
            <a:p>
              <a:endParaRPr lang="zh-CN" altLang="en-US"/>
            </a:p>
          </p:txBody>
        </p:sp>
        <p:sp>
          <p:nvSpPr>
            <p:cNvPr id="28" name="任意多边形: 形状 27"/>
            <p:cNvSpPr/>
            <p:nvPr/>
          </p:nvSpPr>
          <p:spPr>
            <a:xfrm>
              <a:off x="2221616" y="2182811"/>
              <a:ext cx="459859" cy="304926"/>
            </a:xfrm>
            <a:custGeom>
              <a:avLst/>
              <a:gdLst>
                <a:gd name="connsiteX0" fmla="*/ 426950 w 459859"/>
                <a:gd name="connsiteY0" fmla="*/ 228054 h 304926"/>
                <a:gd name="connsiteX1" fmla="*/ 426950 w 459859"/>
                <a:gd name="connsiteY1" fmla="*/ 167069 h 304926"/>
                <a:gd name="connsiteX2" fmla="*/ 394078 w 459859"/>
                <a:gd name="connsiteY2" fmla="*/ 134197 h 304926"/>
                <a:gd name="connsiteX3" fmla="*/ 353738 w 459859"/>
                <a:gd name="connsiteY3" fmla="*/ 134197 h 304926"/>
                <a:gd name="connsiteX4" fmla="*/ 353738 w 459859"/>
                <a:gd name="connsiteY4" fmla="*/ 97591 h 304926"/>
                <a:gd name="connsiteX5" fmla="*/ 119461 w 459859"/>
                <a:gd name="connsiteY5" fmla="*/ 97591 h 304926"/>
                <a:gd name="connsiteX6" fmla="*/ 119461 w 459859"/>
                <a:gd name="connsiteY6" fmla="*/ 141518 h 304926"/>
                <a:gd name="connsiteX7" fmla="*/ 64479 w 459859"/>
                <a:gd name="connsiteY7" fmla="*/ 141518 h 304926"/>
                <a:gd name="connsiteX8" fmla="*/ 60892 w 459859"/>
                <a:gd name="connsiteY8" fmla="*/ 137931 h 304926"/>
                <a:gd name="connsiteX9" fmla="*/ 60892 w 459859"/>
                <a:gd name="connsiteY9" fmla="*/ 77238 h 304926"/>
                <a:gd name="connsiteX10" fmla="*/ 93003 w 459859"/>
                <a:gd name="connsiteY10" fmla="*/ 18212 h 304926"/>
                <a:gd name="connsiteX11" fmla="*/ 82855 w 459859"/>
                <a:gd name="connsiteY11" fmla="*/ 0 h 304926"/>
                <a:gd name="connsiteX12" fmla="*/ 60892 w 459859"/>
                <a:gd name="connsiteY12" fmla="*/ 19474 h 304926"/>
                <a:gd name="connsiteX13" fmla="*/ 65797 w 459859"/>
                <a:gd name="connsiteY13" fmla="*/ 31701 h 304926"/>
                <a:gd name="connsiteX14" fmla="*/ 47394 w 459859"/>
                <a:gd name="connsiteY14" fmla="*/ 49904 h 304926"/>
                <a:gd name="connsiteX15" fmla="*/ 29192 w 459859"/>
                <a:gd name="connsiteY15" fmla="*/ 31502 h 304926"/>
                <a:gd name="connsiteX16" fmla="*/ 33657 w 459859"/>
                <a:gd name="connsiteY16" fmla="*/ 19621 h 304926"/>
                <a:gd name="connsiteX17" fmla="*/ 11693 w 459859"/>
                <a:gd name="connsiteY17" fmla="*/ 366 h 304926"/>
                <a:gd name="connsiteX18" fmla="*/ 16345 w 459859"/>
                <a:gd name="connsiteY18" fmla="*/ 67504 h 304926"/>
                <a:gd name="connsiteX19" fmla="*/ 31607 w 459859"/>
                <a:gd name="connsiteY19" fmla="*/ 76433 h 304926"/>
                <a:gd name="connsiteX20" fmla="*/ 31607 w 459859"/>
                <a:gd name="connsiteY20" fmla="*/ 137931 h 304926"/>
                <a:gd name="connsiteX21" fmla="*/ 64479 w 459859"/>
                <a:gd name="connsiteY21" fmla="*/ 170803 h 304926"/>
                <a:gd name="connsiteX22" fmla="*/ 119461 w 459859"/>
                <a:gd name="connsiteY22" fmla="*/ 170803 h 304926"/>
                <a:gd name="connsiteX23" fmla="*/ 119461 w 459859"/>
                <a:gd name="connsiteY23" fmla="*/ 302584 h 304926"/>
                <a:gd name="connsiteX24" fmla="*/ 353738 w 459859"/>
                <a:gd name="connsiteY24" fmla="*/ 302584 h 304926"/>
                <a:gd name="connsiteX25" fmla="*/ 353738 w 459859"/>
                <a:gd name="connsiteY25" fmla="*/ 163482 h 304926"/>
                <a:gd name="connsiteX26" fmla="*/ 394078 w 459859"/>
                <a:gd name="connsiteY26" fmla="*/ 163482 h 304926"/>
                <a:gd name="connsiteX27" fmla="*/ 397665 w 459859"/>
                <a:gd name="connsiteY27" fmla="*/ 167069 h 304926"/>
                <a:gd name="connsiteX28" fmla="*/ 397665 w 459859"/>
                <a:gd name="connsiteY28" fmla="*/ 228054 h 304926"/>
                <a:gd name="connsiteX29" fmla="*/ 367035 w 459859"/>
                <a:gd name="connsiteY29" fmla="*/ 287979 h 304926"/>
                <a:gd name="connsiteX30" fmla="*/ 376727 w 459859"/>
                <a:gd name="connsiteY30" fmla="*/ 304927 h 304926"/>
                <a:gd name="connsiteX31" fmla="*/ 398690 w 459859"/>
                <a:gd name="connsiteY31" fmla="*/ 285452 h 304926"/>
                <a:gd name="connsiteX32" fmla="*/ 394005 w 459859"/>
                <a:gd name="connsiteY32" fmla="*/ 273299 h 304926"/>
                <a:gd name="connsiteX33" fmla="*/ 412323 w 459859"/>
                <a:gd name="connsiteY33" fmla="*/ 255012 h 304926"/>
                <a:gd name="connsiteX34" fmla="*/ 430611 w 459859"/>
                <a:gd name="connsiteY34" fmla="*/ 273330 h 304926"/>
                <a:gd name="connsiteX35" fmla="*/ 426071 w 459859"/>
                <a:gd name="connsiteY35" fmla="*/ 285379 h 304926"/>
                <a:gd name="connsiteX36" fmla="*/ 448035 w 459859"/>
                <a:gd name="connsiteY36" fmla="*/ 304634 h 304926"/>
                <a:gd name="connsiteX37" fmla="*/ 443710 w 459859"/>
                <a:gd name="connsiteY37" fmla="*/ 237578 h 304926"/>
                <a:gd name="connsiteX38" fmla="*/ 426950 w 459859"/>
                <a:gd name="connsiteY38" fmla="*/ 228054 h 304926"/>
                <a:gd name="connsiteX39" fmla="*/ 324454 w 459859"/>
                <a:gd name="connsiteY39" fmla="*/ 200087 h 304926"/>
                <a:gd name="connsiteX40" fmla="*/ 304101 w 459859"/>
                <a:gd name="connsiteY40" fmla="*/ 200087 h 304926"/>
                <a:gd name="connsiteX41" fmla="*/ 302124 w 459859"/>
                <a:gd name="connsiteY41" fmla="*/ 200893 h 304926"/>
                <a:gd name="connsiteX42" fmla="*/ 279721 w 459859"/>
                <a:gd name="connsiteY42" fmla="*/ 223808 h 304926"/>
                <a:gd name="connsiteX43" fmla="*/ 262663 w 459859"/>
                <a:gd name="connsiteY43" fmla="*/ 183395 h 304926"/>
                <a:gd name="connsiteX44" fmla="*/ 230816 w 459859"/>
                <a:gd name="connsiteY44" fmla="*/ 249286 h 304926"/>
                <a:gd name="connsiteX45" fmla="*/ 208486 w 459859"/>
                <a:gd name="connsiteY45" fmla="*/ 163482 h 304926"/>
                <a:gd name="connsiteX46" fmla="*/ 191282 w 459859"/>
                <a:gd name="connsiteY46" fmla="*/ 200087 h 304926"/>
                <a:gd name="connsiteX47" fmla="*/ 156067 w 459859"/>
                <a:gd name="connsiteY47" fmla="*/ 200087 h 304926"/>
                <a:gd name="connsiteX48" fmla="*/ 156067 w 459859"/>
                <a:gd name="connsiteY48" fmla="*/ 185445 h 304926"/>
                <a:gd name="connsiteX49" fmla="*/ 181984 w 459859"/>
                <a:gd name="connsiteY49" fmla="*/ 185445 h 304926"/>
                <a:gd name="connsiteX50" fmla="*/ 212440 w 459859"/>
                <a:gd name="connsiteY50" fmla="*/ 120653 h 304926"/>
                <a:gd name="connsiteX51" fmla="*/ 234989 w 459859"/>
                <a:gd name="connsiteY51" fmla="*/ 206896 h 304926"/>
                <a:gd name="connsiteX52" fmla="*/ 263615 w 459859"/>
                <a:gd name="connsiteY52" fmla="*/ 148327 h 304926"/>
                <a:gd name="connsiteX53" fmla="*/ 284700 w 459859"/>
                <a:gd name="connsiteY53" fmla="*/ 198257 h 304926"/>
                <a:gd name="connsiteX54" fmla="*/ 292021 w 459859"/>
                <a:gd name="connsiteY54" fmla="*/ 190936 h 304926"/>
                <a:gd name="connsiteX55" fmla="*/ 304101 w 459859"/>
                <a:gd name="connsiteY55" fmla="*/ 185445 h 304926"/>
                <a:gd name="connsiteX56" fmla="*/ 324454 w 459859"/>
                <a:gd name="connsiteY56" fmla="*/ 185445 h 304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59859" h="304926">
                  <a:moveTo>
                    <a:pt x="426950" y="228054"/>
                  </a:moveTo>
                  <a:lnTo>
                    <a:pt x="426950" y="167069"/>
                  </a:lnTo>
                  <a:cubicBezTo>
                    <a:pt x="426950" y="148914"/>
                    <a:pt x="412233" y="134197"/>
                    <a:pt x="394078" y="134197"/>
                  </a:cubicBezTo>
                  <a:lnTo>
                    <a:pt x="353738" y="134197"/>
                  </a:lnTo>
                  <a:lnTo>
                    <a:pt x="353738" y="97591"/>
                  </a:lnTo>
                  <a:lnTo>
                    <a:pt x="119461" y="97591"/>
                  </a:lnTo>
                  <a:lnTo>
                    <a:pt x="119461" y="141518"/>
                  </a:lnTo>
                  <a:lnTo>
                    <a:pt x="64479" y="141518"/>
                  </a:lnTo>
                  <a:cubicBezTo>
                    <a:pt x="62498" y="141518"/>
                    <a:pt x="60892" y="139912"/>
                    <a:pt x="60892" y="137931"/>
                  </a:cubicBezTo>
                  <a:lnTo>
                    <a:pt x="60892" y="77238"/>
                  </a:lnTo>
                  <a:cubicBezTo>
                    <a:pt x="86059" y="69806"/>
                    <a:pt x="100435" y="43379"/>
                    <a:pt x="93003" y="18212"/>
                  </a:cubicBezTo>
                  <a:cubicBezTo>
                    <a:pt x="91010" y="11465"/>
                    <a:pt x="87544" y="5245"/>
                    <a:pt x="82855" y="0"/>
                  </a:cubicBezTo>
                  <a:lnTo>
                    <a:pt x="60892" y="19474"/>
                  </a:lnTo>
                  <a:cubicBezTo>
                    <a:pt x="63964" y="22815"/>
                    <a:pt x="65708" y="27163"/>
                    <a:pt x="65797" y="31701"/>
                  </a:cubicBezTo>
                  <a:cubicBezTo>
                    <a:pt x="65742" y="41809"/>
                    <a:pt x="57503" y="49959"/>
                    <a:pt x="47394" y="49904"/>
                  </a:cubicBezTo>
                  <a:cubicBezTo>
                    <a:pt x="37286" y="49848"/>
                    <a:pt x="29137" y="41610"/>
                    <a:pt x="29192" y="31502"/>
                  </a:cubicBezTo>
                  <a:cubicBezTo>
                    <a:pt x="29215" y="27135"/>
                    <a:pt x="30799" y="22922"/>
                    <a:pt x="33657" y="19621"/>
                  </a:cubicBezTo>
                  <a:lnTo>
                    <a:pt x="11693" y="366"/>
                  </a:lnTo>
                  <a:cubicBezTo>
                    <a:pt x="-5562" y="20190"/>
                    <a:pt x="-3479" y="50249"/>
                    <a:pt x="16345" y="67504"/>
                  </a:cubicBezTo>
                  <a:cubicBezTo>
                    <a:pt x="20830" y="71408"/>
                    <a:pt x="26006" y="74436"/>
                    <a:pt x="31607" y="76433"/>
                  </a:cubicBezTo>
                  <a:lnTo>
                    <a:pt x="31607" y="137931"/>
                  </a:lnTo>
                  <a:cubicBezTo>
                    <a:pt x="31607" y="156086"/>
                    <a:pt x="46324" y="170803"/>
                    <a:pt x="64479" y="170803"/>
                  </a:cubicBezTo>
                  <a:lnTo>
                    <a:pt x="119461" y="170803"/>
                  </a:lnTo>
                  <a:lnTo>
                    <a:pt x="119461" y="302584"/>
                  </a:lnTo>
                  <a:lnTo>
                    <a:pt x="353738" y="302584"/>
                  </a:lnTo>
                  <a:lnTo>
                    <a:pt x="353738" y="163482"/>
                  </a:lnTo>
                  <a:lnTo>
                    <a:pt x="394078" y="163482"/>
                  </a:lnTo>
                  <a:cubicBezTo>
                    <a:pt x="396059" y="163482"/>
                    <a:pt x="397665" y="165088"/>
                    <a:pt x="397665" y="167069"/>
                  </a:cubicBezTo>
                  <a:lnTo>
                    <a:pt x="397665" y="228054"/>
                  </a:lnTo>
                  <a:cubicBezTo>
                    <a:pt x="372659" y="236144"/>
                    <a:pt x="358946" y="262973"/>
                    <a:pt x="367035" y="287979"/>
                  </a:cubicBezTo>
                  <a:cubicBezTo>
                    <a:pt x="369060" y="294237"/>
                    <a:pt x="372360" y="300008"/>
                    <a:pt x="376727" y="304927"/>
                  </a:cubicBezTo>
                  <a:lnTo>
                    <a:pt x="398690" y="285452"/>
                  </a:lnTo>
                  <a:cubicBezTo>
                    <a:pt x="395661" y="282131"/>
                    <a:pt x="393989" y="277794"/>
                    <a:pt x="394005" y="273299"/>
                  </a:cubicBezTo>
                  <a:cubicBezTo>
                    <a:pt x="394014" y="263191"/>
                    <a:pt x="402215" y="255003"/>
                    <a:pt x="412323" y="255012"/>
                  </a:cubicBezTo>
                  <a:cubicBezTo>
                    <a:pt x="422431" y="255020"/>
                    <a:pt x="430619" y="263222"/>
                    <a:pt x="430611" y="273330"/>
                  </a:cubicBezTo>
                  <a:cubicBezTo>
                    <a:pt x="430607" y="277764"/>
                    <a:pt x="428994" y="282045"/>
                    <a:pt x="426071" y="285379"/>
                  </a:cubicBezTo>
                  <a:lnTo>
                    <a:pt x="448035" y="304634"/>
                  </a:lnTo>
                  <a:cubicBezTo>
                    <a:pt x="465358" y="284922"/>
                    <a:pt x="463421" y="254900"/>
                    <a:pt x="443710" y="237578"/>
                  </a:cubicBezTo>
                  <a:cubicBezTo>
                    <a:pt x="438833" y="233291"/>
                    <a:pt x="433128" y="230050"/>
                    <a:pt x="426950" y="228054"/>
                  </a:cubicBezTo>
                  <a:close/>
                  <a:moveTo>
                    <a:pt x="324454" y="200087"/>
                  </a:moveTo>
                  <a:lnTo>
                    <a:pt x="304101" y="200087"/>
                  </a:lnTo>
                  <a:cubicBezTo>
                    <a:pt x="303393" y="200214"/>
                    <a:pt x="302719" y="200489"/>
                    <a:pt x="302124" y="200893"/>
                  </a:cubicBezTo>
                  <a:lnTo>
                    <a:pt x="279721" y="223808"/>
                  </a:lnTo>
                  <a:lnTo>
                    <a:pt x="262663" y="183395"/>
                  </a:lnTo>
                  <a:lnTo>
                    <a:pt x="230816" y="249286"/>
                  </a:lnTo>
                  <a:lnTo>
                    <a:pt x="208486" y="163482"/>
                  </a:lnTo>
                  <a:lnTo>
                    <a:pt x="191282" y="200087"/>
                  </a:lnTo>
                  <a:lnTo>
                    <a:pt x="156067" y="200087"/>
                  </a:lnTo>
                  <a:lnTo>
                    <a:pt x="156067" y="185445"/>
                  </a:lnTo>
                  <a:lnTo>
                    <a:pt x="181984" y="185445"/>
                  </a:lnTo>
                  <a:lnTo>
                    <a:pt x="212440" y="120653"/>
                  </a:lnTo>
                  <a:lnTo>
                    <a:pt x="234989" y="206896"/>
                  </a:lnTo>
                  <a:lnTo>
                    <a:pt x="263615" y="148327"/>
                  </a:lnTo>
                  <a:lnTo>
                    <a:pt x="284700" y="198257"/>
                  </a:lnTo>
                  <a:lnTo>
                    <a:pt x="292021" y="190936"/>
                  </a:lnTo>
                  <a:cubicBezTo>
                    <a:pt x="295236" y="187683"/>
                    <a:pt x="299536" y="185728"/>
                    <a:pt x="304101" y="185445"/>
                  </a:cubicBezTo>
                  <a:lnTo>
                    <a:pt x="324454" y="185445"/>
                  </a:lnTo>
                  <a:close/>
                </a:path>
              </a:pathLst>
            </a:custGeom>
            <a:solidFill>
              <a:schemeClr val="bg1"/>
            </a:solidFill>
            <a:ln w="7243" cap="flat">
              <a:noFill/>
              <a:prstDash val="solid"/>
              <a:miter/>
            </a:ln>
          </p:spPr>
          <p:txBody>
            <a:bodyPr rtlCol="0" anchor="ctr"/>
            <a:lstStyle/>
            <a:p>
              <a:endParaRPr lang="zh-CN" altLang="en-US"/>
            </a:p>
          </p:txBody>
        </p:sp>
      </p:grpSp>
      <p:grpSp>
        <p:nvGrpSpPr>
          <p:cNvPr id="6" name="组合 5"/>
          <p:cNvGrpSpPr/>
          <p:nvPr/>
        </p:nvGrpSpPr>
        <p:grpSpPr>
          <a:xfrm>
            <a:off x="2253223" y="3650353"/>
            <a:ext cx="409985" cy="497839"/>
            <a:chOff x="2253223" y="3650353"/>
            <a:chExt cx="409985" cy="497839"/>
          </a:xfrm>
        </p:grpSpPr>
        <p:sp>
          <p:nvSpPr>
            <p:cNvPr id="4" name="任意多边形: 形状 3"/>
            <p:cNvSpPr/>
            <p:nvPr/>
          </p:nvSpPr>
          <p:spPr>
            <a:xfrm>
              <a:off x="2253223" y="3650353"/>
              <a:ext cx="409985" cy="497839"/>
            </a:xfrm>
            <a:custGeom>
              <a:avLst/>
              <a:gdLst>
                <a:gd name="connsiteX0" fmla="*/ 87854 w 409985"/>
                <a:gd name="connsiteY0" fmla="*/ 204993 h 497839"/>
                <a:gd name="connsiteX1" fmla="*/ 204993 w 409985"/>
                <a:gd name="connsiteY1" fmla="*/ 87854 h 497839"/>
                <a:gd name="connsiteX2" fmla="*/ 322131 w 409985"/>
                <a:gd name="connsiteY2" fmla="*/ 204993 h 497839"/>
                <a:gd name="connsiteX3" fmla="*/ 204993 w 409985"/>
                <a:gd name="connsiteY3" fmla="*/ 322131 h 497839"/>
                <a:gd name="connsiteX4" fmla="*/ 87854 w 409985"/>
                <a:gd name="connsiteY4" fmla="*/ 204993 h 497839"/>
                <a:gd name="connsiteX5" fmla="*/ 204993 w 409985"/>
                <a:gd name="connsiteY5" fmla="*/ 29285 h 497839"/>
                <a:gd name="connsiteX6" fmla="*/ 219635 w 409985"/>
                <a:gd name="connsiteY6" fmla="*/ 43927 h 497839"/>
                <a:gd name="connsiteX7" fmla="*/ 204993 w 409985"/>
                <a:gd name="connsiteY7" fmla="*/ 58569 h 497839"/>
                <a:gd name="connsiteX8" fmla="*/ 190350 w 409985"/>
                <a:gd name="connsiteY8" fmla="*/ 43927 h 497839"/>
                <a:gd name="connsiteX9" fmla="*/ 204993 w 409985"/>
                <a:gd name="connsiteY9" fmla="*/ 29285 h 497839"/>
                <a:gd name="connsiteX10" fmla="*/ 355077 w 409985"/>
                <a:gd name="connsiteY10" fmla="*/ 450984 h 497839"/>
                <a:gd name="connsiteX11" fmla="*/ 263562 w 409985"/>
                <a:gd name="connsiteY11" fmla="*/ 439270 h 497839"/>
                <a:gd name="connsiteX12" fmla="*/ 263562 w 409985"/>
                <a:gd name="connsiteY12" fmla="*/ 401200 h 497839"/>
                <a:gd name="connsiteX13" fmla="*/ 409985 w 409985"/>
                <a:gd name="connsiteY13" fmla="*/ 204993 h 497839"/>
                <a:gd name="connsiteX14" fmla="*/ 204993 w 409985"/>
                <a:gd name="connsiteY14" fmla="*/ 0 h 497839"/>
                <a:gd name="connsiteX15" fmla="*/ 0 w 409985"/>
                <a:gd name="connsiteY15" fmla="*/ 204993 h 497839"/>
                <a:gd name="connsiteX16" fmla="*/ 146423 w 409985"/>
                <a:gd name="connsiteY16" fmla="*/ 401200 h 497839"/>
                <a:gd name="connsiteX17" fmla="*/ 146423 w 409985"/>
                <a:gd name="connsiteY17" fmla="*/ 439270 h 497839"/>
                <a:gd name="connsiteX18" fmla="*/ 54909 w 409985"/>
                <a:gd name="connsiteY18" fmla="*/ 450984 h 497839"/>
                <a:gd name="connsiteX19" fmla="*/ 29285 w 409985"/>
                <a:gd name="connsiteY19" fmla="*/ 480269 h 497839"/>
                <a:gd name="connsiteX20" fmla="*/ 29285 w 409985"/>
                <a:gd name="connsiteY20" fmla="*/ 497839 h 497839"/>
                <a:gd name="connsiteX21" fmla="*/ 380701 w 409985"/>
                <a:gd name="connsiteY21" fmla="*/ 497839 h 497839"/>
                <a:gd name="connsiteX22" fmla="*/ 380701 w 409985"/>
                <a:gd name="connsiteY22" fmla="*/ 479536 h 497839"/>
                <a:gd name="connsiteX23" fmla="*/ 355077 w 409985"/>
                <a:gd name="connsiteY23" fmla="*/ 450984 h 497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9985" h="497839">
                  <a:moveTo>
                    <a:pt x="87854" y="204993"/>
                  </a:moveTo>
                  <a:cubicBezTo>
                    <a:pt x="87854" y="140566"/>
                    <a:pt x="140566" y="87854"/>
                    <a:pt x="204993" y="87854"/>
                  </a:cubicBezTo>
                  <a:cubicBezTo>
                    <a:pt x="269419" y="87854"/>
                    <a:pt x="322131" y="140566"/>
                    <a:pt x="322131" y="204993"/>
                  </a:cubicBezTo>
                  <a:cubicBezTo>
                    <a:pt x="322131" y="269419"/>
                    <a:pt x="269419" y="322131"/>
                    <a:pt x="204993" y="322131"/>
                  </a:cubicBezTo>
                  <a:cubicBezTo>
                    <a:pt x="140566" y="322131"/>
                    <a:pt x="87854" y="269419"/>
                    <a:pt x="87854" y="204993"/>
                  </a:cubicBezTo>
                  <a:close/>
                  <a:moveTo>
                    <a:pt x="204993" y="29285"/>
                  </a:moveTo>
                  <a:cubicBezTo>
                    <a:pt x="213046" y="29285"/>
                    <a:pt x="219635" y="35874"/>
                    <a:pt x="219635" y="43927"/>
                  </a:cubicBezTo>
                  <a:cubicBezTo>
                    <a:pt x="219635" y="51980"/>
                    <a:pt x="213046" y="58569"/>
                    <a:pt x="204993" y="58569"/>
                  </a:cubicBezTo>
                  <a:cubicBezTo>
                    <a:pt x="196939" y="58569"/>
                    <a:pt x="190350" y="51980"/>
                    <a:pt x="190350" y="43927"/>
                  </a:cubicBezTo>
                  <a:cubicBezTo>
                    <a:pt x="190350" y="35874"/>
                    <a:pt x="196939" y="29285"/>
                    <a:pt x="204993" y="29285"/>
                  </a:cubicBezTo>
                  <a:close/>
                  <a:moveTo>
                    <a:pt x="355077" y="450984"/>
                  </a:moveTo>
                  <a:lnTo>
                    <a:pt x="263562" y="439270"/>
                  </a:lnTo>
                  <a:lnTo>
                    <a:pt x="263562" y="401200"/>
                  </a:lnTo>
                  <a:cubicBezTo>
                    <a:pt x="348488" y="376308"/>
                    <a:pt x="409985" y="297972"/>
                    <a:pt x="409985" y="204993"/>
                  </a:cubicBezTo>
                  <a:cubicBezTo>
                    <a:pt x="409985" y="91515"/>
                    <a:pt x="318471" y="0"/>
                    <a:pt x="204993" y="0"/>
                  </a:cubicBezTo>
                  <a:cubicBezTo>
                    <a:pt x="91515" y="0"/>
                    <a:pt x="0" y="91515"/>
                    <a:pt x="0" y="204993"/>
                  </a:cubicBezTo>
                  <a:cubicBezTo>
                    <a:pt x="0" y="297972"/>
                    <a:pt x="61498" y="376308"/>
                    <a:pt x="146423" y="401200"/>
                  </a:cubicBezTo>
                  <a:lnTo>
                    <a:pt x="146423" y="439270"/>
                  </a:lnTo>
                  <a:lnTo>
                    <a:pt x="54909" y="450984"/>
                  </a:lnTo>
                  <a:cubicBezTo>
                    <a:pt x="40266" y="453180"/>
                    <a:pt x="29285" y="465626"/>
                    <a:pt x="29285" y="480269"/>
                  </a:cubicBezTo>
                  <a:lnTo>
                    <a:pt x="29285" y="497839"/>
                  </a:lnTo>
                  <a:lnTo>
                    <a:pt x="380701" y="497839"/>
                  </a:lnTo>
                  <a:lnTo>
                    <a:pt x="380701" y="479536"/>
                  </a:lnTo>
                  <a:cubicBezTo>
                    <a:pt x="380701" y="464894"/>
                    <a:pt x="369719" y="452448"/>
                    <a:pt x="355077" y="450984"/>
                  </a:cubicBezTo>
                  <a:close/>
                </a:path>
              </a:pathLst>
            </a:custGeom>
            <a:solidFill>
              <a:schemeClr val="bg1"/>
            </a:solidFill>
            <a:ln w="7243" cap="flat">
              <a:noFill/>
              <a:prstDash val="solid"/>
              <a:miter/>
            </a:ln>
          </p:spPr>
          <p:txBody>
            <a:bodyPr rtlCol="0" anchor="ctr"/>
            <a:lstStyle/>
            <a:p>
              <a:endParaRPr lang="zh-CN" altLang="en-US"/>
            </a:p>
          </p:txBody>
        </p:sp>
        <p:sp>
          <p:nvSpPr>
            <p:cNvPr id="5" name="任意多边形: 形状 4"/>
            <p:cNvSpPr/>
            <p:nvPr/>
          </p:nvSpPr>
          <p:spPr>
            <a:xfrm>
              <a:off x="2370362" y="3767492"/>
              <a:ext cx="175708" cy="175708"/>
            </a:xfrm>
            <a:custGeom>
              <a:avLst/>
              <a:gdLst>
                <a:gd name="connsiteX0" fmla="*/ 87854 w 175708"/>
                <a:gd name="connsiteY0" fmla="*/ 131781 h 175708"/>
                <a:gd name="connsiteX1" fmla="*/ 43927 w 175708"/>
                <a:gd name="connsiteY1" fmla="*/ 87854 h 175708"/>
                <a:gd name="connsiteX2" fmla="*/ 87854 w 175708"/>
                <a:gd name="connsiteY2" fmla="*/ 43927 h 175708"/>
                <a:gd name="connsiteX3" fmla="*/ 131781 w 175708"/>
                <a:gd name="connsiteY3" fmla="*/ 87854 h 175708"/>
                <a:gd name="connsiteX4" fmla="*/ 87854 w 175708"/>
                <a:gd name="connsiteY4" fmla="*/ 131781 h 175708"/>
                <a:gd name="connsiteX5" fmla="*/ 87854 w 175708"/>
                <a:gd name="connsiteY5" fmla="*/ 0 h 175708"/>
                <a:gd name="connsiteX6" fmla="*/ 0 w 175708"/>
                <a:gd name="connsiteY6" fmla="*/ 87854 h 175708"/>
                <a:gd name="connsiteX7" fmla="*/ 87854 w 175708"/>
                <a:gd name="connsiteY7" fmla="*/ 175708 h 175708"/>
                <a:gd name="connsiteX8" fmla="*/ 175708 w 175708"/>
                <a:gd name="connsiteY8" fmla="*/ 87854 h 175708"/>
                <a:gd name="connsiteX9" fmla="*/ 87854 w 175708"/>
                <a:gd name="connsiteY9" fmla="*/ 0 h 175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708" h="175708">
                  <a:moveTo>
                    <a:pt x="87854" y="131781"/>
                  </a:moveTo>
                  <a:cubicBezTo>
                    <a:pt x="63694" y="131781"/>
                    <a:pt x="43927" y="112014"/>
                    <a:pt x="43927" y="87854"/>
                  </a:cubicBezTo>
                  <a:cubicBezTo>
                    <a:pt x="43927" y="63694"/>
                    <a:pt x="63694" y="43927"/>
                    <a:pt x="87854" y="43927"/>
                  </a:cubicBezTo>
                  <a:cubicBezTo>
                    <a:pt x="112014" y="43927"/>
                    <a:pt x="131781" y="63694"/>
                    <a:pt x="131781" y="87854"/>
                  </a:cubicBezTo>
                  <a:cubicBezTo>
                    <a:pt x="131781" y="112014"/>
                    <a:pt x="112014" y="131781"/>
                    <a:pt x="87854" y="131781"/>
                  </a:cubicBezTo>
                  <a:close/>
                  <a:moveTo>
                    <a:pt x="87854" y="0"/>
                  </a:moveTo>
                  <a:cubicBezTo>
                    <a:pt x="39534" y="0"/>
                    <a:pt x="0" y="39534"/>
                    <a:pt x="0" y="87854"/>
                  </a:cubicBezTo>
                  <a:cubicBezTo>
                    <a:pt x="0" y="136174"/>
                    <a:pt x="39534" y="175708"/>
                    <a:pt x="87854" y="175708"/>
                  </a:cubicBezTo>
                  <a:cubicBezTo>
                    <a:pt x="136174" y="175708"/>
                    <a:pt x="175708" y="136174"/>
                    <a:pt x="175708" y="87854"/>
                  </a:cubicBezTo>
                  <a:cubicBezTo>
                    <a:pt x="175708" y="39534"/>
                    <a:pt x="136174" y="0"/>
                    <a:pt x="87854" y="0"/>
                  </a:cubicBezTo>
                  <a:close/>
                </a:path>
              </a:pathLst>
            </a:custGeom>
            <a:solidFill>
              <a:schemeClr val="bg1"/>
            </a:solidFill>
            <a:ln w="7243" cap="flat">
              <a:noFill/>
              <a:prstDash val="solid"/>
              <a:miter/>
            </a:ln>
          </p:spPr>
          <p:txBody>
            <a:bodyPr rtlCol="0" anchor="ctr"/>
            <a:lstStyle/>
            <a:p>
              <a:endParaRPr lang="zh-CN" altLang="en-US"/>
            </a:p>
          </p:txBody>
        </p:sp>
      </p:grpSp>
      <p:sp>
        <p:nvSpPr>
          <p:cNvPr id="25602" name="内容占位符 1"/>
          <p:cNvSpPr>
            <a:spLocks noGrp="1"/>
          </p:cNvSpPr>
          <p:nvPr>
            <p:custDataLst>
              <p:tags r:id="rId1"/>
            </p:custDataLst>
          </p:nvPr>
        </p:nvSpPr>
        <p:spPr>
          <a:xfrm>
            <a:off x="424180" y="1149350"/>
            <a:ext cx="10803890" cy="1454150"/>
          </a:xfrm>
          <a:prstGeom prst="rect">
            <a:avLst/>
          </a:prstGeom>
          <a:noFill/>
          <a:ln>
            <a:noFill/>
          </a:ln>
        </p:spPr>
        <p:txBody>
          <a:bodyPr vert="horz" wrap="square" lIns="91440" tIns="45720" rIns="91440" bIns="45720" numCol="1" anchor="t" anchorCtr="0" compatLnSpc="1">
            <a:noAutofit/>
          </a:bodyPr>
          <a:lstStyle>
            <a:lvl1pPr marL="272415" indent="-272415" algn="l" rtl="0" eaLnBrk="1" fontAlgn="base" hangingPunct="1">
              <a:lnSpc>
                <a:spcPct val="150000"/>
              </a:lnSpc>
              <a:spcBef>
                <a:spcPct val="20000"/>
              </a:spcBef>
              <a:spcAft>
                <a:spcPct val="0"/>
              </a:spcAft>
              <a:buClr>
                <a:schemeClr val="bg1"/>
              </a:buClr>
              <a:buFont typeface="Arial" panose="020B0604020202020204" pitchFamily="34" charset="0"/>
              <a:buChar char="•"/>
              <a:defRPr kumimoji="1" sz="1800" b="0">
                <a:solidFill>
                  <a:schemeClr val="bg1"/>
                </a:solidFill>
                <a:latin typeface="Lucida Console" panose="020B0609040504020204" pitchFamily="49" charset="0"/>
                <a:ea typeface="微软雅黑" panose="020B0503020204020204" charset="-122"/>
                <a:cs typeface="宋体" panose="02010600030101010101" pitchFamily="2" charset="-122"/>
              </a:defRPr>
            </a:lvl1pPr>
            <a:lvl2pPr marL="589280" indent="-225425" algn="l" rtl="0" eaLnBrk="1" fontAlgn="base" hangingPunct="1">
              <a:lnSpc>
                <a:spcPct val="130000"/>
              </a:lnSpc>
              <a:spcBef>
                <a:spcPct val="20000"/>
              </a:spcBef>
              <a:spcAft>
                <a:spcPct val="0"/>
              </a:spcAft>
              <a:buClr>
                <a:srgbClr val="032089"/>
              </a:buClr>
              <a:buFont typeface="Wingdings" panose="05000000000000000000" pitchFamily="2" charset="2"/>
              <a:buChar char="l"/>
              <a:defRPr kumimoji="1" sz="1745" b="0">
                <a:solidFill>
                  <a:schemeClr val="tx1"/>
                </a:solidFill>
                <a:latin typeface="微软雅黑" panose="020B0503020204020204" charset="-122"/>
                <a:ea typeface="微软雅黑" panose="020B0503020204020204" charset="-122"/>
              </a:defRPr>
            </a:lvl2pPr>
            <a:lvl3pPr marL="906780" indent="-180975" algn="l" rtl="0" eaLnBrk="1" fontAlgn="base" hangingPunct="1">
              <a:spcBef>
                <a:spcPct val="20000"/>
              </a:spcBef>
              <a:spcAft>
                <a:spcPct val="0"/>
              </a:spcAft>
              <a:buFont typeface="Arial" panose="020B0604020202020204" pitchFamily="34" charset="0"/>
              <a:buChar char="•"/>
              <a:defRPr kumimoji="1" sz="1430" b="0">
                <a:solidFill>
                  <a:schemeClr val="tx1"/>
                </a:solidFill>
                <a:latin typeface="微软雅黑" panose="020B0503020204020204" charset="-122"/>
                <a:ea typeface="微软雅黑" panose="020B0503020204020204" charset="-122"/>
              </a:defRPr>
            </a:lvl3pPr>
            <a:lvl4pPr marL="1268730" indent="-180975" algn="l" rtl="0" eaLnBrk="1" fontAlgn="base" hangingPunct="1">
              <a:spcBef>
                <a:spcPct val="20000"/>
              </a:spcBef>
              <a:spcAft>
                <a:spcPct val="0"/>
              </a:spcAft>
              <a:buFont typeface="Arial" panose="020B0604020202020204" pitchFamily="34" charset="0"/>
              <a:buChar char="–"/>
              <a:defRPr kumimoji="1" sz="1430" b="0">
                <a:solidFill>
                  <a:schemeClr val="tx1"/>
                </a:solidFill>
                <a:latin typeface="微软雅黑" panose="020B0503020204020204" charset="-122"/>
                <a:ea typeface="微软雅黑" panose="020B0503020204020204" charset="-122"/>
              </a:defRPr>
            </a:lvl4pPr>
            <a:lvl5pPr marL="1631950" indent="-180975" algn="l" rtl="0" eaLnBrk="1" fontAlgn="base" hangingPunct="1">
              <a:spcBef>
                <a:spcPct val="20000"/>
              </a:spcBef>
              <a:spcAft>
                <a:spcPct val="0"/>
              </a:spcAft>
              <a:buFont typeface="Arial" panose="020B0604020202020204" pitchFamily="34" charset="0"/>
              <a:buChar char="»"/>
              <a:defRPr kumimoji="1" sz="1430" b="0">
                <a:solidFill>
                  <a:schemeClr val="tx1"/>
                </a:solidFill>
                <a:latin typeface="微软雅黑" panose="020B0503020204020204" charset="-122"/>
                <a:ea typeface="微软雅黑" panose="020B0503020204020204" charset="-122"/>
              </a:defRPr>
            </a:lvl5pPr>
            <a:lvl6pPr marL="1995805"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6pPr>
            <a:lvl7pPr marL="2358390"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7pPr>
            <a:lvl8pPr marL="2720975"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8pPr>
            <a:lvl9pPr marL="3084195"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9pPr>
          </a:lstStyle>
          <a:p>
            <a:pPr marL="361950" indent="-361950">
              <a:defRPr/>
            </a:pPr>
            <a:r>
              <a:rPr lang="zh-CN" altLang="en-US">
                <a:solidFill>
                  <a:schemeClr val="tx1"/>
                </a:solidFill>
                <a:sym typeface="+mn-ea"/>
              </a:rPr>
              <a:t>在访问网页过程中，每一次请求的响应状态码都可以在浏览器的开发者工具（在Chrome浏览器中可以按“F12”键打开）中观测到，如下图所示。</a:t>
            </a:r>
            <a:endParaRPr lang="zh-CN" altLang="en-US" dirty="0">
              <a:solidFill>
                <a:schemeClr val="tx1"/>
              </a:solidFill>
              <a:sym typeface="+mn-ea"/>
            </a:endParaRPr>
          </a:p>
        </p:txBody>
      </p:sp>
      <p:pic>
        <p:nvPicPr>
          <p:cNvPr id="8" name="图片 132"/>
          <p:cNvPicPr>
            <a:picLocks noChangeAspect="1"/>
          </p:cNvPicPr>
          <p:nvPr>
            <p:custDataLst>
              <p:tags r:id="rId2"/>
            </p:custDataLst>
          </p:nvPr>
        </p:nvPicPr>
        <p:blipFill>
          <a:blip r:embed="rId3"/>
          <a:stretch>
            <a:fillRect/>
          </a:stretch>
        </p:blipFill>
        <p:spPr>
          <a:xfrm>
            <a:off x="788035" y="2106930"/>
            <a:ext cx="6283960" cy="4531360"/>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60400" y="474705"/>
            <a:ext cx="1371600" cy="553720"/>
          </a:xfrm>
          <a:prstGeom prst="rect">
            <a:avLst/>
          </a:prstGeom>
          <a:noFill/>
        </p:spPr>
        <p:txBody>
          <a:bodyPr wrap="none" lIns="0" tIns="0" rIns="0" bIns="0" rtlCol="0">
            <a:spAutoFit/>
          </a:bodyPr>
          <a:lstStyle/>
          <a:p>
            <a:pPr algn="l"/>
            <a:r>
              <a:rPr lang="en-US" altLang="zh-CN" sz="3600" dirty="0">
                <a:latin typeface="+mj-ea"/>
                <a:ea typeface="+mj-ea"/>
              </a:rPr>
              <a:t>Cookie</a:t>
            </a:r>
            <a:endParaRPr lang="en-US" altLang="zh-CN" sz="3600" dirty="0">
              <a:latin typeface="+mj-ea"/>
              <a:ea typeface="+mj-ea"/>
            </a:endParaRPr>
          </a:p>
        </p:txBody>
      </p:sp>
      <p:grpSp>
        <p:nvGrpSpPr>
          <p:cNvPr id="2" name="组合 1"/>
          <p:cNvGrpSpPr/>
          <p:nvPr/>
        </p:nvGrpSpPr>
        <p:grpSpPr>
          <a:xfrm>
            <a:off x="2221616" y="2024053"/>
            <a:ext cx="459859" cy="593123"/>
            <a:chOff x="2221616" y="2024053"/>
            <a:chExt cx="459859" cy="593123"/>
          </a:xfrm>
        </p:grpSpPr>
        <p:sp>
          <p:nvSpPr>
            <p:cNvPr id="17" name="任意多边形: 形状 16"/>
            <p:cNvSpPr/>
            <p:nvPr/>
          </p:nvSpPr>
          <p:spPr>
            <a:xfrm>
              <a:off x="2281922" y="2507359"/>
              <a:ext cx="351415" cy="109817"/>
            </a:xfrm>
            <a:custGeom>
              <a:avLst/>
              <a:gdLst>
                <a:gd name="connsiteX0" fmla="*/ 296507 w 351415"/>
                <a:gd name="connsiteY0" fmla="*/ 0 h 109817"/>
                <a:gd name="connsiteX1" fmla="*/ 54909 w 351415"/>
                <a:gd name="connsiteY1" fmla="*/ 0 h 109817"/>
                <a:gd name="connsiteX2" fmla="*/ 0 w 351415"/>
                <a:gd name="connsiteY2" fmla="*/ 54909 h 109817"/>
                <a:gd name="connsiteX3" fmla="*/ 54909 w 351415"/>
                <a:gd name="connsiteY3" fmla="*/ 109818 h 109817"/>
                <a:gd name="connsiteX4" fmla="*/ 296507 w 351415"/>
                <a:gd name="connsiteY4" fmla="*/ 109818 h 109817"/>
                <a:gd name="connsiteX5" fmla="*/ 351416 w 351415"/>
                <a:gd name="connsiteY5" fmla="*/ 54909 h 109817"/>
                <a:gd name="connsiteX6" fmla="*/ 296507 w 351415"/>
                <a:gd name="connsiteY6" fmla="*/ 0 h 109817"/>
                <a:gd name="connsiteX7" fmla="*/ 69551 w 351415"/>
                <a:gd name="connsiteY7" fmla="*/ 76872 h 109817"/>
                <a:gd name="connsiteX8" fmla="*/ 47588 w 351415"/>
                <a:gd name="connsiteY8" fmla="*/ 54909 h 109817"/>
                <a:gd name="connsiteX9" fmla="*/ 69551 w 351415"/>
                <a:gd name="connsiteY9" fmla="*/ 32945 h 109817"/>
                <a:gd name="connsiteX10" fmla="*/ 91515 w 351415"/>
                <a:gd name="connsiteY10" fmla="*/ 54909 h 109817"/>
                <a:gd name="connsiteX11" fmla="*/ 69551 w 351415"/>
                <a:gd name="connsiteY11" fmla="*/ 76872 h 109817"/>
                <a:gd name="connsiteX12" fmla="*/ 175708 w 351415"/>
                <a:gd name="connsiteY12" fmla="*/ 76872 h 109817"/>
                <a:gd name="connsiteX13" fmla="*/ 153744 w 351415"/>
                <a:gd name="connsiteY13" fmla="*/ 54909 h 109817"/>
                <a:gd name="connsiteX14" fmla="*/ 175708 w 351415"/>
                <a:gd name="connsiteY14" fmla="*/ 32945 h 109817"/>
                <a:gd name="connsiteX15" fmla="*/ 197671 w 351415"/>
                <a:gd name="connsiteY15" fmla="*/ 54909 h 109817"/>
                <a:gd name="connsiteX16" fmla="*/ 175708 w 351415"/>
                <a:gd name="connsiteY16" fmla="*/ 76872 h 109817"/>
                <a:gd name="connsiteX17" fmla="*/ 281865 w 351415"/>
                <a:gd name="connsiteY17" fmla="*/ 76872 h 109817"/>
                <a:gd name="connsiteX18" fmla="*/ 259901 w 351415"/>
                <a:gd name="connsiteY18" fmla="*/ 54909 h 109817"/>
                <a:gd name="connsiteX19" fmla="*/ 281865 w 351415"/>
                <a:gd name="connsiteY19" fmla="*/ 32945 h 109817"/>
                <a:gd name="connsiteX20" fmla="*/ 303828 w 351415"/>
                <a:gd name="connsiteY20" fmla="*/ 54909 h 109817"/>
                <a:gd name="connsiteX21" fmla="*/ 281865 w 351415"/>
                <a:gd name="connsiteY21" fmla="*/ 76872 h 10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1415" h="109817">
                  <a:moveTo>
                    <a:pt x="296507" y="0"/>
                  </a:moveTo>
                  <a:lnTo>
                    <a:pt x="54909" y="0"/>
                  </a:lnTo>
                  <a:cubicBezTo>
                    <a:pt x="24584" y="0"/>
                    <a:pt x="0" y="24584"/>
                    <a:pt x="0" y="54909"/>
                  </a:cubicBezTo>
                  <a:cubicBezTo>
                    <a:pt x="0" y="85234"/>
                    <a:pt x="24584" y="109818"/>
                    <a:pt x="54909" y="109818"/>
                  </a:cubicBezTo>
                  <a:lnTo>
                    <a:pt x="296507" y="109818"/>
                  </a:lnTo>
                  <a:cubicBezTo>
                    <a:pt x="326832" y="109818"/>
                    <a:pt x="351416" y="85234"/>
                    <a:pt x="351416" y="54909"/>
                  </a:cubicBezTo>
                  <a:cubicBezTo>
                    <a:pt x="351416" y="24584"/>
                    <a:pt x="326832" y="0"/>
                    <a:pt x="296507" y="0"/>
                  </a:cubicBezTo>
                  <a:close/>
                  <a:moveTo>
                    <a:pt x="69551" y="76872"/>
                  </a:moveTo>
                  <a:cubicBezTo>
                    <a:pt x="57421" y="76872"/>
                    <a:pt x="47588" y="67039"/>
                    <a:pt x="47588" y="54909"/>
                  </a:cubicBezTo>
                  <a:cubicBezTo>
                    <a:pt x="47588" y="42778"/>
                    <a:pt x="57421" y="32945"/>
                    <a:pt x="69551" y="32945"/>
                  </a:cubicBezTo>
                  <a:cubicBezTo>
                    <a:pt x="81682" y="32945"/>
                    <a:pt x="91515" y="42778"/>
                    <a:pt x="91515" y="54909"/>
                  </a:cubicBezTo>
                  <a:cubicBezTo>
                    <a:pt x="91515" y="67039"/>
                    <a:pt x="81682" y="76872"/>
                    <a:pt x="69551" y="76872"/>
                  </a:cubicBezTo>
                  <a:close/>
                  <a:moveTo>
                    <a:pt x="175708" y="76872"/>
                  </a:moveTo>
                  <a:cubicBezTo>
                    <a:pt x="163578" y="76872"/>
                    <a:pt x="153744" y="67039"/>
                    <a:pt x="153744" y="54909"/>
                  </a:cubicBezTo>
                  <a:cubicBezTo>
                    <a:pt x="153744" y="42778"/>
                    <a:pt x="163578" y="32945"/>
                    <a:pt x="175708" y="32945"/>
                  </a:cubicBezTo>
                  <a:cubicBezTo>
                    <a:pt x="187838" y="32945"/>
                    <a:pt x="197671" y="42778"/>
                    <a:pt x="197671" y="54909"/>
                  </a:cubicBezTo>
                  <a:cubicBezTo>
                    <a:pt x="197671" y="67039"/>
                    <a:pt x="187838" y="76872"/>
                    <a:pt x="175708" y="76872"/>
                  </a:cubicBezTo>
                  <a:close/>
                  <a:moveTo>
                    <a:pt x="281865" y="76872"/>
                  </a:moveTo>
                  <a:cubicBezTo>
                    <a:pt x="269734" y="76872"/>
                    <a:pt x="259901" y="67039"/>
                    <a:pt x="259901" y="54909"/>
                  </a:cubicBezTo>
                  <a:cubicBezTo>
                    <a:pt x="259901" y="42778"/>
                    <a:pt x="269734" y="32945"/>
                    <a:pt x="281865" y="32945"/>
                  </a:cubicBezTo>
                  <a:cubicBezTo>
                    <a:pt x="293995" y="32945"/>
                    <a:pt x="303828" y="42778"/>
                    <a:pt x="303828" y="54909"/>
                  </a:cubicBezTo>
                  <a:cubicBezTo>
                    <a:pt x="303828" y="67039"/>
                    <a:pt x="293995" y="76872"/>
                    <a:pt x="281865" y="76872"/>
                  </a:cubicBezTo>
                  <a:close/>
                </a:path>
              </a:pathLst>
            </a:custGeom>
            <a:solidFill>
              <a:schemeClr val="bg1"/>
            </a:solidFill>
            <a:ln w="7243" cap="flat">
              <a:noFill/>
              <a:prstDash val="solid"/>
              <a:miter/>
            </a:ln>
          </p:spPr>
          <p:txBody>
            <a:bodyPr rtlCol="0" anchor="ctr"/>
            <a:lstStyle/>
            <a:p>
              <a:endParaRPr lang="zh-CN" altLang="en-US"/>
            </a:p>
          </p:txBody>
        </p:sp>
        <p:sp>
          <p:nvSpPr>
            <p:cNvPr id="18" name="任意多边形: 形状 17"/>
            <p:cNvSpPr/>
            <p:nvPr/>
          </p:nvSpPr>
          <p:spPr>
            <a:xfrm>
              <a:off x="2486256" y="2174245"/>
              <a:ext cx="21963" cy="21963"/>
            </a:xfrm>
            <a:custGeom>
              <a:avLst/>
              <a:gdLst>
                <a:gd name="connsiteX0" fmla="*/ 21964 w 21963"/>
                <a:gd name="connsiteY0" fmla="*/ 10982 h 21963"/>
                <a:gd name="connsiteX1" fmla="*/ 10982 w 21963"/>
                <a:gd name="connsiteY1" fmla="*/ 21964 h 21963"/>
                <a:gd name="connsiteX2" fmla="*/ 0 w 21963"/>
                <a:gd name="connsiteY2" fmla="*/ 10982 h 21963"/>
                <a:gd name="connsiteX3" fmla="*/ 10982 w 21963"/>
                <a:gd name="connsiteY3" fmla="*/ 0 h 21963"/>
                <a:gd name="connsiteX4" fmla="*/ 21964 w 21963"/>
                <a:gd name="connsiteY4" fmla="*/ 10982 h 2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63" h="21963">
                  <a:moveTo>
                    <a:pt x="21964" y="10982"/>
                  </a:moveTo>
                  <a:cubicBezTo>
                    <a:pt x="21964" y="17047"/>
                    <a:pt x="17047" y="21964"/>
                    <a:pt x="10982" y="21964"/>
                  </a:cubicBezTo>
                  <a:cubicBezTo>
                    <a:pt x="4917" y="21964"/>
                    <a:pt x="0" y="17047"/>
                    <a:pt x="0" y="10982"/>
                  </a:cubicBezTo>
                  <a:cubicBezTo>
                    <a:pt x="0" y="4917"/>
                    <a:pt x="4917" y="0"/>
                    <a:pt x="10982" y="0"/>
                  </a:cubicBezTo>
                  <a:cubicBezTo>
                    <a:pt x="17047" y="0"/>
                    <a:pt x="21964" y="4917"/>
                    <a:pt x="21964" y="10982"/>
                  </a:cubicBezTo>
                  <a:close/>
                </a:path>
              </a:pathLst>
            </a:custGeom>
            <a:solidFill>
              <a:schemeClr val="bg1"/>
            </a:solidFill>
            <a:ln w="7243" cap="flat">
              <a:noFill/>
              <a:prstDash val="solid"/>
              <a:miter/>
            </a:ln>
          </p:spPr>
          <p:txBody>
            <a:bodyPr rtlCol="0" anchor="ctr"/>
            <a:lstStyle/>
            <a:p>
              <a:endParaRPr lang="zh-CN" altLang="en-US"/>
            </a:p>
          </p:txBody>
        </p:sp>
        <p:sp>
          <p:nvSpPr>
            <p:cNvPr id="19" name="任意多边形: 形状 18"/>
            <p:cNvSpPr/>
            <p:nvPr/>
          </p:nvSpPr>
          <p:spPr>
            <a:xfrm>
              <a:off x="2363040" y="2024053"/>
              <a:ext cx="190350" cy="234385"/>
            </a:xfrm>
            <a:custGeom>
              <a:avLst/>
              <a:gdLst>
                <a:gd name="connsiteX0" fmla="*/ 158210 w 190350"/>
                <a:gd name="connsiteY0" fmla="*/ 87962 h 234385"/>
                <a:gd name="connsiteX1" fmla="*/ 109818 w 190350"/>
                <a:gd name="connsiteY1" fmla="*/ 87962 h 234385"/>
                <a:gd name="connsiteX2" fmla="*/ 109818 w 190350"/>
                <a:gd name="connsiteY2" fmla="*/ 54651 h 234385"/>
                <a:gd name="connsiteX3" fmla="*/ 120536 w 190350"/>
                <a:gd name="connsiteY3" fmla="*/ 14647 h 234385"/>
                <a:gd name="connsiteX4" fmla="*/ 80533 w 190350"/>
                <a:gd name="connsiteY4" fmla="*/ 3928 h 234385"/>
                <a:gd name="connsiteX5" fmla="*/ 69814 w 190350"/>
                <a:gd name="connsiteY5" fmla="*/ 43932 h 234385"/>
                <a:gd name="connsiteX6" fmla="*/ 80533 w 190350"/>
                <a:gd name="connsiteY6" fmla="*/ 54651 h 234385"/>
                <a:gd name="connsiteX7" fmla="*/ 80533 w 190350"/>
                <a:gd name="connsiteY7" fmla="*/ 87962 h 234385"/>
                <a:gd name="connsiteX8" fmla="*/ 32140 w 190350"/>
                <a:gd name="connsiteY8" fmla="*/ 87962 h 234385"/>
                <a:gd name="connsiteX9" fmla="*/ 0 w 190350"/>
                <a:gd name="connsiteY9" fmla="*/ 120102 h 234385"/>
                <a:gd name="connsiteX10" fmla="*/ 0 w 190350"/>
                <a:gd name="connsiteY10" fmla="*/ 202246 h 234385"/>
                <a:gd name="connsiteX11" fmla="*/ 32140 w 190350"/>
                <a:gd name="connsiteY11" fmla="*/ 234385 h 234385"/>
                <a:gd name="connsiteX12" fmla="*/ 158210 w 190350"/>
                <a:gd name="connsiteY12" fmla="*/ 234385 h 234385"/>
                <a:gd name="connsiteX13" fmla="*/ 190350 w 190350"/>
                <a:gd name="connsiteY13" fmla="*/ 202246 h 234385"/>
                <a:gd name="connsiteX14" fmla="*/ 190350 w 190350"/>
                <a:gd name="connsiteY14" fmla="*/ 120102 h 234385"/>
                <a:gd name="connsiteX15" fmla="*/ 158210 w 190350"/>
                <a:gd name="connsiteY15" fmla="*/ 87962 h 234385"/>
                <a:gd name="connsiteX16" fmla="*/ 58569 w 190350"/>
                <a:gd name="connsiteY16" fmla="*/ 183137 h 234385"/>
                <a:gd name="connsiteX17" fmla="*/ 36606 w 190350"/>
                <a:gd name="connsiteY17" fmla="*/ 161174 h 234385"/>
                <a:gd name="connsiteX18" fmla="*/ 58569 w 190350"/>
                <a:gd name="connsiteY18" fmla="*/ 139210 h 234385"/>
                <a:gd name="connsiteX19" fmla="*/ 80533 w 190350"/>
                <a:gd name="connsiteY19" fmla="*/ 161174 h 234385"/>
                <a:gd name="connsiteX20" fmla="*/ 58569 w 190350"/>
                <a:gd name="connsiteY20" fmla="*/ 183137 h 234385"/>
                <a:gd name="connsiteX21" fmla="*/ 131781 w 190350"/>
                <a:gd name="connsiteY21" fmla="*/ 183137 h 234385"/>
                <a:gd name="connsiteX22" fmla="*/ 109818 w 190350"/>
                <a:gd name="connsiteY22" fmla="*/ 161174 h 234385"/>
                <a:gd name="connsiteX23" fmla="*/ 131781 w 190350"/>
                <a:gd name="connsiteY23" fmla="*/ 139210 h 234385"/>
                <a:gd name="connsiteX24" fmla="*/ 153745 w 190350"/>
                <a:gd name="connsiteY24" fmla="*/ 161174 h 234385"/>
                <a:gd name="connsiteX25" fmla="*/ 131781 w 190350"/>
                <a:gd name="connsiteY25" fmla="*/ 183137 h 23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0350" h="234385">
                  <a:moveTo>
                    <a:pt x="158210" y="87962"/>
                  </a:moveTo>
                  <a:lnTo>
                    <a:pt x="109818" y="87962"/>
                  </a:lnTo>
                  <a:lnTo>
                    <a:pt x="109818" y="54651"/>
                  </a:lnTo>
                  <a:cubicBezTo>
                    <a:pt x="123824" y="46564"/>
                    <a:pt x="128623" y="28654"/>
                    <a:pt x="120536" y="14647"/>
                  </a:cubicBezTo>
                  <a:cubicBezTo>
                    <a:pt x="112449" y="641"/>
                    <a:pt x="94540" y="-4158"/>
                    <a:pt x="80533" y="3928"/>
                  </a:cubicBezTo>
                  <a:cubicBezTo>
                    <a:pt x="66526" y="12015"/>
                    <a:pt x="61727" y="29925"/>
                    <a:pt x="69814" y="43932"/>
                  </a:cubicBezTo>
                  <a:cubicBezTo>
                    <a:pt x="72384" y="48384"/>
                    <a:pt x="76081" y="52080"/>
                    <a:pt x="80533" y="54651"/>
                  </a:cubicBezTo>
                  <a:lnTo>
                    <a:pt x="80533" y="87962"/>
                  </a:lnTo>
                  <a:lnTo>
                    <a:pt x="32140" y="87962"/>
                  </a:lnTo>
                  <a:cubicBezTo>
                    <a:pt x="14407" y="88002"/>
                    <a:pt x="40" y="102369"/>
                    <a:pt x="0" y="120102"/>
                  </a:cubicBezTo>
                  <a:lnTo>
                    <a:pt x="0" y="202246"/>
                  </a:lnTo>
                  <a:cubicBezTo>
                    <a:pt x="40" y="219979"/>
                    <a:pt x="14407" y="234345"/>
                    <a:pt x="32140" y="234385"/>
                  </a:cubicBezTo>
                  <a:lnTo>
                    <a:pt x="158210" y="234385"/>
                  </a:lnTo>
                  <a:cubicBezTo>
                    <a:pt x="175944" y="234345"/>
                    <a:pt x="190310" y="219979"/>
                    <a:pt x="190350" y="202246"/>
                  </a:cubicBezTo>
                  <a:lnTo>
                    <a:pt x="190350" y="120102"/>
                  </a:lnTo>
                  <a:cubicBezTo>
                    <a:pt x="190310" y="102369"/>
                    <a:pt x="175944" y="88002"/>
                    <a:pt x="158210" y="87962"/>
                  </a:cubicBezTo>
                  <a:close/>
                  <a:moveTo>
                    <a:pt x="58569" y="183137"/>
                  </a:moveTo>
                  <a:cubicBezTo>
                    <a:pt x="46439" y="183137"/>
                    <a:pt x="36606" y="173304"/>
                    <a:pt x="36606" y="161174"/>
                  </a:cubicBezTo>
                  <a:cubicBezTo>
                    <a:pt x="36606" y="149043"/>
                    <a:pt x="46439" y="139210"/>
                    <a:pt x="58569" y="139210"/>
                  </a:cubicBezTo>
                  <a:cubicBezTo>
                    <a:pt x="70700" y="139210"/>
                    <a:pt x="80533" y="149043"/>
                    <a:pt x="80533" y="161174"/>
                  </a:cubicBezTo>
                  <a:cubicBezTo>
                    <a:pt x="80533" y="173304"/>
                    <a:pt x="70700" y="183137"/>
                    <a:pt x="58569" y="183137"/>
                  </a:cubicBezTo>
                  <a:close/>
                  <a:moveTo>
                    <a:pt x="131781" y="183137"/>
                  </a:moveTo>
                  <a:cubicBezTo>
                    <a:pt x="119651" y="183137"/>
                    <a:pt x="109818" y="173304"/>
                    <a:pt x="109818" y="161174"/>
                  </a:cubicBezTo>
                  <a:cubicBezTo>
                    <a:pt x="109818" y="149043"/>
                    <a:pt x="119651" y="139210"/>
                    <a:pt x="131781" y="139210"/>
                  </a:cubicBezTo>
                  <a:cubicBezTo>
                    <a:pt x="143911" y="139210"/>
                    <a:pt x="153745" y="149043"/>
                    <a:pt x="153745" y="161174"/>
                  </a:cubicBezTo>
                  <a:cubicBezTo>
                    <a:pt x="153745" y="173304"/>
                    <a:pt x="143911" y="183137"/>
                    <a:pt x="131781" y="183137"/>
                  </a:cubicBezTo>
                  <a:close/>
                </a:path>
              </a:pathLst>
            </a:custGeom>
            <a:solidFill>
              <a:schemeClr val="bg1"/>
            </a:solidFill>
            <a:ln w="7243" cap="flat">
              <a:noFill/>
              <a:prstDash val="solid"/>
              <a:miter/>
            </a:ln>
          </p:spPr>
          <p:txBody>
            <a:bodyPr rtlCol="0" anchor="ctr"/>
            <a:lstStyle/>
            <a:p>
              <a:endParaRPr lang="zh-CN" altLang="en-US"/>
            </a:p>
          </p:txBody>
        </p:sp>
        <p:sp>
          <p:nvSpPr>
            <p:cNvPr id="23" name="任意多边形: 形状 22"/>
            <p:cNvSpPr/>
            <p:nvPr/>
          </p:nvSpPr>
          <p:spPr>
            <a:xfrm>
              <a:off x="2413044" y="2174245"/>
              <a:ext cx="21963" cy="21963"/>
            </a:xfrm>
            <a:custGeom>
              <a:avLst/>
              <a:gdLst>
                <a:gd name="connsiteX0" fmla="*/ 21964 w 21963"/>
                <a:gd name="connsiteY0" fmla="*/ 10982 h 21963"/>
                <a:gd name="connsiteX1" fmla="*/ 10982 w 21963"/>
                <a:gd name="connsiteY1" fmla="*/ 21964 h 21963"/>
                <a:gd name="connsiteX2" fmla="*/ 0 w 21963"/>
                <a:gd name="connsiteY2" fmla="*/ 10982 h 21963"/>
                <a:gd name="connsiteX3" fmla="*/ 10982 w 21963"/>
                <a:gd name="connsiteY3" fmla="*/ 0 h 21963"/>
                <a:gd name="connsiteX4" fmla="*/ 21964 w 21963"/>
                <a:gd name="connsiteY4" fmla="*/ 10982 h 2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63" h="21963">
                  <a:moveTo>
                    <a:pt x="21964" y="10982"/>
                  </a:moveTo>
                  <a:cubicBezTo>
                    <a:pt x="21964" y="17047"/>
                    <a:pt x="17047" y="21964"/>
                    <a:pt x="10982" y="21964"/>
                  </a:cubicBezTo>
                  <a:cubicBezTo>
                    <a:pt x="4917" y="21964"/>
                    <a:pt x="0" y="17047"/>
                    <a:pt x="0" y="10982"/>
                  </a:cubicBezTo>
                  <a:cubicBezTo>
                    <a:pt x="0" y="4917"/>
                    <a:pt x="4917" y="0"/>
                    <a:pt x="10982" y="0"/>
                  </a:cubicBezTo>
                  <a:cubicBezTo>
                    <a:pt x="17047" y="0"/>
                    <a:pt x="21964" y="4917"/>
                    <a:pt x="21964" y="10982"/>
                  </a:cubicBezTo>
                  <a:close/>
                </a:path>
              </a:pathLst>
            </a:custGeom>
            <a:solidFill>
              <a:schemeClr val="bg1"/>
            </a:solidFill>
            <a:ln w="7243" cap="flat">
              <a:noFill/>
              <a:prstDash val="solid"/>
              <a:miter/>
            </a:ln>
          </p:spPr>
          <p:txBody>
            <a:bodyPr rtlCol="0" anchor="ctr"/>
            <a:lstStyle/>
            <a:p>
              <a:endParaRPr lang="zh-CN" altLang="en-US"/>
            </a:p>
          </p:txBody>
        </p:sp>
        <p:sp>
          <p:nvSpPr>
            <p:cNvPr id="28" name="任意多边形: 形状 27"/>
            <p:cNvSpPr/>
            <p:nvPr/>
          </p:nvSpPr>
          <p:spPr>
            <a:xfrm>
              <a:off x="2221616" y="2182811"/>
              <a:ext cx="459859" cy="304926"/>
            </a:xfrm>
            <a:custGeom>
              <a:avLst/>
              <a:gdLst>
                <a:gd name="connsiteX0" fmla="*/ 426950 w 459859"/>
                <a:gd name="connsiteY0" fmla="*/ 228054 h 304926"/>
                <a:gd name="connsiteX1" fmla="*/ 426950 w 459859"/>
                <a:gd name="connsiteY1" fmla="*/ 167069 h 304926"/>
                <a:gd name="connsiteX2" fmla="*/ 394078 w 459859"/>
                <a:gd name="connsiteY2" fmla="*/ 134197 h 304926"/>
                <a:gd name="connsiteX3" fmla="*/ 353738 w 459859"/>
                <a:gd name="connsiteY3" fmla="*/ 134197 h 304926"/>
                <a:gd name="connsiteX4" fmla="*/ 353738 w 459859"/>
                <a:gd name="connsiteY4" fmla="*/ 97591 h 304926"/>
                <a:gd name="connsiteX5" fmla="*/ 119461 w 459859"/>
                <a:gd name="connsiteY5" fmla="*/ 97591 h 304926"/>
                <a:gd name="connsiteX6" fmla="*/ 119461 w 459859"/>
                <a:gd name="connsiteY6" fmla="*/ 141518 h 304926"/>
                <a:gd name="connsiteX7" fmla="*/ 64479 w 459859"/>
                <a:gd name="connsiteY7" fmla="*/ 141518 h 304926"/>
                <a:gd name="connsiteX8" fmla="*/ 60892 w 459859"/>
                <a:gd name="connsiteY8" fmla="*/ 137931 h 304926"/>
                <a:gd name="connsiteX9" fmla="*/ 60892 w 459859"/>
                <a:gd name="connsiteY9" fmla="*/ 77238 h 304926"/>
                <a:gd name="connsiteX10" fmla="*/ 93003 w 459859"/>
                <a:gd name="connsiteY10" fmla="*/ 18212 h 304926"/>
                <a:gd name="connsiteX11" fmla="*/ 82855 w 459859"/>
                <a:gd name="connsiteY11" fmla="*/ 0 h 304926"/>
                <a:gd name="connsiteX12" fmla="*/ 60892 w 459859"/>
                <a:gd name="connsiteY12" fmla="*/ 19474 h 304926"/>
                <a:gd name="connsiteX13" fmla="*/ 65797 w 459859"/>
                <a:gd name="connsiteY13" fmla="*/ 31701 h 304926"/>
                <a:gd name="connsiteX14" fmla="*/ 47394 w 459859"/>
                <a:gd name="connsiteY14" fmla="*/ 49904 h 304926"/>
                <a:gd name="connsiteX15" fmla="*/ 29192 w 459859"/>
                <a:gd name="connsiteY15" fmla="*/ 31502 h 304926"/>
                <a:gd name="connsiteX16" fmla="*/ 33657 w 459859"/>
                <a:gd name="connsiteY16" fmla="*/ 19621 h 304926"/>
                <a:gd name="connsiteX17" fmla="*/ 11693 w 459859"/>
                <a:gd name="connsiteY17" fmla="*/ 366 h 304926"/>
                <a:gd name="connsiteX18" fmla="*/ 16345 w 459859"/>
                <a:gd name="connsiteY18" fmla="*/ 67504 h 304926"/>
                <a:gd name="connsiteX19" fmla="*/ 31607 w 459859"/>
                <a:gd name="connsiteY19" fmla="*/ 76433 h 304926"/>
                <a:gd name="connsiteX20" fmla="*/ 31607 w 459859"/>
                <a:gd name="connsiteY20" fmla="*/ 137931 h 304926"/>
                <a:gd name="connsiteX21" fmla="*/ 64479 w 459859"/>
                <a:gd name="connsiteY21" fmla="*/ 170803 h 304926"/>
                <a:gd name="connsiteX22" fmla="*/ 119461 w 459859"/>
                <a:gd name="connsiteY22" fmla="*/ 170803 h 304926"/>
                <a:gd name="connsiteX23" fmla="*/ 119461 w 459859"/>
                <a:gd name="connsiteY23" fmla="*/ 302584 h 304926"/>
                <a:gd name="connsiteX24" fmla="*/ 353738 w 459859"/>
                <a:gd name="connsiteY24" fmla="*/ 302584 h 304926"/>
                <a:gd name="connsiteX25" fmla="*/ 353738 w 459859"/>
                <a:gd name="connsiteY25" fmla="*/ 163482 h 304926"/>
                <a:gd name="connsiteX26" fmla="*/ 394078 w 459859"/>
                <a:gd name="connsiteY26" fmla="*/ 163482 h 304926"/>
                <a:gd name="connsiteX27" fmla="*/ 397665 w 459859"/>
                <a:gd name="connsiteY27" fmla="*/ 167069 h 304926"/>
                <a:gd name="connsiteX28" fmla="*/ 397665 w 459859"/>
                <a:gd name="connsiteY28" fmla="*/ 228054 h 304926"/>
                <a:gd name="connsiteX29" fmla="*/ 367035 w 459859"/>
                <a:gd name="connsiteY29" fmla="*/ 287979 h 304926"/>
                <a:gd name="connsiteX30" fmla="*/ 376727 w 459859"/>
                <a:gd name="connsiteY30" fmla="*/ 304927 h 304926"/>
                <a:gd name="connsiteX31" fmla="*/ 398690 w 459859"/>
                <a:gd name="connsiteY31" fmla="*/ 285452 h 304926"/>
                <a:gd name="connsiteX32" fmla="*/ 394005 w 459859"/>
                <a:gd name="connsiteY32" fmla="*/ 273299 h 304926"/>
                <a:gd name="connsiteX33" fmla="*/ 412323 w 459859"/>
                <a:gd name="connsiteY33" fmla="*/ 255012 h 304926"/>
                <a:gd name="connsiteX34" fmla="*/ 430611 w 459859"/>
                <a:gd name="connsiteY34" fmla="*/ 273330 h 304926"/>
                <a:gd name="connsiteX35" fmla="*/ 426071 w 459859"/>
                <a:gd name="connsiteY35" fmla="*/ 285379 h 304926"/>
                <a:gd name="connsiteX36" fmla="*/ 448035 w 459859"/>
                <a:gd name="connsiteY36" fmla="*/ 304634 h 304926"/>
                <a:gd name="connsiteX37" fmla="*/ 443710 w 459859"/>
                <a:gd name="connsiteY37" fmla="*/ 237578 h 304926"/>
                <a:gd name="connsiteX38" fmla="*/ 426950 w 459859"/>
                <a:gd name="connsiteY38" fmla="*/ 228054 h 304926"/>
                <a:gd name="connsiteX39" fmla="*/ 324454 w 459859"/>
                <a:gd name="connsiteY39" fmla="*/ 200087 h 304926"/>
                <a:gd name="connsiteX40" fmla="*/ 304101 w 459859"/>
                <a:gd name="connsiteY40" fmla="*/ 200087 h 304926"/>
                <a:gd name="connsiteX41" fmla="*/ 302124 w 459859"/>
                <a:gd name="connsiteY41" fmla="*/ 200893 h 304926"/>
                <a:gd name="connsiteX42" fmla="*/ 279721 w 459859"/>
                <a:gd name="connsiteY42" fmla="*/ 223808 h 304926"/>
                <a:gd name="connsiteX43" fmla="*/ 262663 w 459859"/>
                <a:gd name="connsiteY43" fmla="*/ 183395 h 304926"/>
                <a:gd name="connsiteX44" fmla="*/ 230816 w 459859"/>
                <a:gd name="connsiteY44" fmla="*/ 249286 h 304926"/>
                <a:gd name="connsiteX45" fmla="*/ 208486 w 459859"/>
                <a:gd name="connsiteY45" fmla="*/ 163482 h 304926"/>
                <a:gd name="connsiteX46" fmla="*/ 191282 w 459859"/>
                <a:gd name="connsiteY46" fmla="*/ 200087 h 304926"/>
                <a:gd name="connsiteX47" fmla="*/ 156067 w 459859"/>
                <a:gd name="connsiteY47" fmla="*/ 200087 h 304926"/>
                <a:gd name="connsiteX48" fmla="*/ 156067 w 459859"/>
                <a:gd name="connsiteY48" fmla="*/ 185445 h 304926"/>
                <a:gd name="connsiteX49" fmla="*/ 181984 w 459859"/>
                <a:gd name="connsiteY49" fmla="*/ 185445 h 304926"/>
                <a:gd name="connsiteX50" fmla="*/ 212440 w 459859"/>
                <a:gd name="connsiteY50" fmla="*/ 120653 h 304926"/>
                <a:gd name="connsiteX51" fmla="*/ 234989 w 459859"/>
                <a:gd name="connsiteY51" fmla="*/ 206896 h 304926"/>
                <a:gd name="connsiteX52" fmla="*/ 263615 w 459859"/>
                <a:gd name="connsiteY52" fmla="*/ 148327 h 304926"/>
                <a:gd name="connsiteX53" fmla="*/ 284700 w 459859"/>
                <a:gd name="connsiteY53" fmla="*/ 198257 h 304926"/>
                <a:gd name="connsiteX54" fmla="*/ 292021 w 459859"/>
                <a:gd name="connsiteY54" fmla="*/ 190936 h 304926"/>
                <a:gd name="connsiteX55" fmla="*/ 304101 w 459859"/>
                <a:gd name="connsiteY55" fmla="*/ 185445 h 304926"/>
                <a:gd name="connsiteX56" fmla="*/ 324454 w 459859"/>
                <a:gd name="connsiteY56" fmla="*/ 185445 h 304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59859" h="304926">
                  <a:moveTo>
                    <a:pt x="426950" y="228054"/>
                  </a:moveTo>
                  <a:lnTo>
                    <a:pt x="426950" y="167069"/>
                  </a:lnTo>
                  <a:cubicBezTo>
                    <a:pt x="426950" y="148914"/>
                    <a:pt x="412233" y="134197"/>
                    <a:pt x="394078" y="134197"/>
                  </a:cubicBezTo>
                  <a:lnTo>
                    <a:pt x="353738" y="134197"/>
                  </a:lnTo>
                  <a:lnTo>
                    <a:pt x="353738" y="97591"/>
                  </a:lnTo>
                  <a:lnTo>
                    <a:pt x="119461" y="97591"/>
                  </a:lnTo>
                  <a:lnTo>
                    <a:pt x="119461" y="141518"/>
                  </a:lnTo>
                  <a:lnTo>
                    <a:pt x="64479" y="141518"/>
                  </a:lnTo>
                  <a:cubicBezTo>
                    <a:pt x="62498" y="141518"/>
                    <a:pt x="60892" y="139912"/>
                    <a:pt x="60892" y="137931"/>
                  </a:cubicBezTo>
                  <a:lnTo>
                    <a:pt x="60892" y="77238"/>
                  </a:lnTo>
                  <a:cubicBezTo>
                    <a:pt x="86059" y="69806"/>
                    <a:pt x="100435" y="43379"/>
                    <a:pt x="93003" y="18212"/>
                  </a:cubicBezTo>
                  <a:cubicBezTo>
                    <a:pt x="91010" y="11465"/>
                    <a:pt x="87544" y="5245"/>
                    <a:pt x="82855" y="0"/>
                  </a:cubicBezTo>
                  <a:lnTo>
                    <a:pt x="60892" y="19474"/>
                  </a:lnTo>
                  <a:cubicBezTo>
                    <a:pt x="63964" y="22815"/>
                    <a:pt x="65708" y="27163"/>
                    <a:pt x="65797" y="31701"/>
                  </a:cubicBezTo>
                  <a:cubicBezTo>
                    <a:pt x="65742" y="41809"/>
                    <a:pt x="57503" y="49959"/>
                    <a:pt x="47394" y="49904"/>
                  </a:cubicBezTo>
                  <a:cubicBezTo>
                    <a:pt x="37286" y="49848"/>
                    <a:pt x="29137" y="41610"/>
                    <a:pt x="29192" y="31502"/>
                  </a:cubicBezTo>
                  <a:cubicBezTo>
                    <a:pt x="29215" y="27135"/>
                    <a:pt x="30799" y="22922"/>
                    <a:pt x="33657" y="19621"/>
                  </a:cubicBezTo>
                  <a:lnTo>
                    <a:pt x="11693" y="366"/>
                  </a:lnTo>
                  <a:cubicBezTo>
                    <a:pt x="-5562" y="20190"/>
                    <a:pt x="-3479" y="50249"/>
                    <a:pt x="16345" y="67504"/>
                  </a:cubicBezTo>
                  <a:cubicBezTo>
                    <a:pt x="20830" y="71408"/>
                    <a:pt x="26006" y="74436"/>
                    <a:pt x="31607" y="76433"/>
                  </a:cubicBezTo>
                  <a:lnTo>
                    <a:pt x="31607" y="137931"/>
                  </a:lnTo>
                  <a:cubicBezTo>
                    <a:pt x="31607" y="156086"/>
                    <a:pt x="46324" y="170803"/>
                    <a:pt x="64479" y="170803"/>
                  </a:cubicBezTo>
                  <a:lnTo>
                    <a:pt x="119461" y="170803"/>
                  </a:lnTo>
                  <a:lnTo>
                    <a:pt x="119461" y="302584"/>
                  </a:lnTo>
                  <a:lnTo>
                    <a:pt x="353738" y="302584"/>
                  </a:lnTo>
                  <a:lnTo>
                    <a:pt x="353738" y="163482"/>
                  </a:lnTo>
                  <a:lnTo>
                    <a:pt x="394078" y="163482"/>
                  </a:lnTo>
                  <a:cubicBezTo>
                    <a:pt x="396059" y="163482"/>
                    <a:pt x="397665" y="165088"/>
                    <a:pt x="397665" y="167069"/>
                  </a:cubicBezTo>
                  <a:lnTo>
                    <a:pt x="397665" y="228054"/>
                  </a:lnTo>
                  <a:cubicBezTo>
                    <a:pt x="372659" y="236144"/>
                    <a:pt x="358946" y="262973"/>
                    <a:pt x="367035" y="287979"/>
                  </a:cubicBezTo>
                  <a:cubicBezTo>
                    <a:pt x="369060" y="294237"/>
                    <a:pt x="372360" y="300008"/>
                    <a:pt x="376727" y="304927"/>
                  </a:cubicBezTo>
                  <a:lnTo>
                    <a:pt x="398690" y="285452"/>
                  </a:lnTo>
                  <a:cubicBezTo>
                    <a:pt x="395661" y="282131"/>
                    <a:pt x="393989" y="277794"/>
                    <a:pt x="394005" y="273299"/>
                  </a:cubicBezTo>
                  <a:cubicBezTo>
                    <a:pt x="394014" y="263191"/>
                    <a:pt x="402215" y="255003"/>
                    <a:pt x="412323" y="255012"/>
                  </a:cubicBezTo>
                  <a:cubicBezTo>
                    <a:pt x="422431" y="255020"/>
                    <a:pt x="430619" y="263222"/>
                    <a:pt x="430611" y="273330"/>
                  </a:cubicBezTo>
                  <a:cubicBezTo>
                    <a:pt x="430607" y="277764"/>
                    <a:pt x="428994" y="282045"/>
                    <a:pt x="426071" y="285379"/>
                  </a:cubicBezTo>
                  <a:lnTo>
                    <a:pt x="448035" y="304634"/>
                  </a:lnTo>
                  <a:cubicBezTo>
                    <a:pt x="465358" y="284922"/>
                    <a:pt x="463421" y="254900"/>
                    <a:pt x="443710" y="237578"/>
                  </a:cubicBezTo>
                  <a:cubicBezTo>
                    <a:pt x="438833" y="233291"/>
                    <a:pt x="433128" y="230050"/>
                    <a:pt x="426950" y="228054"/>
                  </a:cubicBezTo>
                  <a:close/>
                  <a:moveTo>
                    <a:pt x="324454" y="200087"/>
                  </a:moveTo>
                  <a:lnTo>
                    <a:pt x="304101" y="200087"/>
                  </a:lnTo>
                  <a:cubicBezTo>
                    <a:pt x="303393" y="200214"/>
                    <a:pt x="302719" y="200489"/>
                    <a:pt x="302124" y="200893"/>
                  </a:cubicBezTo>
                  <a:lnTo>
                    <a:pt x="279721" y="223808"/>
                  </a:lnTo>
                  <a:lnTo>
                    <a:pt x="262663" y="183395"/>
                  </a:lnTo>
                  <a:lnTo>
                    <a:pt x="230816" y="249286"/>
                  </a:lnTo>
                  <a:lnTo>
                    <a:pt x="208486" y="163482"/>
                  </a:lnTo>
                  <a:lnTo>
                    <a:pt x="191282" y="200087"/>
                  </a:lnTo>
                  <a:lnTo>
                    <a:pt x="156067" y="200087"/>
                  </a:lnTo>
                  <a:lnTo>
                    <a:pt x="156067" y="185445"/>
                  </a:lnTo>
                  <a:lnTo>
                    <a:pt x="181984" y="185445"/>
                  </a:lnTo>
                  <a:lnTo>
                    <a:pt x="212440" y="120653"/>
                  </a:lnTo>
                  <a:lnTo>
                    <a:pt x="234989" y="206896"/>
                  </a:lnTo>
                  <a:lnTo>
                    <a:pt x="263615" y="148327"/>
                  </a:lnTo>
                  <a:lnTo>
                    <a:pt x="284700" y="198257"/>
                  </a:lnTo>
                  <a:lnTo>
                    <a:pt x="292021" y="190936"/>
                  </a:lnTo>
                  <a:cubicBezTo>
                    <a:pt x="295236" y="187683"/>
                    <a:pt x="299536" y="185728"/>
                    <a:pt x="304101" y="185445"/>
                  </a:cubicBezTo>
                  <a:lnTo>
                    <a:pt x="324454" y="185445"/>
                  </a:lnTo>
                  <a:close/>
                </a:path>
              </a:pathLst>
            </a:custGeom>
            <a:solidFill>
              <a:schemeClr val="bg1"/>
            </a:solidFill>
            <a:ln w="7243" cap="flat">
              <a:noFill/>
              <a:prstDash val="solid"/>
              <a:miter/>
            </a:ln>
          </p:spPr>
          <p:txBody>
            <a:bodyPr rtlCol="0" anchor="ctr"/>
            <a:lstStyle/>
            <a:p>
              <a:endParaRPr lang="zh-CN" altLang="en-US"/>
            </a:p>
          </p:txBody>
        </p:sp>
      </p:grpSp>
      <p:grpSp>
        <p:nvGrpSpPr>
          <p:cNvPr id="6" name="组合 5"/>
          <p:cNvGrpSpPr/>
          <p:nvPr/>
        </p:nvGrpSpPr>
        <p:grpSpPr>
          <a:xfrm>
            <a:off x="2253223" y="3650353"/>
            <a:ext cx="409985" cy="497839"/>
            <a:chOff x="2253223" y="3650353"/>
            <a:chExt cx="409985" cy="497839"/>
          </a:xfrm>
        </p:grpSpPr>
        <p:sp>
          <p:nvSpPr>
            <p:cNvPr id="4" name="任意多边形: 形状 3"/>
            <p:cNvSpPr/>
            <p:nvPr/>
          </p:nvSpPr>
          <p:spPr>
            <a:xfrm>
              <a:off x="2253223" y="3650353"/>
              <a:ext cx="409985" cy="497839"/>
            </a:xfrm>
            <a:custGeom>
              <a:avLst/>
              <a:gdLst>
                <a:gd name="connsiteX0" fmla="*/ 87854 w 409985"/>
                <a:gd name="connsiteY0" fmla="*/ 204993 h 497839"/>
                <a:gd name="connsiteX1" fmla="*/ 204993 w 409985"/>
                <a:gd name="connsiteY1" fmla="*/ 87854 h 497839"/>
                <a:gd name="connsiteX2" fmla="*/ 322131 w 409985"/>
                <a:gd name="connsiteY2" fmla="*/ 204993 h 497839"/>
                <a:gd name="connsiteX3" fmla="*/ 204993 w 409985"/>
                <a:gd name="connsiteY3" fmla="*/ 322131 h 497839"/>
                <a:gd name="connsiteX4" fmla="*/ 87854 w 409985"/>
                <a:gd name="connsiteY4" fmla="*/ 204993 h 497839"/>
                <a:gd name="connsiteX5" fmla="*/ 204993 w 409985"/>
                <a:gd name="connsiteY5" fmla="*/ 29285 h 497839"/>
                <a:gd name="connsiteX6" fmla="*/ 219635 w 409985"/>
                <a:gd name="connsiteY6" fmla="*/ 43927 h 497839"/>
                <a:gd name="connsiteX7" fmla="*/ 204993 w 409985"/>
                <a:gd name="connsiteY7" fmla="*/ 58569 h 497839"/>
                <a:gd name="connsiteX8" fmla="*/ 190350 w 409985"/>
                <a:gd name="connsiteY8" fmla="*/ 43927 h 497839"/>
                <a:gd name="connsiteX9" fmla="*/ 204993 w 409985"/>
                <a:gd name="connsiteY9" fmla="*/ 29285 h 497839"/>
                <a:gd name="connsiteX10" fmla="*/ 355077 w 409985"/>
                <a:gd name="connsiteY10" fmla="*/ 450984 h 497839"/>
                <a:gd name="connsiteX11" fmla="*/ 263562 w 409985"/>
                <a:gd name="connsiteY11" fmla="*/ 439270 h 497839"/>
                <a:gd name="connsiteX12" fmla="*/ 263562 w 409985"/>
                <a:gd name="connsiteY12" fmla="*/ 401200 h 497839"/>
                <a:gd name="connsiteX13" fmla="*/ 409985 w 409985"/>
                <a:gd name="connsiteY13" fmla="*/ 204993 h 497839"/>
                <a:gd name="connsiteX14" fmla="*/ 204993 w 409985"/>
                <a:gd name="connsiteY14" fmla="*/ 0 h 497839"/>
                <a:gd name="connsiteX15" fmla="*/ 0 w 409985"/>
                <a:gd name="connsiteY15" fmla="*/ 204993 h 497839"/>
                <a:gd name="connsiteX16" fmla="*/ 146423 w 409985"/>
                <a:gd name="connsiteY16" fmla="*/ 401200 h 497839"/>
                <a:gd name="connsiteX17" fmla="*/ 146423 w 409985"/>
                <a:gd name="connsiteY17" fmla="*/ 439270 h 497839"/>
                <a:gd name="connsiteX18" fmla="*/ 54909 w 409985"/>
                <a:gd name="connsiteY18" fmla="*/ 450984 h 497839"/>
                <a:gd name="connsiteX19" fmla="*/ 29285 w 409985"/>
                <a:gd name="connsiteY19" fmla="*/ 480269 h 497839"/>
                <a:gd name="connsiteX20" fmla="*/ 29285 w 409985"/>
                <a:gd name="connsiteY20" fmla="*/ 497839 h 497839"/>
                <a:gd name="connsiteX21" fmla="*/ 380701 w 409985"/>
                <a:gd name="connsiteY21" fmla="*/ 497839 h 497839"/>
                <a:gd name="connsiteX22" fmla="*/ 380701 w 409985"/>
                <a:gd name="connsiteY22" fmla="*/ 479536 h 497839"/>
                <a:gd name="connsiteX23" fmla="*/ 355077 w 409985"/>
                <a:gd name="connsiteY23" fmla="*/ 450984 h 497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9985" h="497839">
                  <a:moveTo>
                    <a:pt x="87854" y="204993"/>
                  </a:moveTo>
                  <a:cubicBezTo>
                    <a:pt x="87854" y="140566"/>
                    <a:pt x="140566" y="87854"/>
                    <a:pt x="204993" y="87854"/>
                  </a:cubicBezTo>
                  <a:cubicBezTo>
                    <a:pt x="269419" y="87854"/>
                    <a:pt x="322131" y="140566"/>
                    <a:pt x="322131" y="204993"/>
                  </a:cubicBezTo>
                  <a:cubicBezTo>
                    <a:pt x="322131" y="269419"/>
                    <a:pt x="269419" y="322131"/>
                    <a:pt x="204993" y="322131"/>
                  </a:cubicBezTo>
                  <a:cubicBezTo>
                    <a:pt x="140566" y="322131"/>
                    <a:pt x="87854" y="269419"/>
                    <a:pt x="87854" y="204993"/>
                  </a:cubicBezTo>
                  <a:close/>
                  <a:moveTo>
                    <a:pt x="204993" y="29285"/>
                  </a:moveTo>
                  <a:cubicBezTo>
                    <a:pt x="213046" y="29285"/>
                    <a:pt x="219635" y="35874"/>
                    <a:pt x="219635" y="43927"/>
                  </a:cubicBezTo>
                  <a:cubicBezTo>
                    <a:pt x="219635" y="51980"/>
                    <a:pt x="213046" y="58569"/>
                    <a:pt x="204993" y="58569"/>
                  </a:cubicBezTo>
                  <a:cubicBezTo>
                    <a:pt x="196939" y="58569"/>
                    <a:pt x="190350" y="51980"/>
                    <a:pt x="190350" y="43927"/>
                  </a:cubicBezTo>
                  <a:cubicBezTo>
                    <a:pt x="190350" y="35874"/>
                    <a:pt x="196939" y="29285"/>
                    <a:pt x="204993" y="29285"/>
                  </a:cubicBezTo>
                  <a:close/>
                  <a:moveTo>
                    <a:pt x="355077" y="450984"/>
                  </a:moveTo>
                  <a:lnTo>
                    <a:pt x="263562" y="439270"/>
                  </a:lnTo>
                  <a:lnTo>
                    <a:pt x="263562" y="401200"/>
                  </a:lnTo>
                  <a:cubicBezTo>
                    <a:pt x="348488" y="376308"/>
                    <a:pt x="409985" y="297972"/>
                    <a:pt x="409985" y="204993"/>
                  </a:cubicBezTo>
                  <a:cubicBezTo>
                    <a:pt x="409985" y="91515"/>
                    <a:pt x="318471" y="0"/>
                    <a:pt x="204993" y="0"/>
                  </a:cubicBezTo>
                  <a:cubicBezTo>
                    <a:pt x="91515" y="0"/>
                    <a:pt x="0" y="91515"/>
                    <a:pt x="0" y="204993"/>
                  </a:cubicBezTo>
                  <a:cubicBezTo>
                    <a:pt x="0" y="297972"/>
                    <a:pt x="61498" y="376308"/>
                    <a:pt x="146423" y="401200"/>
                  </a:cubicBezTo>
                  <a:lnTo>
                    <a:pt x="146423" y="439270"/>
                  </a:lnTo>
                  <a:lnTo>
                    <a:pt x="54909" y="450984"/>
                  </a:lnTo>
                  <a:cubicBezTo>
                    <a:pt x="40266" y="453180"/>
                    <a:pt x="29285" y="465626"/>
                    <a:pt x="29285" y="480269"/>
                  </a:cubicBezTo>
                  <a:lnTo>
                    <a:pt x="29285" y="497839"/>
                  </a:lnTo>
                  <a:lnTo>
                    <a:pt x="380701" y="497839"/>
                  </a:lnTo>
                  <a:lnTo>
                    <a:pt x="380701" y="479536"/>
                  </a:lnTo>
                  <a:cubicBezTo>
                    <a:pt x="380701" y="464894"/>
                    <a:pt x="369719" y="452448"/>
                    <a:pt x="355077" y="450984"/>
                  </a:cubicBezTo>
                  <a:close/>
                </a:path>
              </a:pathLst>
            </a:custGeom>
            <a:solidFill>
              <a:schemeClr val="bg1"/>
            </a:solidFill>
            <a:ln w="7243" cap="flat">
              <a:noFill/>
              <a:prstDash val="solid"/>
              <a:miter/>
            </a:ln>
          </p:spPr>
          <p:txBody>
            <a:bodyPr rtlCol="0" anchor="ctr"/>
            <a:lstStyle/>
            <a:p>
              <a:endParaRPr lang="zh-CN" altLang="en-US"/>
            </a:p>
          </p:txBody>
        </p:sp>
        <p:sp>
          <p:nvSpPr>
            <p:cNvPr id="5" name="任意多边形: 形状 4"/>
            <p:cNvSpPr/>
            <p:nvPr/>
          </p:nvSpPr>
          <p:spPr>
            <a:xfrm>
              <a:off x="2370362" y="3767492"/>
              <a:ext cx="175708" cy="175708"/>
            </a:xfrm>
            <a:custGeom>
              <a:avLst/>
              <a:gdLst>
                <a:gd name="connsiteX0" fmla="*/ 87854 w 175708"/>
                <a:gd name="connsiteY0" fmla="*/ 131781 h 175708"/>
                <a:gd name="connsiteX1" fmla="*/ 43927 w 175708"/>
                <a:gd name="connsiteY1" fmla="*/ 87854 h 175708"/>
                <a:gd name="connsiteX2" fmla="*/ 87854 w 175708"/>
                <a:gd name="connsiteY2" fmla="*/ 43927 h 175708"/>
                <a:gd name="connsiteX3" fmla="*/ 131781 w 175708"/>
                <a:gd name="connsiteY3" fmla="*/ 87854 h 175708"/>
                <a:gd name="connsiteX4" fmla="*/ 87854 w 175708"/>
                <a:gd name="connsiteY4" fmla="*/ 131781 h 175708"/>
                <a:gd name="connsiteX5" fmla="*/ 87854 w 175708"/>
                <a:gd name="connsiteY5" fmla="*/ 0 h 175708"/>
                <a:gd name="connsiteX6" fmla="*/ 0 w 175708"/>
                <a:gd name="connsiteY6" fmla="*/ 87854 h 175708"/>
                <a:gd name="connsiteX7" fmla="*/ 87854 w 175708"/>
                <a:gd name="connsiteY7" fmla="*/ 175708 h 175708"/>
                <a:gd name="connsiteX8" fmla="*/ 175708 w 175708"/>
                <a:gd name="connsiteY8" fmla="*/ 87854 h 175708"/>
                <a:gd name="connsiteX9" fmla="*/ 87854 w 175708"/>
                <a:gd name="connsiteY9" fmla="*/ 0 h 175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708" h="175708">
                  <a:moveTo>
                    <a:pt x="87854" y="131781"/>
                  </a:moveTo>
                  <a:cubicBezTo>
                    <a:pt x="63694" y="131781"/>
                    <a:pt x="43927" y="112014"/>
                    <a:pt x="43927" y="87854"/>
                  </a:cubicBezTo>
                  <a:cubicBezTo>
                    <a:pt x="43927" y="63694"/>
                    <a:pt x="63694" y="43927"/>
                    <a:pt x="87854" y="43927"/>
                  </a:cubicBezTo>
                  <a:cubicBezTo>
                    <a:pt x="112014" y="43927"/>
                    <a:pt x="131781" y="63694"/>
                    <a:pt x="131781" y="87854"/>
                  </a:cubicBezTo>
                  <a:cubicBezTo>
                    <a:pt x="131781" y="112014"/>
                    <a:pt x="112014" y="131781"/>
                    <a:pt x="87854" y="131781"/>
                  </a:cubicBezTo>
                  <a:close/>
                  <a:moveTo>
                    <a:pt x="87854" y="0"/>
                  </a:moveTo>
                  <a:cubicBezTo>
                    <a:pt x="39534" y="0"/>
                    <a:pt x="0" y="39534"/>
                    <a:pt x="0" y="87854"/>
                  </a:cubicBezTo>
                  <a:cubicBezTo>
                    <a:pt x="0" y="136174"/>
                    <a:pt x="39534" y="175708"/>
                    <a:pt x="87854" y="175708"/>
                  </a:cubicBezTo>
                  <a:cubicBezTo>
                    <a:pt x="136174" y="175708"/>
                    <a:pt x="175708" y="136174"/>
                    <a:pt x="175708" y="87854"/>
                  </a:cubicBezTo>
                  <a:cubicBezTo>
                    <a:pt x="175708" y="39534"/>
                    <a:pt x="136174" y="0"/>
                    <a:pt x="87854" y="0"/>
                  </a:cubicBezTo>
                  <a:close/>
                </a:path>
              </a:pathLst>
            </a:custGeom>
            <a:solidFill>
              <a:schemeClr val="bg1"/>
            </a:solidFill>
            <a:ln w="7243" cap="flat">
              <a:noFill/>
              <a:prstDash val="solid"/>
              <a:miter/>
            </a:ln>
          </p:spPr>
          <p:txBody>
            <a:bodyPr rtlCol="0" anchor="ctr"/>
            <a:lstStyle/>
            <a:p>
              <a:endParaRPr lang="zh-CN" altLang="en-US"/>
            </a:p>
          </p:txBody>
        </p:sp>
      </p:grpSp>
      <p:sp>
        <p:nvSpPr>
          <p:cNvPr id="25602" name="内容占位符 1"/>
          <p:cNvSpPr>
            <a:spLocks noGrp="1"/>
          </p:cNvSpPr>
          <p:nvPr>
            <p:custDataLst>
              <p:tags r:id="rId1"/>
            </p:custDataLst>
          </p:nvPr>
        </p:nvSpPr>
        <p:spPr>
          <a:xfrm>
            <a:off x="424180" y="1149350"/>
            <a:ext cx="10803890" cy="1454150"/>
          </a:xfrm>
          <a:prstGeom prst="rect">
            <a:avLst/>
          </a:prstGeom>
          <a:noFill/>
          <a:ln>
            <a:noFill/>
          </a:ln>
        </p:spPr>
        <p:txBody>
          <a:bodyPr vert="horz" wrap="square" lIns="91440" tIns="45720" rIns="91440" bIns="45720" numCol="1" anchor="t" anchorCtr="0" compatLnSpc="1">
            <a:noAutofit/>
          </a:bodyPr>
          <a:lstStyle>
            <a:lvl1pPr marL="272415" indent="-272415" algn="l" rtl="0" eaLnBrk="1" fontAlgn="base" hangingPunct="1">
              <a:lnSpc>
                <a:spcPct val="150000"/>
              </a:lnSpc>
              <a:spcBef>
                <a:spcPct val="20000"/>
              </a:spcBef>
              <a:spcAft>
                <a:spcPct val="0"/>
              </a:spcAft>
              <a:buClr>
                <a:schemeClr val="bg1"/>
              </a:buClr>
              <a:buFont typeface="Arial" panose="020B0604020202020204" pitchFamily="34" charset="0"/>
              <a:buChar char="•"/>
              <a:defRPr kumimoji="1" sz="1800" b="0">
                <a:solidFill>
                  <a:schemeClr val="bg1"/>
                </a:solidFill>
                <a:latin typeface="Lucida Console" panose="020B0609040504020204" pitchFamily="49" charset="0"/>
                <a:ea typeface="微软雅黑" panose="020B0503020204020204" charset="-122"/>
                <a:cs typeface="宋体" panose="02010600030101010101" pitchFamily="2" charset="-122"/>
              </a:defRPr>
            </a:lvl1pPr>
            <a:lvl2pPr marL="589280" indent="-225425" algn="l" rtl="0" eaLnBrk="1" fontAlgn="base" hangingPunct="1">
              <a:lnSpc>
                <a:spcPct val="130000"/>
              </a:lnSpc>
              <a:spcBef>
                <a:spcPct val="20000"/>
              </a:spcBef>
              <a:spcAft>
                <a:spcPct val="0"/>
              </a:spcAft>
              <a:buClr>
                <a:srgbClr val="032089"/>
              </a:buClr>
              <a:buFont typeface="Wingdings" panose="05000000000000000000" pitchFamily="2" charset="2"/>
              <a:buChar char="l"/>
              <a:defRPr kumimoji="1" sz="1745" b="0">
                <a:solidFill>
                  <a:schemeClr val="tx1"/>
                </a:solidFill>
                <a:latin typeface="微软雅黑" panose="020B0503020204020204" charset="-122"/>
                <a:ea typeface="微软雅黑" panose="020B0503020204020204" charset="-122"/>
              </a:defRPr>
            </a:lvl2pPr>
            <a:lvl3pPr marL="906780" indent="-180975" algn="l" rtl="0" eaLnBrk="1" fontAlgn="base" hangingPunct="1">
              <a:spcBef>
                <a:spcPct val="20000"/>
              </a:spcBef>
              <a:spcAft>
                <a:spcPct val="0"/>
              </a:spcAft>
              <a:buFont typeface="Arial" panose="020B0604020202020204" pitchFamily="34" charset="0"/>
              <a:buChar char="•"/>
              <a:defRPr kumimoji="1" sz="1430" b="0">
                <a:solidFill>
                  <a:schemeClr val="tx1"/>
                </a:solidFill>
                <a:latin typeface="微软雅黑" panose="020B0503020204020204" charset="-122"/>
                <a:ea typeface="微软雅黑" panose="020B0503020204020204" charset="-122"/>
              </a:defRPr>
            </a:lvl3pPr>
            <a:lvl4pPr marL="1268730" indent="-180975" algn="l" rtl="0" eaLnBrk="1" fontAlgn="base" hangingPunct="1">
              <a:spcBef>
                <a:spcPct val="20000"/>
              </a:spcBef>
              <a:spcAft>
                <a:spcPct val="0"/>
              </a:spcAft>
              <a:buFont typeface="Arial" panose="020B0604020202020204" pitchFamily="34" charset="0"/>
              <a:buChar char="–"/>
              <a:defRPr kumimoji="1" sz="1430" b="0">
                <a:solidFill>
                  <a:schemeClr val="tx1"/>
                </a:solidFill>
                <a:latin typeface="微软雅黑" panose="020B0503020204020204" charset="-122"/>
                <a:ea typeface="微软雅黑" panose="020B0503020204020204" charset="-122"/>
              </a:defRPr>
            </a:lvl4pPr>
            <a:lvl5pPr marL="1631950" indent="-180975" algn="l" rtl="0" eaLnBrk="1" fontAlgn="base" hangingPunct="1">
              <a:spcBef>
                <a:spcPct val="20000"/>
              </a:spcBef>
              <a:spcAft>
                <a:spcPct val="0"/>
              </a:spcAft>
              <a:buFont typeface="Arial" panose="020B0604020202020204" pitchFamily="34" charset="0"/>
              <a:buChar char="»"/>
              <a:defRPr kumimoji="1" sz="1430" b="0">
                <a:solidFill>
                  <a:schemeClr val="tx1"/>
                </a:solidFill>
                <a:latin typeface="微软雅黑" panose="020B0503020204020204" charset="-122"/>
                <a:ea typeface="微软雅黑" panose="020B0503020204020204" charset="-122"/>
              </a:defRPr>
            </a:lvl5pPr>
            <a:lvl6pPr marL="1995805"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6pPr>
            <a:lvl7pPr marL="2358390"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7pPr>
            <a:lvl8pPr marL="2720975"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8pPr>
            <a:lvl9pPr marL="3084195"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9pPr>
          </a:lstStyle>
          <a:p>
            <a:pPr marL="0" indent="0">
              <a:buNone/>
            </a:pPr>
            <a:r>
              <a:rPr lang="en-US" altLang="zh-CN">
                <a:solidFill>
                  <a:schemeClr val="tx1"/>
                </a:solidFill>
                <a:sym typeface="+mn-ea"/>
              </a:rPr>
              <a:t>H</a:t>
            </a:r>
            <a:r>
              <a:rPr lang="zh-CN" altLang="en-US">
                <a:solidFill>
                  <a:schemeClr val="tx1"/>
                </a:solidFill>
                <a:sym typeface="+mn-ea"/>
              </a:rPr>
              <a:t>TTP每一次的交互都是独立的，无法存储状态数据。为了解决这个问题，Cookie出现了</a:t>
            </a:r>
            <a:endParaRPr lang="zh-CN" altLang="en-US">
              <a:solidFill>
                <a:schemeClr val="tx1"/>
              </a:solidFill>
            </a:endParaRPr>
          </a:p>
          <a:p>
            <a:pPr marL="0" indent="0">
              <a:buNone/>
            </a:pPr>
            <a:endParaRPr lang="zh-CN" altLang="en-US">
              <a:solidFill>
                <a:schemeClr val="tx1"/>
              </a:solidFill>
            </a:endParaRPr>
          </a:p>
          <a:p>
            <a:pPr marL="0" indent="0">
              <a:buNone/>
            </a:pPr>
            <a:endParaRPr lang="zh-CN" altLang="en-US" dirty="0">
              <a:solidFill>
                <a:schemeClr val="tx1"/>
              </a:solidFill>
              <a:sym typeface="+mn-ea"/>
            </a:endParaRPr>
          </a:p>
        </p:txBody>
      </p:sp>
      <p:sp>
        <p:nvSpPr>
          <p:cNvPr id="7" name="文本框 6"/>
          <p:cNvSpPr txBox="1"/>
          <p:nvPr/>
        </p:nvSpPr>
        <p:spPr>
          <a:xfrm>
            <a:off x="534670" y="2023745"/>
            <a:ext cx="8896350" cy="830580"/>
          </a:xfrm>
          <a:prstGeom prst="rect">
            <a:avLst/>
          </a:prstGeom>
          <a:noFill/>
        </p:spPr>
        <p:txBody>
          <a:bodyPr wrap="square" lIns="0" tIns="0" rIns="0" bIns="0" rtlCol="0" anchor="t">
            <a:spAutoFit/>
          </a:bodyPr>
          <a:p>
            <a:pPr marL="0" indent="0">
              <a:buNone/>
            </a:pPr>
            <a:r>
              <a:rPr lang="zh-CN" altLang="en-US">
                <a:sym typeface="+mn-ea"/>
              </a:rPr>
              <a:t>Cookie需要浏览器的支持，如果浏览器不支持Cookie存储，那么便无法记录状态数据。而且，Cookie的存储容量有限，不同的浏览器有不同的存储大小，但一般不会超过4KB。因此，Cookie只能存储少量数据，如用户的一些偏好设置、临时信息等。</a:t>
            </a:r>
            <a:endParaRPr lang="zh-CN" altLang="en-US" dirty="0" smtClean="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8980338" y="2924565"/>
            <a:ext cx="1888490" cy="368935"/>
          </a:xfrm>
          <a:prstGeom prst="rect">
            <a:avLst/>
          </a:prstGeom>
          <a:noFill/>
        </p:spPr>
        <p:txBody>
          <a:bodyPr wrap="none" lIns="0" tIns="0" rIns="0" bIns="0" rtlCol="0">
            <a:spAutoFit/>
          </a:bodyPr>
          <a:lstStyle/>
          <a:p>
            <a:r>
              <a:rPr lang="zh-CN" altLang="en-US" sz="2400" dirty="0">
                <a:latin typeface="+mn-ea"/>
              </a:rPr>
              <a:t>简单</a:t>
            </a:r>
            <a:r>
              <a:rPr lang="en-US" altLang="zh-CN" sz="2400" dirty="0">
                <a:latin typeface="+mn-ea"/>
              </a:rPr>
              <a:t>Web</a:t>
            </a:r>
            <a:r>
              <a:rPr lang="zh-CN" altLang="en-US" sz="2400" dirty="0">
                <a:latin typeface="+mn-ea"/>
              </a:rPr>
              <a:t>程序</a:t>
            </a:r>
            <a:endParaRPr lang="zh-CN" altLang="en-US" sz="2400" dirty="0">
              <a:latin typeface="+mn-ea"/>
            </a:endParaRPr>
          </a:p>
        </p:txBody>
      </p:sp>
      <p:sp>
        <p:nvSpPr>
          <p:cNvPr id="46" name="文本框 45"/>
          <p:cNvSpPr txBox="1"/>
          <p:nvPr/>
        </p:nvSpPr>
        <p:spPr>
          <a:xfrm>
            <a:off x="7879080" y="476250"/>
            <a:ext cx="2009140" cy="368935"/>
          </a:xfrm>
          <a:prstGeom prst="rect">
            <a:avLst/>
          </a:prstGeom>
          <a:noFill/>
        </p:spPr>
        <p:txBody>
          <a:bodyPr wrap="square" lIns="0" tIns="0" rIns="0" bIns="0">
            <a:spAutoFit/>
          </a:bodyPr>
          <a:lstStyle/>
          <a:p>
            <a:r>
              <a:rPr lang="zh-CN" altLang="en-US" sz="2400" dirty="0">
                <a:latin typeface="+mn-ea"/>
              </a:rPr>
              <a:t>认识</a:t>
            </a:r>
            <a:r>
              <a:rPr lang="en-US" altLang="zh-CN" sz="2400" dirty="0">
                <a:latin typeface="+mn-ea"/>
              </a:rPr>
              <a:t>Flask</a:t>
            </a:r>
            <a:r>
              <a:rPr lang="zh-CN" altLang="en-US" sz="2400" dirty="0">
                <a:latin typeface="+mn-ea"/>
              </a:rPr>
              <a:t>框架</a:t>
            </a:r>
            <a:endParaRPr lang="zh-CN" altLang="en-US" sz="2400" dirty="0">
              <a:latin typeface="+mn-ea"/>
            </a:endParaRPr>
          </a:p>
        </p:txBody>
      </p:sp>
      <p:sp>
        <p:nvSpPr>
          <p:cNvPr id="48" name="文本框 47"/>
          <p:cNvSpPr txBox="1"/>
          <p:nvPr/>
        </p:nvSpPr>
        <p:spPr>
          <a:xfrm>
            <a:off x="8531860" y="1811020"/>
            <a:ext cx="2784475" cy="368935"/>
          </a:xfrm>
          <a:prstGeom prst="rect">
            <a:avLst/>
          </a:prstGeom>
          <a:noFill/>
        </p:spPr>
        <p:txBody>
          <a:bodyPr wrap="square" lIns="0" tIns="0" rIns="0" bIns="0">
            <a:spAutoFit/>
          </a:bodyPr>
          <a:lstStyle/>
          <a:p>
            <a:r>
              <a:rPr lang="en-US" altLang="zh-CN" sz="2400" dirty="0">
                <a:latin typeface="+mn-ea"/>
              </a:rPr>
              <a:t>Flask</a:t>
            </a:r>
            <a:r>
              <a:rPr lang="zh-CN" altLang="en-US" sz="2400" dirty="0">
                <a:latin typeface="+mn-ea"/>
              </a:rPr>
              <a:t>的安装和配置</a:t>
            </a:r>
            <a:endParaRPr lang="zh-CN" altLang="en-US" sz="2400" dirty="0">
              <a:latin typeface="+mn-ea"/>
            </a:endParaRPr>
          </a:p>
        </p:txBody>
      </p:sp>
      <p:sp>
        <p:nvSpPr>
          <p:cNvPr id="3" name="文本框 2"/>
          <p:cNvSpPr txBox="1"/>
          <p:nvPr>
            <p:custDataLst>
              <p:tags r:id="rId1"/>
            </p:custDataLst>
          </p:nvPr>
        </p:nvSpPr>
        <p:spPr>
          <a:xfrm>
            <a:off x="8617753" y="4292355"/>
            <a:ext cx="1524000" cy="368935"/>
          </a:xfrm>
          <a:prstGeom prst="rect">
            <a:avLst/>
          </a:prstGeom>
          <a:noFill/>
        </p:spPr>
        <p:txBody>
          <a:bodyPr wrap="none" lIns="0" tIns="0" rIns="0" bIns="0" rtlCol="0">
            <a:spAutoFit/>
          </a:bodyPr>
          <a:p>
            <a:r>
              <a:rPr lang="zh-CN" sz="2400" dirty="0">
                <a:latin typeface="+mn-ea"/>
              </a:rPr>
              <a:t>请求与响应</a:t>
            </a:r>
            <a:endParaRPr lang="zh-CN" sz="2400" dirty="0">
              <a:latin typeface="+mn-ea"/>
            </a:endParaRPr>
          </a:p>
        </p:txBody>
      </p:sp>
      <p:sp>
        <p:nvSpPr>
          <p:cNvPr id="4" name="文本框 3"/>
          <p:cNvSpPr txBox="1"/>
          <p:nvPr>
            <p:custDataLst>
              <p:tags r:id="rId2"/>
            </p:custDataLst>
          </p:nvPr>
        </p:nvSpPr>
        <p:spPr>
          <a:xfrm>
            <a:off x="8044348" y="5660145"/>
            <a:ext cx="609600" cy="368935"/>
          </a:xfrm>
          <a:prstGeom prst="rect">
            <a:avLst/>
          </a:prstGeom>
          <a:noFill/>
        </p:spPr>
        <p:txBody>
          <a:bodyPr wrap="none" lIns="0" tIns="0" rIns="0" bIns="0" rtlCol="0">
            <a:spAutoFit/>
          </a:bodyPr>
          <a:p>
            <a:r>
              <a:rPr lang="zh-CN" sz="2400" dirty="0">
                <a:latin typeface="+mn-ea"/>
              </a:rPr>
              <a:t>小结</a:t>
            </a:r>
            <a:endParaRPr lang="zh-CN" sz="2400" dirty="0">
              <a:latin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形状 19"/>
          <p:cNvSpPr/>
          <p:nvPr/>
        </p:nvSpPr>
        <p:spPr>
          <a:xfrm>
            <a:off x="7835902" y="307977"/>
            <a:ext cx="4356099" cy="6242048"/>
          </a:xfrm>
          <a:custGeom>
            <a:avLst/>
            <a:gdLst>
              <a:gd name="connsiteX0" fmla="*/ 3121024 w 4356099"/>
              <a:gd name="connsiteY0" fmla="*/ 0 h 6242048"/>
              <a:gd name="connsiteX1" fmla="*/ 4335867 w 4356099"/>
              <a:gd name="connsiteY1" fmla="*/ 245266 h 6242048"/>
              <a:gd name="connsiteX2" fmla="*/ 4356099 w 4356099"/>
              <a:gd name="connsiteY2" fmla="*/ 255012 h 6242048"/>
              <a:gd name="connsiteX3" fmla="*/ 4356099 w 4356099"/>
              <a:gd name="connsiteY3" fmla="*/ 5987037 h 6242048"/>
              <a:gd name="connsiteX4" fmla="*/ 4335867 w 4356099"/>
              <a:gd name="connsiteY4" fmla="*/ 5996783 h 6242048"/>
              <a:gd name="connsiteX5" fmla="*/ 3121024 w 4356099"/>
              <a:gd name="connsiteY5" fmla="*/ 6242048 h 6242048"/>
              <a:gd name="connsiteX6" fmla="*/ 0 w 4356099"/>
              <a:gd name="connsiteY6" fmla="*/ 3121024 h 6242048"/>
              <a:gd name="connsiteX7" fmla="*/ 3121024 w 4356099"/>
              <a:gd name="connsiteY7" fmla="*/ 0 h 6242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56099" h="6242048">
                <a:moveTo>
                  <a:pt x="3121024" y="0"/>
                </a:moveTo>
                <a:cubicBezTo>
                  <a:pt x="3551947" y="0"/>
                  <a:pt x="3962473" y="87333"/>
                  <a:pt x="4335867" y="245266"/>
                </a:cubicBezTo>
                <a:lnTo>
                  <a:pt x="4356099" y="255012"/>
                </a:lnTo>
                <a:lnTo>
                  <a:pt x="4356099" y="5987037"/>
                </a:lnTo>
                <a:lnTo>
                  <a:pt x="4335867" y="5996783"/>
                </a:lnTo>
                <a:cubicBezTo>
                  <a:pt x="3962473" y="6154715"/>
                  <a:pt x="3551947" y="6242048"/>
                  <a:pt x="3121024" y="6242048"/>
                </a:cubicBezTo>
                <a:cubicBezTo>
                  <a:pt x="1397330" y="6242048"/>
                  <a:pt x="0" y="4844718"/>
                  <a:pt x="0" y="3121024"/>
                </a:cubicBezTo>
                <a:cubicBezTo>
                  <a:pt x="0" y="1397330"/>
                  <a:pt x="1397330" y="0"/>
                  <a:pt x="3121024" y="0"/>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矩形: 圆角 20"/>
          <p:cNvSpPr/>
          <p:nvPr/>
        </p:nvSpPr>
        <p:spPr>
          <a:xfrm>
            <a:off x="660400" y="1625601"/>
            <a:ext cx="6908800" cy="717524"/>
          </a:xfrm>
          <a:prstGeom prst="roundRect">
            <a:avLst>
              <a:gd name="adj" fmla="val 36189"/>
            </a:avLst>
          </a:prstGeom>
          <a:solidFill>
            <a:schemeClr val="accent1"/>
          </a:solidFill>
          <a:ln>
            <a:noFill/>
          </a:ln>
          <a:effectLst>
            <a:outerShdw blurRad="342900" dist="152400" dir="5400000" sx="90000" sy="90000" algn="t" rotWithShape="0">
              <a:schemeClr val="accent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035050" y="1799697"/>
            <a:ext cx="4538980" cy="368935"/>
          </a:xfrm>
          <a:prstGeom prst="rect">
            <a:avLst/>
          </a:prstGeom>
          <a:noFill/>
        </p:spPr>
        <p:txBody>
          <a:bodyPr wrap="none" lIns="0" tIns="0" rIns="0" bIns="0" rtlCol="0">
            <a:spAutoFit/>
          </a:bodyPr>
          <a:lstStyle/>
          <a:p>
            <a:pPr algn="l"/>
            <a:r>
              <a:rPr lang="en-US" altLang="zh-CN" sz="2400" dirty="0">
                <a:solidFill>
                  <a:schemeClr val="bg1"/>
                </a:solidFill>
              </a:rPr>
              <a:t>Q</a:t>
            </a:r>
            <a:r>
              <a:rPr lang="zh-CN" altLang="en-US" sz="2400" dirty="0">
                <a:solidFill>
                  <a:schemeClr val="bg1"/>
                </a:solidFill>
              </a:rPr>
              <a:t>：</a:t>
            </a:r>
            <a:r>
              <a:rPr lang="en-US" altLang="zh-CN" sz="2400" dirty="0">
                <a:solidFill>
                  <a:schemeClr val="bg1"/>
                </a:solidFill>
              </a:rPr>
              <a:t>Cookie</a:t>
            </a:r>
            <a:r>
              <a:rPr lang="zh-CN" altLang="en-US" sz="2400" dirty="0">
                <a:solidFill>
                  <a:schemeClr val="bg1"/>
                </a:solidFill>
              </a:rPr>
              <a:t>存储的数据会丢失吗？</a:t>
            </a:r>
            <a:endParaRPr lang="zh-CN" altLang="en-US" sz="2400" dirty="0">
              <a:solidFill>
                <a:schemeClr val="bg1"/>
              </a:solidFill>
            </a:endParaRPr>
          </a:p>
        </p:txBody>
      </p:sp>
      <p:sp>
        <p:nvSpPr>
          <p:cNvPr id="28" name="文本框 27"/>
          <p:cNvSpPr txBox="1"/>
          <p:nvPr/>
        </p:nvSpPr>
        <p:spPr>
          <a:xfrm>
            <a:off x="1035050" y="2617826"/>
            <a:ext cx="6186336" cy="923290"/>
          </a:xfrm>
          <a:prstGeom prst="rect">
            <a:avLst/>
          </a:prstGeom>
          <a:noFill/>
        </p:spPr>
        <p:txBody>
          <a:bodyPr wrap="square" lIns="0" tIns="0" rIns="0" bIns="0" rtlCol="0">
            <a:spAutoFit/>
          </a:bodyPr>
          <a:lstStyle/>
          <a:p>
            <a:pPr marL="0" indent="0">
              <a:buNone/>
            </a:pPr>
            <a:r>
              <a:rPr lang="en-US" altLang="zh-CN" sz="2000" dirty="0">
                <a:solidFill>
                  <a:schemeClr val="tx1">
                    <a:lumMod val="65000"/>
                    <a:lumOff val="35000"/>
                  </a:schemeClr>
                </a:solidFill>
              </a:rPr>
              <a:t>A</a:t>
            </a:r>
            <a:r>
              <a:rPr lang="zh-CN" altLang="en-US" sz="2000" dirty="0">
                <a:solidFill>
                  <a:schemeClr val="tx1">
                    <a:lumMod val="65000"/>
                    <a:lumOff val="35000"/>
                  </a:schemeClr>
                </a:solidFill>
              </a:rPr>
              <a:t>：</a:t>
            </a:r>
            <a:r>
              <a:rPr lang="zh-CN" sz="2000">
                <a:sym typeface="+mn-ea"/>
              </a:rPr>
              <a:t>会丢失，有多种可能</a:t>
            </a:r>
            <a:r>
              <a:rPr lang="en-US" altLang="zh-CN" sz="2000">
                <a:sym typeface="+mn-ea"/>
              </a:rPr>
              <a:t> 1</a:t>
            </a:r>
            <a:r>
              <a:rPr lang="zh-CN" altLang="en-US" sz="2000">
                <a:sym typeface="+mn-ea"/>
              </a:rPr>
              <a:t>、过期时间，因为</a:t>
            </a:r>
            <a:r>
              <a:rPr lang="en-US" altLang="zh-CN" sz="2000">
                <a:sym typeface="+mn-ea"/>
              </a:rPr>
              <a:t>cookie</a:t>
            </a:r>
            <a:r>
              <a:rPr lang="zh-CN" altLang="en-US" sz="2000">
                <a:sym typeface="+mn-ea"/>
              </a:rPr>
              <a:t>可以设置过期时间，超过就自动删除。</a:t>
            </a:r>
            <a:r>
              <a:rPr lang="en-US" altLang="zh-CN" sz="2000">
                <a:sym typeface="+mn-ea"/>
              </a:rPr>
              <a:t>2</a:t>
            </a:r>
            <a:r>
              <a:rPr lang="zh-CN" altLang="en-US" sz="2000">
                <a:sym typeface="+mn-ea"/>
              </a:rPr>
              <a:t>、浏览器设置了不保存</a:t>
            </a:r>
            <a:r>
              <a:rPr lang="en-US" altLang="zh-CN" sz="2000">
                <a:sym typeface="+mn-ea"/>
              </a:rPr>
              <a:t>cookie</a:t>
            </a:r>
            <a:r>
              <a:rPr lang="zh-CN" altLang="en-US" sz="2000">
                <a:sym typeface="+mn-ea"/>
              </a:rPr>
              <a:t>。</a:t>
            </a:r>
            <a:r>
              <a:rPr lang="en-US" altLang="zh-CN" sz="2000">
                <a:sym typeface="+mn-ea"/>
              </a:rPr>
              <a:t>3</a:t>
            </a:r>
            <a:r>
              <a:rPr lang="zh-CN" altLang="en-US" sz="2000">
                <a:sym typeface="+mn-ea"/>
              </a:rPr>
              <a:t>、清除了浏览痕迹</a:t>
            </a:r>
            <a:endParaRPr lang="en-US" altLang="zh-CN" sz="2000" dirty="0">
              <a:solidFill>
                <a:schemeClr val="tx1">
                  <a:lumMod val="65000"/>
                  <a:lumOff val="35000"/>
                </a:schemeClr>
              </a:solidFill>
            </a:endParaRPr>
          </a:p>
        </p:txBody>
      </p:sp>
      <p:sp>
        <p:nvSpPr>
          <p:cNvPr id="2" name="文本占位符 1"/>
          <p:cNvSpPr>
            <a:spLocks noGrp="1"/>
          </p:cNvSpPr>
          <p:nvPr>
            <p:ph type="body" sz="quarter" idx="10"/>
          </p:nvPr>
        </p:nvSpPr>
        <p:spPr/>
        <p:txBody>
          <a:bodyPr/>
          <a:lstStyle/>
          <a:p>
            <a:r>
              <a:rPr lang="zh-CN" altLang="en-US" dirty="0"/>
              <a:t>课堂练习</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60400" y="474705"/>
            <a:ext cx="1600200" cy="553720"/>
          </a:xfrm>
          <a:prstGeom prst="rect">
            <a:avLst/>
          </a:prstGeom>
          <a:noFill/>
        </p:spPr>
        <p:txBody>
          <a:bodyPr wrap="none" lIns="0" tIns="0" rIns="0" bIns="0" rtlCol="0">
            <a:spAutoFit/>
          </a:bodyPr>
          <a:lstStyle/>
          <a:p>
            <a:pPr algn="l"/>
            <a:r>
              <a:rPr lang="en-US" altLang="zh-CN" sz="3600" dirty="0">
                <a:latin typeface="+mj-ea"/>
                <a:ea typeface="+mj-ea"/>
              </a:rPr>
              <a:t>Session</a:t>
            </a:r>
            <a:endParaRPr lang="en-US" altLang="zh-CN" sz="3600" dirty="0">
              <a:latin typeface="+mj-ea"/>
              <a:ea typeface="+mj-ea"/>
            </a:endParaRPr>
          </a:p>
        </p:txBody>
      </p:sp>
      <p:grpSp>
        <p:nvGrpSpPr>
          <p:cNvPr id="2" name="组合 1"/>
          <p:cNvGrpSpPr/>
          <p:nvPr/>
        </p:nvGrpSpPr>
        <p:grpSpPr>
          <a:xfrm>
            <a:off x="2221616" y="2024053"/>
            <a:ext cx="459859" cy="593123"/>
            <a:chOff x="2221616" y="2024053"/>
            <a:chExt cx="459859" cy="593123"/>
          </a:xfrm>
        </p:grpSpPr>
        <p:sp>
          <p:nvSpPr>
            <p:cNvPr id="17" name="任意多边形: 形状 16"/>
            <p:cNvSpPr/>
            <p:nvPr/>
          </p:nvSpPr>
          <p:spPr>
            <a:xfrm>
              <a:off x="2281922" y="2507359"/>
              <a:ext cx="351415" cy="109817"/>
            </a:xfrm>
            <a:custGeom>
              <a:avLst/>
              <a:gdLst>
                <a:gd name="connsiteX0" fmla="*/ 296507 w 351415"/>
                <a:gd name="connsiteY0" fmla="*/ 0 h 109817"/>
                <a:gd name="connsiteX1" fmla="*/ 54909 w 351415"/>
                <a:gd name="connsiteY1" fmla="*/ 0 h 109817"/>
                <a:gd name="connsiteX2" fmla="*/ 0 w 351415"/>
                <a:gd name="connsiteY2" fmla="*/ 54909 h 109817"/>
                <a:gd name="connsiteX3" fmla="*/ 54909 w 351415"/>
                <a:gd name="connsiteY3" fmla="*/ 109818 h 109817"/>
                <a:gd name="connsiteX4" fmla="*/ 296507 w 351415"/>
                <a:gd name="connsiteY4" fmla="*/ 109818 h 109817"/>
                <a:gd name="connsiteX5" fmla="*/ 351416 w 351415"/>
                <a:gd name="connsiteY5" fmla="*/ 54909 h 109817"/>
                <a:gd name="connsiteX6" fmla="*/ 296507 w 351415"/>
                <a:gd name="connsiteY6" fmla="*/ 0 h 109817"/>
                <a:gd name="connsiteX7" fmla="*/ 69551 w 351415"/>
                <a:gd name="connsiteY7" fmla="*/ 76872 h 109817"/>
                <a:gd name="connsiteX8" fmla="*/ 47588 w 351415"/>
                <a:gd name="connsiteY8" fmla="*/ 54909 h 109817"/>
                <a:gd name="connsiteX9" fmla="*/ 69551 w 351415"/>
                <a:gd name="connsiteY9" fmla="*/ 32945 h 109817"/>
                <a:gd name="connsiteX10" fmla="*/ 91515 w 351415"/>
                <a:gd name="connsiteY10" fmla="*/ 54909 h 109817"/>
                <a:gd name="connsiteX11" fmla="*/ 69551 w 351415"/>
                <a:gd name="connsiteY11" fmla="*/ 76872 h 109817"/>
                <a:gd name="connsiteX12" fmla="*/ 175708 w 351415"/>
                <a:gd name="connsiteY12" fmla="*/ 76872 h 109817"/>
                <a:gd name="connsiteX13" fmla="*/ 153744 w 351415"/>
                <a:gd name="connsiteY13" fmla="*/ 54909 h 109817"/>
                <a:gd name="connsiteX14" fmla="*/ 175708 w 351415"/>
                <a:gd name="connsiteY14" fmla="*/ 32945 h 109817"/>
                <a:gd name="connsiteX15" fmla="*/ 197671 w 351415"/>
                <a:gd name="connsiteY15" fmla="*/ 54909 h 109817"/>
                <a:gd name="connsiteX16" fmla="*/ 175708 w 351415"/>
                <a:gd name="connsiteY16" fmla="*/ 76872 h 109817"/>
                <a:gd name="connsiteX17" fmla="*/ 281865 w 351415"/>
                <a:gd name="connsiteY17" fmla="*/ 76872 h 109817"/>
                <a:gd name="connsiteX18" fmla="*/ 259901 w 351415"/>
                <a:gd name="connsiteY18" fmla="*/ 54909 h 109817"/>
                <a:gd name="connsiteX19" fmla="*/ 281865 w 351415"/>
                <a:gd name="connsiteY19" fmla="*/ 32945 h 109817"/>
                <a:gd name="connsiteX20" fmla="*/ 303828 w 351415"/>
                <a:gd name="connsiteY20" fmla="*/ 54909 h 109817"/>
                <a:gd name="connsiteX21" fmla="*/ 281865 w 351415"/>
                <a:gd name="connsiteY21" fmla="*/ 76872 h 10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1415" h="109817">
                  <a:moveTo>
                    <a:pt x="296507" y="0"/>
                  </a:moveTo>
                  <a:lnTo>
                    <a:pt x="54909" y="0"/>
                  </a:lnTo>
                  <a:cubicBezTo>
                    <a:pt x="24584" y="0"/>
                    <a:pt x="0" y="24584"/>
                    <a:pt x="0" y="54909"/>
                  </a:cubicBezTo>
                  <a:cubicBezTo>
                    <a:pt x="0" y="85234"/>
                    <a:pt x="24584" y="109818"/>
                    <a:pt x="54909" y="109818"/>
                  </a:cubicBezTo>
                  <a:lnTo>
                    <a:pt x="296507" y="109818"/>
                  </a:lnTo>
                  <a:cubicBezTo>
                    <a:pt x="326832" y="109818"/>
                    <a:pt x="351416" y="85234"/>
                    <a:pt x="351416" y="54909"/>
                  </a:cubicBezTo>
                  <a:cubicBezTo>
                    <a:pt x="351416" y="24584"/>
                    <a:pt x="326832" y="0"/>
                    <a:pt x="296507" y="0"/>
                  </a:cubicBezTo>
                  <a:close/>
                  <a:moveTo>
                    <a:pt x="69551" y="76872"/>
                  </a:moveTo>
                  <a:cubicBezTo>
                    <a:pt x="57421" y="76872"/>
                    <a:pt x="47588" y="67039"/>
                    <a:pt x="47588" y="54909"/>
                  </a:cubicBezTo>
                  <a:cubicBezTo>
                    <a:pt x="47588" y="42778"/>
                    <a:pt x="57421" y="32945"/>
                    <a:pt x="69551" y="32945"/>
                  </a:cubicBezTo>
                  <a:cubicBezTo>
                    <a:pt x="81682" y="32945"/>
                    <a:pt x="91515" y="42778"/>
                    <a:pt x="91515" y="54909"/>
                  </a:cubicBezTo>
                  <a:cubicBezTo>
                    <a:pt x="91515" y="67039"/>
                    <a:pt x="81682" y="76872"/>
                    <a:pt x="69551" y="76872"/>
                  </a:cubicBezTo>
                  <a:close/>
                  <a:moveTo>
                    <a:pt x="175708" y="76872"/>
                  </a:moveTo>
                  <a:cubicBezTo>
                    <a:pt x="163578" y="76872"/>
                    <a:pt x="153744" y="67039"/>
                    <a:pt x="153744" y="54909"/>
                  </a:cubicBezTo>
                  <a:cubicBezTo>
                    <a:pt x="153744" y="42778"/>
                    <a:pt x="163578" y="32945"/>
                    <a:pt x="175708" y="32945"/>
                  </a:cubicBezTo>
                  <a:cubicBezTo>
                    <a:pt x="187838" y="32945"/>
                    <a:pt x="197671" y="42778"/>
                    <a:pt x="197671" y="54909"/>
                  </a:cubicBezTo>
                  <a:cubicBezTo>
                    <a:pt x="197671" y="67039"/>
                    <a:pt x="187838" y="76872"/>
                    <a:pt x="175708" y="76872"/>
                  </a:cubicBezTo>
                  <a:close/>
                  <a:moveTo>
                    <a:pt x="281865" y="76872"/>
                  </a:moveTo>
                  <a:cubicBezTo>
                    <a:pt x="269734" y="76872"/>
                    <a:pt x="259901" y="67039"/>
                    <a:pt x="259901" y="54909"/>
                  </a:cubicBezTo>
                  <a:cubicBezTo>
                    <a:pt x="259901" y="42778"/>
                    <a:pt x="269734" y="32945"/>
                    <a:pt x="281865" y="32945"/>
                  </a:cubicBezTo>
                  <a:cubicBezTo>
                    <a:pt x="293995" y="32945"/>
                    <a:pt x="303828" y="42778"/>
                    <a:pt x="303828" y="54909"/>
                  </a:cubicBezTo>
                  <a:cubicBezTo>
                    <a:pt x="303828" y="67039"/>
                    <a:pt x="293995" y="76872"/>
                    <a:pt x="281865" y="76872"/>
                  </a:cubicBezTo>
                  <a:close/>
                </a:path>
              </a:pathLst>
            </a:custGeom>
            <a:solidFill>
              <a:schemeClr val="bg1"/>
            </a:solidFill>
            <a:ln w="7243" cap="flat">
              <a:noFill/>
              <a:prstDash val="solid"/>
              <a:miter/>
            </a:ln>
          </p:spPr>
          <p:txBody>
            <a:bodyPr rtlCol="0" anchor="ctr"/>
            <a:lstStyle/>
            <a:p>
              <a:endParaRPr lang="zh-CN" altLang="en-US"/>
            </a:p>
          </p:txBody>
        </p:sp>
        <p:sp>
          <p:nvSpPr>
            <p:cNvPr id="18" name="任意多边形: 形状 17"/>
            <p:cNvSpPr/>
            <p:nvPr/>
          </p:nvSpPr>
          <p:spPr>
            <a:xfrm>
              <a:off x="2486256" y="2174245"/>
              <a:ext cx="21963" cy="21963"/>
            </a:xfrm>
            <a:custGeom>
              <a:avLst/>
              <a:gdLst>
                <a:gd name="connsiteX0" fmla="*/ 21964 w 21963"/>
                <a:gd name="connsiteY0" fmla="*/ 10982 h 21963"/>
                <a:gd name="connsiteX1" fmla="*/ 10982 w 21963"/>
                <a:gd name="connsiteY1" fmla="*/ 21964 h 21963"/>
                <a:gd name="connsiteX2" fmla="*/ 0 w 21963"/>
                <a:gd name="connsiteY2" fmla="*/ 10982 h 21963"/>
                <a:gd name="connsiteX3" fmla="*/ 10982 w 21963"/>
                <a:gd name="connsiteY3" fmla="*/ 0 h 21963"/>
                <a:gd name="connsiteX4" fmla="*/ 21964 w 21963"/>
                <a:gd name="connsiteY4" fmla="*/ 10982 h 2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63" h="21963">
                  <a:moveTo>
                    <a:pt x="21964" y="10982"/>
                  </a:moveTo>
                  <a:cubicBezTo>
                    <a:pt x="21964" y="17047"/>
                    <a:pt x="17047" y="21964"/>
                    <a:pt x="10982" y="21964"/>
                  </a:cubicBezTo>
                  <a:cubicBezTo>
                    <a:pt x="4917" y="21964"/>
                    <a:pt x="0" y="17047"/>
                    <a:pt x="0" y="10982"/>
                  </a:cubicBezTo>
                  <a:cubicBezTo>
                    <a:pt x="0" y="4917"/>
                    <a:pt x="4917" y="0"/>
                    <a:pt x="10982" y="0"/>
                  </a:cubicBezTo>
                  <a:cubicBezTo>
                    <a:pt x="17047" y="0"/>
                    <a:pt x="21964" y="4917"/>
                    <a:pt x="21964" y="10982"/>
                  </a:cubicBezTo>
                  <a:close/>
                </a:path>
              </a:pathLst>
            </a:custGeom>
            <a:solidFill>
              <a:schemeClr val="bg1"/>
            </a:solidFill>
            <a:ln w="7243" cap="flat">
              <a:noFill/>
              <a:prstDash val="solid"/>
              <a:miter/>
            </a:ln>
          </p:spPr>
          <p:txBody>
            <a:bodyPr rtlCol="0" anchor="ctr"/>
            <a:lstStyle/>
            <a:p>
              <a:endParaRPr lang="zh-CN" altLang="en-US"/>
            </a:p>
          </p:txBody>
        </p:sp>
        <p:sp>
          <p:nvSpPr>
            <p:cNvPr id="19" name="任意多边形: 形状 18"/>
            <p:cNvSpPr/>
            <p:nvPr/>
          </p:nvSpPr>
          <p:spPr>
            <a:xfrm>
              <a:off x="2363040" y="2024053"/>
              <a:ext cx="190350" cy="234385"/>
            </a:xfrm>
            <a:custGeom>
              <a:avLst/>
              <a:gdLst>
                <a:gd name="connsiteX0" fmla="*/ 158210 w 190350"/>
                <a:gd name="connsiteY0" fmla="*/ 87962 h 234385"/>
                <a:gd name="connsiteX1" fmla="*/ 109818 w 190350"/>
                <a:gd name="connsiteY1" fmla="*/ 87962 h 234385"/>
                <a:gd name="connsiteX2" fmla="*/ 109818 w 190350"/>
                <a:gd name="connsiteY2" fmla="*/ 54651 h 234385"/>
                <a:gd name="connsiteX3" fmla="*/ 120536 w 190350"/>
                <a:gd name="connsiteY3" fmla="*/ 14647 h 234385"/>
                <a:gd name="connsiteX4" fmla="*/ 80533 w 190350"/>
                <a:gd name="connsiteY4" fmla="*/ 3928 h 234385"/>
                <a:gd name="connsiteX5" fmla="*/ 69814 w 190350"/>
                <a:gd name="connsiteY5" fmla="*/ 43932 h 234385"/>
                <a:gd name="connsiteX6" fmla="*/ 80533 w 190350"/>
                <a:gd name="connsiteY6" fmla="*/ 54651 h 234385"/>
                <a:gd name="connsiteX7" fmla="*/ 80533 w 190350"/>
                <a:gd name="connsiteY7" fmla="*/ 87962 h 234385"/>
                <a:gd name="connsiteX8" fmla="*/ 32140 w 190350"/>
                <a:gd name="connsiteY8" fmla="*/ 87962 h 234385"/>
                <a:gd name="connsiteX9" fmla="*/ 0 w 190350"/>
                <a:gd name="connsiteY9" fmla="*/ 120102 h 234385"/>
                <a:gd name="connsiteX10" fmla="*/ 0 w 190350"/>
                <a:gd name="connsiteY10" fmla="*/ 202246 h 234385"/>
                <a:gd name="connsiteX11" fmla="*/ 32140 w 190350"/>
                <a:gd name="connsiteY11" fmla="*/ 234385 h 234385"/>
                <a:gd name="connsiteX12" fmla="*/ 158210 w 190350"/>
                <a:gd name="connsiteY12" fmla="*/ 234385 h 234385"/>
                <a:gd name="connsiteX13" fmla="*/ 190350 w 190350"/>
                <a:gd name="connsiteY13" fmla="*/ 202246 h 234385"/>
                <a:gd name="connsiteX14" fmla="*/ 190350 w 190350"/>
                <a:gd name="connsiteY14" fmla="*/ 120102 h 234385"/>
                <a:gd name="connsiteX15" fmla="*/ 158210 w 190350"/>
                <a:gd name="connsiteY15" fmla="*/ 87962 h 234385"/>
                <a:gd name="connsiteX16" fmla="*/ 58569 w 190350"/>
                <a:gd name="connsiteY16" fmla="*/ 183137 h 234385"/>
                <a:gd name="connsiteX17" fmla="*/ 36606 w 190350"/>
                <a:gd name="connsiteY17" fmla="*/ 161174 h 234385"/>
                <a:gd name="connsiteX18" fmla="*/ 58569 w 190350"/>
                <a:gd name="connsiteY18" fmla="*/ 139210 h 234385"/>
                <a:gd name="connsiteX19" fmla="*/ 80533 w 190350"/>
                <a:gd name="connsiteY19" fmla="*/ 161174 h 234385"/>
                <a:gd name="connsiteX20" fmla="*/ 58569 w 190350"/>
                <a:gd name="connsiteY20" fmla="*/ 183137 h 234385"/>
                <a:gd name="connsiteX21" fmla="*/ 131781 w 190350"/>
                <a:gd name="connsiteY21" fmla="*/ 183137 h 234385"/>
                <a:gd name="connsiteX22" fmla="*/ 109818 w 190350"/>
                <a:gd name="connsiteY22" fmla="*/ 161174 h 234385"/>
                <a:gd name="connsiteX23" fmla="*/ 131781 w 190350"/>
                <a:gd name="connsiteY23" fmla="*/ 139210 h 234385"/>
                <a:gd name="connsiteX24" fmla="*/ 153745 w 190350"/>
                <a:gd name="connsiteY24" fmla="*/ 161174 h 234385"/>
                <a:gd name="connsiteX25" fmla="*/ 131781 w 190350"/>
                <a:gd name="connsiteY25" fmla="*/ 183137 h 23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0350" h="234385">
                  <a:moveTo>
                    <a:pt x="158210" y="87962"/>
                  </a:moveTo>
                  <a:lnTo>
                    <a:pt x="109818" y="87962"/>
                  </a:lnTo>
                  <a:lnTo>
                    <a:pt x="109818" y="54651"/>
                  </a:lnTo>
                  <a:cubicBezTo>
                    <a:pt x="123824" y="46564"/>
                    <a:pt x="128623" y="28654"/>
                    <a:pt x="120536" y="14647"/>
                  </a:cubicBezTo>
                  <a:cubicBezTo>
                    <a:pt x="112449" y="641"/>
                    <a:pt x="94540" y="-4158"/>
                    <a:pt x="80533" y="3928"/>
                  </a:cubicBezTo>
                  <a:cubicBezTo>
                    <a:pt x="66526" y="12015"/>
                    <a:pt x="61727" y="29925"/>
                    <a:pt x="69814" y="43932"/>
                  </a:cubicBezTo>
                  <a:cubicBezTo>
                    <a:pt x="72384" y="48384"/>
                    <a:pt x="76081" y="52080"/>
                    <a:pt x="80533" y="54651"/>
                  </a:cubicBezTo>
                  <a:lnTo>
                    <a:pt x="80533" y="87962"/>
                  </a:lnTo>
                  <a:lnTo>
                    <a:pt x="32140" y="87962"/>
                  </a:lnTo>
                  <a:cubicBezTo>
                    <a:pt x="14407" y="88002"/>
                    <a:pt x="40" y="102369"/>
                    <a:pt x="0" y="120102"/>
                  </a:cubicBezTo>
                  <a:lnTo>
                    <a:pt x="0" y="202246"/>
                  </a:lnTo>
                  <a:cubicBezTo>
                    <a:pt x="40" y="219979"/>
                    <a:pt x="14407" y="234345"/>
                    <a:pt x="32140" y="234385"/>
                  </a:cubicBezTo>
                  <a:lnTo>
                    <a:pt x="158210" y="234385"/>
                  </a:lnTo>
                  <a:cubicBezTo>
                    <a:pt x="175944" y="234345"/>
                    <a:pt x="190310" y="219979"/>
                    <a:pt x="190350" y="202246"/>
                  </a:cubicBezTo>
                  <a:lnTo>
                    <a:pt x="190350" y="120102"/>
                  </a:lnTo>
                  <a:cubicBezTo>
                    <a:pt x="190310" y="102369"/>
                    <a:pt x="175944" y="88002"/>
                    <a:pt x="158210" y="87962"/>
                  </a:cubicBezTo>
                  <a:close/>
                  <a:moveTo>
                    <a:pt x="58569" y="183137"/>
                  </a:moveTo>
                  <a:cubicBezTo>
                    <a:pt x="46439" y="183137"/>
                    <a:pt x="36606" y="173304"/>
                    <a:pt x="36606" y="161174"/>
                  </a:cubicBezTo>
                  <a:cubicBezTo>
                    <a:pt x="36606" y="149043"/>
                    <a:pt x="46439" y="139210"/>
                    <a:pt x="58569" y="139210"/>
                  </a:cubicBezTo>
                  <a:cubicBezTo>
                    <a:pt x="70700" y="139210"/>
                    <a:pt x="80533" y="149043"/>
                    <a:pt x="80533" y="161174"/>
                  </a:cubicBezTo>
                  <a:cubicBezTo>
                    <a:pt x="80533" y="173304"/>
                    <a:pt x="70700" y="183137"/>
                    <a:pt x="58569" y="183137"/>
                  </a:cubicBezTo>
                  <a:close/>
                  <a:moveTo>
                    <a:pt x="131781" y="183137"/>
                  </a:moveTo>
                  <a:cubicBezTo>
                    <a:pt x="119651" y="183137"/>
                    <a:pt x="109818" y="173304"/>
                    <a:pt x="109818" y="161174"/>
                  </a:cubicBezTo>
                  <a:cubicBezTo>
                    <a:pt x="109818" y="149043"/>
                    <a:pt x="119651" y="139210"/>
                    <a:pt x="131781" y="139210"/>
                  </a:cubicBezTo>
                  <a:cubicBezTo>
                    <a:pt x="143911" y="139210"/>
                    <a:pt x="153745" y="149043"/>
                    <a:pt x="153745" y="161174"/>
                  </a:cubicBezTo>
                  <a:cubicBezTo>
                    <a:pt x="153745" y="173304"/>
                    <a:pt x="143911" y="183137"/>
                    <a:pt x="131781" y="183137"/>
                  </a:cubicBezTo>
                  <a:close/>
                </a:path>
              </a:pathLst>
            </a:custGeom>
            <a:solidFill>
              <a:schemeClr val="bg1"/>
            </a:solidFill>
            <a:ln w="7243" cap="flat">
              <a:noFill/>
              <a:prstDash val="solid"/>
              <a:miter/>
            </a:ln>
          </p:spPr>
          <p:txBody>
            <a:bodyPr rtlCol="0" anchor="ctr"/>
            <a:lstStyle/>
            <a:p>
              <a:endParaRPr lang="zh-CN" altLang="en-US"/>
            </a:p>
          </p:txBody>
        </p:sp>
        <p:sp>
          <p:nvSpPr>
            <p:cNvPr id="23" name="任意多边形: 形状 22"/>
            <p:cNvSpPr/>
            <p:nvPr/>
          </p:nvSpPr>
          <p:spPr>
            <a:xfrm>
              <a:off x="2413044" y="2174245"/>
              <a:ext cx="21963" cy="21963"/>
            </a:xfrm>
            <a:custGeom>
              <a:avLst/>
              <a:gdLst>
                <a:gd name="connsiteX0" fmla="*/ 21964 w 21963"/>
                <a:gd name="connsiteY0" fmla="*/ 10982 h 21963"/>
                <a:gd name="connsiteX1" fmla="*/ 10982 w 21963"/>
                <a:gd name="connsiteY1" fmla="*/ 21964 h 21963"/>
                <a:gd name="connsiteX2" fmla="*/ 0 w 21963"/>
                <a:gd name="connsiteY2" fmla="*/ 10982 h 21963"/>
                <a:gd name="connsiteX3" fmla="*/ 10982 w 21963"/>
                <a:gd name="connsiteY3" fmla="*/ 0 h 21963"/>
                <a:gd name="connsiteX4" fmla="*/ 21964 w 21963"/>
                <a:gd name="connsiteY4" fmla="*/ 10982 h 2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63" h="21963">
                  <a:moveTo>
                    <a:pt x="21964" y="10982"/>
                  </a:moveTo>
                  <a:cubicBezTo>
                    <a:pt x="21964" y="17047"/>
                    <a:pt x="17047" y="21964"/>
                    <a:pt x="10982" y="21964"/>
                  </a:cubicBezTo>
                  <a:cubicBezTo>
                    <a:pt x="4917" y="21964"/>
                    <a:pt x="0" y="17047"/>
                    <a:pt x="0" y="10982"/>
                  </a:cubicBezTo>
                  <a:cubicBezTo>
                    <a:pt x="0" y="4917"/>
                    <a:pt x="4917" y="0"/>
                    <a:pt x="10982" y="0"/>
                  </a:cubicBezTo>
                  <a:cubicBezTo>
                    <a:pt x="17047" y="0"/>
                    <a:pt x="21964" y="4917"/>
                    <a:pt x="21964" y="10982"/>
                  </a:cubicBezTo>
                  <a:close/>
                </a:path>
              </a:pathLst>
            </a:custGeom>
            <a:solidFill>
              <a:schemeClr val="bg1"/>
            </a:solidFill>
            <a:ln w="7243" cap="flat">
              <a:noFill/>
              <a:prstDash val="solid"/>
              <a:miter/>
            </a:ln>
          </p:spPr>
          <p:txBody>
            <a:bodyPr rtlCol="0" anchor="ctr"/>
            <a:lstStyle/>
            <a:p>
              <a:endParaRPr lang="zh-CN" altLang="en-US"/>
            </a:p>
          </p:txBody>
        </p:sp>
        <p:sp>
          <p:nvSpPr>
            <p:cNvPr id="28" name="任意多边形: 形状 27"/>
            <p:cNvSpPr/>
            <p:nvPr/>
          </p:nvSpPr>
          <p:spPr>
            <a:xfrm>
              <a:off x="2221616" y="2182811"/>
              <a:ext cx="459859" cy="304926"/>
            </a:xfrm>
            <a:custGeom>
              <a:avLst/>
              <a:gdLst>
                <a:gd name="connsiteX0" fmla="*/ 426950 w 459859"/>
                <a:gd name="connsiteY0" fmla="*/ 228054 h 304926"/>
                <a:gd name="connsiteX1" fmla="*/ 426950 w 459859"/>
                <a:gd name="connsiteY1" fmla="*/ 167069 h 304926"/>
                <a:gd name="connsiteX2" fmla="*/ 394078 w 459859"/>
                <a:gd name="connsiteY2" fmla="*/ 134197 h 304926"/>
                <a:gd name="connsiteX3" fmla="*/ 353738 w 459859"/>
                <a:gd name="connsiteY3" fmla="*/ 134197 h 304926"/>
                <a:gd name="connsiteX4" fmla="*/ 353738 w 459859"/>
                <a:gd name="connsiteY4" fmla="*/ 97591 h 304926"/>
                <a:gd name="connsiteX5" fmla="*/ 119461 w 459859"/>
                <a:gd name="connsiteY5" fmla="*/ 97591 h 304926"/>
                <a:gd name="connsiteX6" fmla="*/ 119461 w 459859"/>
                <a:gd name="connsiteY6" fmla="*/ 141518 h 304926"/>
                <a:gd name="connsiteX7" fmla="*/ 64479 w 459859"/>
                <a:gd name="connsiteY7" fmla="*/ 141518 h 304926"/>
                <a:gd name="connsiteX8" fmla="*/ 60892 w 459859"/>
                <a:gd name="connsiteY8" fmla="*/ 137931 h 304926"/>
                <a:gd name="connsiteX9" fmla="*/ 60892 w 459859"/>
                <a:gd name="connsiteY9" fmla="*/ 77238 h 304926"/>
                <a:gd name="connsiteX10" fmla="*/ 93003 w 459859"/>
                <a:gd name="connsiteY10" fmla="*/ 18212 h 304926"/>
                <a:gd name="connsiteX11" fmla="*/ 82855 w 459859"/>
                <a:gd name="connsiteY11" fmla="*/ 0 h 304926"/>
                <a:gd name="connsiteX12" fmla="*/ 60892 w 459859"/>
                <a:gd name="connsiteY12" fmla="*/ 19474 h 304926"/>
                <a:gd name="connsiteX13" fmla="*/ 65797 w 459859"/>
                <a:gd name="connsiteY13" fmla="*/ 31701 h 304926"/>
                <a:gd name="connsiteX14" fmla="*/ 47394 w 459859"/>
                <a:gd name="connsiteY14" fmla="*/ 49904 h 304926"/>
                <a:gd name="connsiteX15" fmla="*/ 29192 w 459859"/>
                <a:gd name="connsiteY15" fmla="*/ 31502 h 304926"/>
                <a:gd name="connsiteX16" fmla="*/ 33657 w 459859"/>
                <a:gd name="connsiteY16" fmla="*/ 19621 h 304926"/>
                <a:gd name="connsiteX17" fmla="*/ 11693 w 459859"/>
                <a:gd name="connsiteY17" fmla="*/ 366 h 304926"/>
                <a:gd name="connsiteX18" fmla="*/ 16345 w 459859"/>
                <a:gd name="connsiteY18" fmla="*/ 67504 h 304926"/>
                <a:gd name="connsiteX19" fmla="*/ 31607 w 459859"/>
                <a:gd name="connsiteY19" fmla="*/ 76433 h 304926"/>
                <a:gd name="connsiteX20" fmla="*/ 31607 w 459859"/>
                <a:gd name="connsiteY20" fmla="*/ 137931 h 304926"/>
                <a:gd name="connsiteX21" fmla="*/ 64479 w 459859"/>
                <a:gd name="connsiteY21" fmla="*/ 170803 h 304926"/>
                <a:gd name="connsiteX22" fmla="*/ 119461 w 459859"/>
                <a:gd name="connsiteY22" fmla="*/ 170803 h 304926"/>
                <a:gd name="connsiteX23" fmla="*/ 119461 w 459859"/>
                <a:gd name="connsiteY23" fmla="*/ 302584 h 304926"/>
                <a:gd name="connsiteX24" fmla="*/ 353738 w 459859"/>
                <a:gd name="connsiteY24" fmla="*/ 302584 h 304926"/>
                <a:gd name="connsiteX25" fmla="*/ 353738 w 459859"/>
                <a:gd name="connsiteY25" fmla="*/ 163482 h 304926"/>
                <a:gd name="connsiteX26" fmla="*/ 394078 w 459859"/>
                <a:gd name="connsiteY26" fmla="*/ 163482 h 304926"/>
                <a:gd name="connsiteX27" fmla="*/ 397665 w 459859"/>
                <a:gd name="connsiteY27" fmla="*/ 167069 h 304926"/>
                <a:gd name="connsiteX28" fmla="*/ 397665 w 459859"/>
                <a:gd name="connsiteY28" fmla="*/ 228054 h 304926"/>
                <a:gd name="connsiteX29" fmla="*/ 367035 w 459859"/>
                <a:gd name="connsiteY29" fmla="*/ 287979 h 304926"/>
                <a:gd name="connsiteX30" fmla="*/ 376727 w 459859"/>
                <a:gd name="connsiteY30" fmla="*/ 304927 h 304926"/>
                <a:gd name="connsiteX31" fmla="*/ 398690 w 459859"/>
                <a:gd name="connsiteY31" fmla="*/ 285452 h 304926"/>
                <a:gd name="connsiteX32" fmla="*/ 394005 w 459859"/>
                <a:gd name="connsiteY32" fmla="*/ 273299 h 304926"/>
                <a:gd name="connsiteX33" fmla="*/ 412323 w 459859"/>
                <a:gd name="connsiteY33" fmla="*/ 255012 h 304926"/>
                <a:gd name="connsiteX34" fmla="*/ 430611 w 459859"/>
                <a:gd name="connsiteY34" fmla="*/ 273330 h 304926"/>
                <a:gd name="connsiteX35" fmla="*/ 426071 w 459859"/>
                <a:gd name="connsiteY35" fmla="*/ 285379 h 304926"/>
                <a:gd name="connsiteX36" fmla="*/ 448035 w 459859"/>
                <a:gd name="connsiteY36" fmla="*/ 304634 h 304926"/>
                <a:gd name="connsiteX37" fmla="*/ 443710 w 459859"/>
                <a:gd name="connsiteY37" fmla="*/ 237578 h 304926"/>
                <a:gd name="connsiteX38" fmla="*/ 426950 w 459859"/>
                <a:gd name="connsiteY38" fmla="*/ 228054 h 304926"/>
                <a:gd name="connsiteX39" fmla="*/ 324454 w 459859"/>
                <a:gd name="connsiteY39" fmla="*/ 200087 h 304926"/>
                <a:gd name="connsiteX40" fmla="*/ 304101 w 459859"/>
                <a:gd name="connsiteY40" fmla="*/ 200087 h 304926"/>
                <a:gd name="connsiteX41" fmla="*/ 302124 w 459859"/>
                <a:gd name="connsiteY41" fmla="*/ 200893 h 304926"/>
                <a:gd name="connsiteX42" fmla="*/ 279721 w 459859"/>
                <a:gd name="connsiteY42" fmla="*/ 223808 h 304926"/>
                <a:gd name="connsiteX43" fmla="*/ 262663 w 459859"/>
                <a:gd name="connsiteY43" fmla="*/ 183395 h 304926"/>
                <a:gd name="connsiteX44" fmla="*/ 230816 w 459859"/>
                <a:gd name="connsiteY44" fmla="*/ 249286 h 304926"/>
                <a:gd name="connsiteX45" fmla="*/ 208486 w 459859"/>
                <a:gd name="connsiteY45" fmla="*/ 163482 h 304926"/>
                <a:gd name="connsiteX46" fmla="*/ 191282 w 459859"/>
                <a:gd name="connsiteY46" fmla="*/ 200087 h 304926"/>
                <a:gd name="connsiteX47" fmla="*/ 156067 w 459859"/>
                <a:gd name="connsiteY47" fmla="*/ 200087 h 304926"/>
                <a:gd name="connsiteX48" fmla="*/ 156067 w 459859"/>
                <a:gd name="connsiteY48" fmla="*/ 185445 h 304926"/>
                <a:gd name="connsiteX49" fmla="*/ 181984 w 459859"/>
                <a:gd name="connsiteY49" fmla="*/ 185445 h 304926"/>
                <a:gd name="connsiteX50" fmla="*/ 212440 w 459859"/>
                <a:gd name="connsiteY50" fmla="*/ 120653 h 304926"/>
                <a:gd name="connsiteX51" fmla="*/ 234989 w 459859"/>
                <a:gd name="connsiteY51" fmla="*/ 206896 h 304926"/>
                <a:gd name="connsiteX52" fmla="*/ 263615 w 459859"/>
                <a:gd name="connsiteY52" fmla="*/ 148327 h 304926"/>
                <a:gd name="connsiteX53" fmla="*/ 284700 w 459859"/>
                <a:gd name="connsiteY53" fmla="*/ 198257 h 304926"/>
                <a:gd name="connsiteX54" fmla="*/ 292021 w 459859"/>
                <a:gd name="connsiteY54" fmla="*/ 190936 h 304926"/>
                <a:gd name="connsiteX55" fmla="*/ 304101 w 459859"/>
                <a:gd name="connsiteY55" fmla="*/ 185445 h 304926"/>
                <a:gd name="connsiteX56" fmla="*/ 324454 w 459859"/>
                <a:gd name="connsiteY56" fmla="*/ 185445 h 304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59859" h="304926">
                  <a:moveTo>
                    <a:pt x="426950" y="228054"/>
                  </a:moveTo>
                  <a:lnTo>
                    <a:pt x="426950" y="167069"/>
                  </a:lnTo>
                  <a:cubicBezTo>
                    <a:pt x="426950" y="148914"/>
                    <a:pt x="412233" y="134197"/>
                    <a:pt x="394078" y="134197"/>
                  </a:cubicBezTo>
                  <a:lnTo>
                    <a:pt x="353738" y="134197"/>
                  </a:lnTo>
                  <a:lnTo>
                    <a:pt x="353738" y="97591"/>
                  </a:lnTo>
                  <a:lnTo>
                    <a:pt x="119461" y="97591"/>
                  </a:lnTo>
                  <a:lnTo>
                    <a:pt x="119461" y="141518"/>
                  </a:lnTo>
                  <a:lnTo>
                    <a:pt x="64479" y="141518"/>
                  </a:lnTo>
                  <a:cubicBezTo>
                    <a:pt x="62498" y="141518"/>
                    <a:pt x="60892" y="139912"/>
                    <a:pt x="60892" y="137931"/>
                  </a:cubicBezTo>
                  <a:lnTo>
                    <a:pt x="60892" y="77238"/>
                  </a:lnTo>
                  <a:cubicBezTo>
                    <a:pt x="86059" y="69806"/>
                    <a:pt x="100435" y="43379"/>
                    <a:pt x="93003" y="18212"/>
                  </a:cubicBezTo>
                  <a:cubicBezTo>
                    <a:pt x="91010" y="11465"/>
                    <a:pt x="87544" y="5245"/>
                    <a:pt x="82855" y="0"/>
                  </a:cubicBezTo>
                  <a:lnTo>
                    <a:pt x="60892" y="19474"/>
                  </a:lnTo>
                  <a:cubicBezTo>
                    <a:pt x="63964" y="22815"/>
                    <a:pt x="65708" y="27163"/>
                    <a:pt x="65797" y="31701"/>
                  </a:cubicBezTo>
                  <a:cubicBezTo>
                    <a:pt x="65742" y="41809"/>
                    <a:pt x="57503" y="49959"/>
                    <a:pt x="47394" y="49904"/>
                  </a:cubicBezTo>
                  <a:cubicBezTo>
                    <a:pt x="37286" y="49848"/>
                    <a:pt x="29137" y="41610"/>
                    <a:pt x="29192" y="31502"/>
                  </a:cubicBezTo>
                  <a:cubicBezTo>
                    <a:pt x="29215" y="27135"/>
                    <a:pt x="30799" y="22922"/>
                    <a:pt x="33657" y="19621"/>
                  </a:cubicBezTo>
                  <a:lnTo>
                    <a:pt x="11693" y="366"/>
                  </a:lnTo>
                  <a:cubicBezTo>
                    <a:pt x="-5562" y="20190"/>
                    <a:pt x="-3479" y="50249"/>
                    <a:pt x="16345" y="67504"/>
                  </a:cubicBezTo>
                  <a:cubicBezTo>
                    <a:pt x="20830" y="71408"/>
                    <a:pt x="26006" y="74436"/>
                    <a:pt x="31607" y="76433"/>
                  </a:cubicBezTo>
                  <a:lnTo>
                    <a:pt x="31607" y="137931"/>
                  </a:lnTo>
                  <a:cubicBezTo>
                    <a:pt x="31607" y="156086"/>
                    <a:pt x="46324" y="170803"/>
                    <a:pt x="64479" y="170803"/>
                  </a:cubicBezTo>
                  <a:lnTo>
                    <a:pt x="119461" y="170803"/>
                  </a:lnTo>
                  <a:lnTo>
                    <a:pt x="119461" y="302584"/>
                  </a:lnTo>
                  <a:lnTo>
                    <a:pt x="353738" y="302584"/>
                  </a:lnTo>
                  <a:lnTo>
                    <a:pt x="353738" y="163482"/>
                  </a:lnTo>
                  <a:lnTo>
                    <a:pt x="394078" y="163482"/>
                  </a:lnTo>
                  <a:cubicBezTo>
                    <a:pt x="396059" y="163482"/>
                    <a:pt x="397665" y="165088"/>
                    <a:pt x="397665" y="167069"/>
                  </a:cubicBezTo>
                  <a:lnTo>
                    <a:pt x="397665" y="228054"/>
                  </a:lnTo>
                  <a:cubicBezTo>
                    <a:pt x="372659" y="236144"/>
                    <a:pt x="358946" y="262973"/>
                    <a:pt x="367035" y="287979"/>
                  </a:cubicBezTo>
                  <a:cubicBezTo>
                    <a:pt x="369060" y="294237"/>
                    <a:pt x="372360" y="300008"/>
                    <a:pt x="376727" y="304927"/>
                  </a:cubicBezTo>
                  <a:lnTo>
                    <a:pt x="398690" y="285452"/>
                  </a:lnTo>
                  <a:cubicBezTo>
                    <a:pt x="395661" y="282131"/>
                    <a:pt x="393989" y="277794"/>
                    <a:pt x="394005" y="273299"/>
                  </a:cubicBezTo>
                  <a:cubicBezTo>
                    <a:pt x="394014" y="263191"/>
                    <a:pt x="402215" y="255003"/>
                    <a:pt x="412323" y="255012"/>
                  </a:cubicBezTo>
                  <a:cubicBezTo>
                    <a:pt x="422431" y="255020"/>
                    <a:pt x="430619" y="263222"/>
                    <a:pt x="430611" y="273330"/>
                  </a:cubicBezTo>
                  <a:cubicBezTo>
                    <a:pt x="430607" y="277764"/>
                    <a:pt x="428994" y="282045"/>
                    <a:pt x="426071" y="285379"/>
                  </a:cubicBezTo>
                  <a:lnTo>
                    <a:pt x="448035" y="304634"/>
                  </a:lnTo>
                  <a:cubicBezTo>
                    <a:pt x="465358" y="284922"/>
                    <a:pt x="463421" y="254900"/>
                    <a:pt x="443710" y="237578"/>
                  </a:cubicBezTo>
                  <a:cubicBezTo>
                    <a:pt x="438833" y="233291"/>
                    <a:pt x="433128" y="230050"/>
                    <a:pt x="426950" y="228054"/>
                  </a:cubicBezTo>
                  <a:close/>
                  <a:moveTo>
                    <a:pt x="324454" y="200087"/>
                  </a:moveTo>
                  <a:lnTo>
                    <a:pt x="304101" y="200087"/>
                  </a:lnTo>
                  <a:cubicBezTo>
                    <a:pt x="303393" y="200214"/>
                    <a:pt x="302719" y="200489"/>
                    <a:pt x="302124" y="200893"/>
                  </a:cubicBezTo>
                  <a:lnTo>
                    <a:pt x="279721" y="223808"/>
                  </a:lnTo>
                  <a:lnTo>
                    <a:pt x="262663" y="183395"/>
                  </a:lnTo>
                  <a:lnTo>
                    <a:pt x="230816" y="249286"/>
                  </a:lnTo>
                  <a:lnTo>
                    <a:pt x="208486" y="163482"/>
                  </a:lnTo>
                  <a:lnTo>
                    <a:pt x="191282" y="200087"/>
                  </a:lnTo>
                  <a:lnTo>
                    <a:pt x="156067" y="200087"/>
                  </a:lnTo>
                  <a:lnTo>
                    <a:pt x="156067" y="185445"/>
                  </a:lnTo>
                  <a:lnTo>
                    <a:pt x="181984" y="185445"/>
                  </a:lnTo>
                  <a:lnTo>
                    <a:pt x="212440" y="120653"/>
                  </a:lnTo>
                  <a:lnTo>
                    <a:pt x="234989" y="206896"/>
                  </a:lnTo>
                  <a:lnTo>
                    <a:pt x="263615" y="148327"/>
                  </a:lnTo>
                  <a:lnTo>
                    <a:pt x="284700" y="198257"/>
                  </a:lnTo>
                  <a:lnTo>
                    <a:pt x="292021" y="190936"/>
                  </a:lnTo>
                  <a:cubicBezTo>
                    <a:pt x="295236" y="187683"/>
                    <a:pt x="299536" y="185728"/>
                    <a:pt x="304101" y="185445"/>
                  </a:cubicBezTo>
                  <a:lnTo>
                    <a:pt x="324454" y="185445"/>
                  </a:lnTo>
                  <a:close/>
                </a:path>
              </a:pathLst>
            </a:custGeom>
            <a:solidFill>
              <a:schemeClr val="bg1"/>
            </a:solidFill>
            <a:ln w="7243" cap="flat">
              <a:noFill/>
              <a:prstDash val="solid"/>
              <a:miter/>
            </a:ln>
          </p:spPr>
          <p:txBody>
            <a:bodyPr rtlCol="0" anchor="ctr"/>
            <a:lstStyle/>
            <a:p>
              <a:endParaRPr lang="zh-CN" altLang="en-US"/>
            </a:p>
          </p:txBody>
        </p:sp>
      </p:grpSp>
      <p:grpSp>
        <p:nvGrpSpPr>
          <p:cNvPr id="6" name="组合 5"/>
          <p:cNvGrpSpPr/>
          <p:nvPr/>
        </p:nvGrpSpPr>
        <p:grpSpPr>
          <a:xfrm>
            <a:off x="2253223" y="3650353"/>
            <a:ext cx="409985" cy="497839"/>
            <a:chOff x="2253223" y="3650353"/>
            <a:chExt cx="409985" cy="497839"/>
          </a:xfrm>
        </p:grpSpPr>
        <p:sp>
          <p:nvSpPr>
            <p:cNvPr id="4" name="任意多边形: 形状 3"/>
            <p:cNvSpPr/>
            <p:nvPr/>
          </p:nvSpPr>
          <p:spPr>
            <a:xfrm>
              <a:off x="2253223" y="3650353"/>
              <a:ext cx="409985" cy="497839"/>
            </a:xfrm>
            <a:custGeom>
              <a:avLst/>
              <a:gdLst>
                <a:gd name="connsiteX0" fmla="*/ 87854 w 409985"/>
                <a:gd name="connsiteY0" fmla="*/ 204993 h 497839"/>
                <a:gd name="connsiteX1" fmla="*/ 204993 w 409985"/>
                <a:gd name="connsiteY1" fmla="*/ 87854 h 497839"/>
                <a:gd name="connsiteX2" fmla="*/ 322131 w 409985"/>
                <a:gd name="connsiteY2" fmla="*/ 204993 h 497839"/>
                <a:gd name="connsiteX3" fmla="*/ 204993 w 409985"/>
                <a:gd name="connsiteY3" fmla="*/ 322131 h 497839"/>
                <a:gd name="connsiteX4" fmla="*/ 87854 w 409985"/>
                <a:gd name="connsiteY4" fmla="*/ 204993 h 497839"/>
                <a:gd name="connsiteX5" fmla="*/ 204993 w 409985"/>
                <a:gd name="connsiteY5" fmla="*/ 29285 h 497839"/>
                <a:gd name="connsiteX6" fmla="*/ 219635 w 409985"/>
                <a:gd name="connsiteY6" fmla="*/ 43927 h 497839"/>
                <a:gd name="connsiteX7" fmla="*/ 204993 w 409985"/>
                <a:gd name="connsiteY7" fmla="*/ 58569 h 497839"/>
                <a:gd name="connsiteX8" fmla="*/ 190350 w 409985"/>
                <a:gd name="connsiteY8" fmla="*/ 43927 h 497839"/>
                <a:gd name="connsiteX9" fmla="*/ 204993 w 409985"/>
                <a:gd name="connsiteY9" fmla="*/ 29285 h 497839"/>
                <a:gd name="connsiteX10" fmla="*/ 355077 w 409985"/>
                <a:gd name="connsiteY10" fmla="*/ 450984 h 497839"/>
                <a:gd name="connsiteX11" fmla="*/ 263562 w 409985"/>
                <a:gd name="connsiteY11" fmla="*/ 439270 h 497839"/>
                <a:gd name="connsiteX12" fmla="*/ 263562 w 409985"/>
                <a:gd name="connsiteY12" fmla="*/ 401200 h 497839"/>
                <a:gd name="connsiteX13" fmla="*/ 409985 w 409985"/>
                <a:gd name="connsiteY13" fmla="*/ 204993 h 497839"/>
                <a:gd name="connsiteX14" fmla="*/ 204993 w 409985"/>
                <a:gd name="connsiteY14" fmla="*/ 0 h 497839"/>
                <a:gd name="connsiteX15" fmla="*/ 0 w 409985"/>
                <a:gd name="connsiteY15" fmla="*/ 204993 h 497839"/>
                <a:gd name="connsiteX16" fmla="*/ 146423 w 409985"/>
                <a:gd name="connsiteY16" fmla="*/ 401200 h 497839"/>
                <a:gd name="connsiteX17" fmla="*/ 146423 w 409985"/>
                <a:gd name="connsiteY17" fmla="*/ 439270 h 497839"/>
                <a:gd name="connsiteX18" fmla="*/ 54909 w 409985"/>
                <a:gd name="connsiteY18" fmla="*/ 450984 h 497839"/>
                <a:gd name="connsiteX19" fmla="*/ 29285 w 409985"/>
                <a:gd name="connsiteY19" fmla="*/ 480269 h 497839"/>
                <a:gd name="connsiteX20" fmla="*/ 29285 w 409985"/>
                <a:gd name="connsiteY20" fmla="*/ 497839 h 497839"/>
                <a:gd name="connsiteX21" fmla="*/ 380701 w 409985"/>
                <a:gd name="connsiteY21" fmla="*/ 497839 h 497839"/>
                <a:gd name="connsiteX22" fmla="*/ 380701 w 409985"/>
                <a:gd name="connsiteY22" fmla="*/ 479536 h 497839"/>
                <a:gd name="connsiteX23" fmla="*/ 355077 w 409985"/>
                <a:gd name="connsiteY23" fmla="*/ 450984 h 497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9985" h="497839">
                  <a:moveTo>
                    <a:pt x="87854" y="204993"/>
                  </a:moveTo>
                  <a:cubicBezTo>
                    <a:pt x="87854" y="140566"/>
                    <a:pt x="140566" y="87854"/>
                    <a:pt x="204993" y="87854"/>
                  </a:cubicBezTo>
                  <a:cubicBezTo>
                    <a:pt x="269419" y="87854"/>
                    <a:pt x="322131" y="140566"/>
                    <a:pt x="322131" y="204993"/>
                  </a:cubicBezTo>
                  <a:cubicBezTo>
                    <a:pt x="322131" y="269419"/>
                    <a:pt x="269419" y="322131"/>
                    <a:pt x="204993" y="322131"/>
                  </a:cubicBezTo>
                  <a:cubicBezTo>
                    <a:pt x="140566" y="322131"/>
                    <a:pt x="87854" y="269419"/>
                    <a:pt x="87854" y="204993"/>
                  </a:cubicBezTo>
                  <a:close/>
                  <a:moveTo>
                    <a:pt x="204993" y="29285"/>
                  </a:moveTo>
                  <a:cubicBezTo>
                    <a:pt x="213046" y="29285"/>
                    <a:pt x="219635" y="35874"/>
                    <a:pt x="219635" y="43927"/>
                  </a:cubicBezTo>
                  <a:cubicBezTo>
                    <a:pt x="219635" y="51980"/>
                    <a:pt x="213046" y="58569"/>
                    <a:pt x="204993" y="58569"/>
                  </a:cubicBezTo>
                  <a:cubicBezTo>
                    <a:pt x="196939" y="58569"/>
                    <a:pt x="190350" y="51980"/>
                    <a:pt x="190350" y="43927"/>
                  </a:cubicBezTo>
                  <a:cubicBezTo>
                    <a:pt x="190350" y="35874"/>
                    <a:pt x="196939" y="29285"/>
                    <a:pt x="204993" y="29285"/>
                  </a:cubicBezTo>
                  <a:close/>
                  <a:moveTo>
                    <a:pt x="355077" y="450984"/>
                  </a:moveTo>
                  <a:lnTo>
                    <a:pt x="263562" y="439270"/>
                  </a:lnTo>
                  <a:lnTo>
                    <a:pt x="263562" y="401200"/>
                  </a:lnTo>
                  <a:cubicBezTo>
                    <a:pt x="348488" y="376308"/>
                    <a:pt x="409985" y="297972"/>
                    <a:pt x="409985" y="204993"/>
                  </a:cubicBezTo>
                  <a:cubicBezTo>
                    <a:pt x="409985" y="91515"/>
                    <a:pt x="318471" y="0"/>
                    <a:pt x="204993" y="0"/>
                  </a:cubicBezTo>
                  <a:cubicBezTo>
                    <a:pt x="91515" y="0"/>
                    <a:pt x="0" y="91515"/>
                    <a:pt x="0" y="204993"/>
                  </a:cubicBezTo>
                  <a:cubicBezTo>
                    <a:pt x="0" y="297972"/>
                    <a:pt x="61498" y="376308"/>
                    <a:pt x="146423" y="401200"/>
                  </a:cubicBezTo>
                  <a:lnTo>
                    <a:pt x="146423" y="439270"/>
                  </a:lnTo>
                  <a:lnTo>
                    <a:pt x="54909" y="450984"/>
                  </a:lnTo>
                  <a:cubicBezTo>
                    <a:pt x="40266" y="453180"/>
                    <a:pt x="29285" y="465626"/>
                    <a:pt x="29285" y="480269"/>
                  </a:cubicBezTo>
                  <a:lnTo>
                    <a:pt x="29285" y="497839"/>
                  </a:lnTo>
                  <a:lnTo>
                    <a:pt x="380701" y="497839"/>
                  </a:lnTo>
                  <a:lnTo>
                    <a:pt x="380701" y="479536"/>
                  </a:lnTo>
                  <a:cubicBezTo>
                    <a:pt x="380701" y="464894"/>
                    <a:pt x="369719" y="452448"/>
                    <a:pt x="355077" y="450984"/>
                  </a:cubicBezTo>
                  <a:close/>
                </a:path>
              </a:pathLst>
            </a:custGeom>
            <a:solidFill>
              <a:schemeClr val="bg1"/>
            </a:solidFill>
            <a:ln w="7243" cap="flat">
              <a:noFill/>
              <a:prstDash val="solid"/>
              <a:miter/>
            </a:ln>
          </p:spPr>
          <p:txBody>
            <a:bodyPr rtlCol="0" anchor="ctr"/>
            <a:lstStyle/>
            <a:p>
              <a:endParaRPr lang="zh-CN" altLang="en-US"/>
            </a:p>
          </p:txBody>
        </p:sp>
        <p:sp>
          <p:nvSpPr>
            <p:cNvPr id="5" name="任意多边形: 形状 4"/>
            <p:cNvSpPr/>
            <p:nvPr/>
          </p:nvSpPr>
          <p:spPr>
            <a:xfrm>
              <a:off x="2370362" y="3767492"/>
              <a:ext cx="175708" cy="175708"/>
            </a:xfrm>
            <a:custGeom>
              <a:avLst/>
              <a:gdLst>
                <a:gd name="connsiteX0" fmla="*/ 87854 w 175708"/>
                <a:gd name="connsiteY0" fmla="*/ 131781 h 175708"/>
                <a:gd name="connsiteX1" fmla="*/ 43927 w 175708"/>
                <a:gd name="connsiteY1" fmla="*/ 87854 h 175708"/>
                <a:gd name="connsiteX2" fmla="*/ 87854 w 175708"/>
                <a:gd name="connsiteY2" fmla="*/ 43927 h 175708"/>
                <a:gd name="connsiteX3" fmla="*/ 131781 w 175708"/>
                <a:gd name="connsiteY3" fmla="*/ 87854 h 175708"/>
                <a:gd name="connsiteX4" fmla="*/ 87854 w 175708"/>
                <a:gd name="connsiteY4" fmla="*/ 131781 h 175708"/>
                <a:gd name="connsiteX5" fmla="*/ 87854 w 175708"/>
                <a:gd name="connsiteY5" fmla="*/ 0 h 175708"/>
                <a:gd name="connsiteX6" fmla="*/ 0 w 175708"/>
                <a:gd name="connsiteY6" fmla="*/ 87854 h 175708"/>
                <a:gd name="connsiteX7" fmla="*/ 87854 w 175708"/>
                <a:gd name="connsiteY7" fmla="*/ 175708 h 175708"/>
                <a:gd name="connsiteX8" fmla="*/ 175708 w 175708"/>
                <a:gd name="connsiteY8" fmla="*/ 87854 h 175708"/>
                <a:gd name="connsiteX9" fmla="*/ 87854 w 175708"/>
                <a:gd name="connsiteY9" fmla="*/ 0 h 175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708" h="175708">
                  <a:moveTo>
                    <a:pt x="87854" y="131781"/>
                  </a:moveTo>
                  <a:cubicBezTo>
                    <a:pt x="63694" y="131781"/>
                    <a:pt x="43927" y="112014"/>
                    <a:pt x="43927" y="87854"/>
                  </a:cubicBezTo>
                  <a:cubicBezTo>
                    <a:pt x="43927" y="63694"/>
                    <a:pt x="63694" y="43927"/>
                    <a:pt x="87854" y="43927"/>
                  </a:cubicBezTo>
                  <a:cubicBezTo>
                    <a:pt x="112014" y="43927"/>
                    <a:pt x="131781" y="63694"/>
                    <a:pt x="131781" y="87854"/>
                  </a:cubicBezTo>
                  <a:cubicBezTo>
                    <a:pt x="131781" y="112014"/>
                    <a:pt x="112014" y="131781"/>
                    <a:pt x="87854" y="131781"/>
                  </a:cubicBezTo>
                  <a:close/>
                  <a:moveTo>
                    <a:pt x="87854" y="0"/>
                  </a:moveTo>
                  <a:cubicBezTo>
                    <a:pt x="39534" y="0"/>
                    <a:pt x="0" y="39534"/>
                    <a:pt x="0" y="87854"/>
                  </a:cubicBezTo>
                  <a:cubicBezTo>
                    <a:pt x="0" y="136174"/>
                    <a:pt x="39534" y="175708"/>
                    <a:pt x="87854" y="175708"/>
                  </a:cubicBezTo>
                  <a:cubicBezTo>
                    <a:pt x="136174" y="175708"/>
                    <a:pt x="175708" y="136174"/>
                    <a:pt x="175708" y="87854"/>
                  </a:cubicBezTo>
                  <a:cubicBezTo>
                    <a:pt x="175708" y="39534"/>
                    <a:pt x="136174" y="0"/>
                    <a:pt x="87854" y="0"/>
                  </a:cubicBezTo>
                  <a:close/>
                </a:path>
              </a:pathLst>
            </a:custGeom>
            <a:solidFill>
              <a:schemeClr val="bg1"/>
            </a:solidFill>
            <a:ln w="7243" cap="flat">
              <a:noFill/>
              <a:prstDash val="solid"/>
              <a:miter/>
            </a:ln>
          </p:spPr>
          <p:txBody>
            <a:bodyPr rtlCol="0" anchor="ctr"/>
            <a:lstStyle/>
            <a:p>
              <a:endParaRPr lang="zh-CN" altLang="en-US"/>
            </a:p>
          </p:txBody>
        </p:sp>
      </p:grpSp>
      <p:sp>
        <p:nvSpPr>
          <p:cNvPr id="25602" name="内容占位符 1"/>
          <p:cNvSpPr>
            <a:spLocks noGrp="1"/>
          </p:cNvSpPr>
          <p:nvPr>
            <p:custDataLst>
              <p:tags r:id="rId1"/>
            </p:custDataLst>
          </p:nvPr>
        </p:nvSpPr>
        <p:spPr>
          <a:xfrm>
            <a:off x="424180" y="1149350"/>
            <a:ext cx="10803890" cy="1454150"/>
          </a:xfrm>
          <a:prstGeom prst="rect">
            <a:avLst/>
          </a:prstGeom>
          <a:noFill/>
          <a:ln>
            <a:noFill/>
          </a:ln>
        </p:spPr>
        <p:txBody>
          <a:bodyPr vert="horz" wrap="square" lIns="91440" tIns="45720" rIns="91440" bIns="45720" numCol="1" anchor="t" anchorCtr="0" compatLnSpc="1">
            <a:noAutofit/>
          </a:bodyPr>
          <a:lstStyle>
            <a:lvl1pPr marL="272415" indent="-272415" algn="l" rtl="0" eaLnBrk="1" fontAlgn="base" hangingPunct="1">
              <a:lnSpc>
                <a:spcPct val="150000"/>
              </a:lnSpc>
              <a:spcBef>
                <a:spcPct val="20000"/>
              </a:spcBef>
              <a:spcAft>
                <a:spcPct val="0"/>
              </a:spcAft>
              <a:buClr>
                <a:schemeClr val="bg1"/>
              </a:buClr>
              <a:buFont typeface="Arial" panose="020B0604020202020204" pitchFamily="34" charset="0"/>
              <a:buChar char="•"/>
              <a:defRPr kumimoji="1" sz="1800" b="0">
                <a:solidFill>
                  <a:schemeClr val="bg1"/>
                </a:solidFill>
                <a:latin typeface="Lucida Console" panose="020B0609040504020204" pitchFamily="49" charset="0"/>
                <a:ea typeface="微软雅黑" panose="020B0503020204020204" charset="-122"/>
                <a:cs typeface="宋体" panose="02010600030101010101" pitchFamily="2" charset="-122"/>
              </a:defRPr>
            </a:lvl1pPr>
            <a:lvl2pPr marL="589280" indent="-225425" algn="l" rtl="0" eaLnBrk="1" fontAlgn="base" hangingPunct="1">
              <a:lnSpc>
                <a:spcPct val="130000"/>
              </a:lnSpc>
              <a:spcBef>
                <a:spcPct val="20000"/>
              </a:spcBef>
              <a:spcAft>
                <a:spcPct val="0"/>
              </a:spcAft>
              <a:buClr>
                <a:srgbClr val="032089"/>
              </a:buClr>
              <a:buFont typeface="Wingdings" panose="05000000000000000000" pitchFamily="2" charset="2"/>
              <a:buChar char="l"/>
              <a:defRPr kumimoji="1" sz="1745" b="0">
                <a:solidFill>
                  <a:schemeClr val="tx1"/>
                </a:solidFill>
                <a:latin typeface="微软雅黑" panose="020B0503020204020204" charset="-122"/>
                <a:ea typeface="微软雅黑" panose="020B0503020204020204" charset="-122"/>
              </a:defRPr>
            </a:lvl2pPr>
            <a:lvl3pPr marL="906780" indent="-180975" algn="l" rtl="0" eaLnBrk="1" fontAlgn="base" hangingPunct="1">
              <a:spcBef>
                <a:spcPct val="20000"/>
              </a:spcBef>
              <a:spcAft>
                <a:spcPct val="0"/>
              </a:spcAft>
              <a:buFont typeface="Arial" panose="020B0604020202020204" pitchFamily="34" charset="0"/>
              <a:buChar char="•"/>
              <a:defRPr kumimoji="1" sz="1430" b="0">
                <a:solidFill>
                  <a:schemeClr val="tx1"/>
                </a:solidFill>
                <a:latin typeface="微软雅黑" panose="020B0503020204020204" charset="-122"/>
                <a:ea typeface="微软雅黑" panose="020B0503020204020204" charset="-122"/>
              </a:defRPr>
            </a:lvl3pPr>
            <a:lvl4pPr marL="1268730" indent="-180975" algn="l" rtl="0" eaLnBrk="1" fontAlgn="base" hangingPunct="1">
              <a:spcBef>
                <a:spcPct val="20000"/>
              </a:spcBef>
              <a:spcAft>
                <a:spcPct val="0"/>
              </a:spcAft>
              <a:buFont typeface="Arial" panose="020B0604020202020204" pitchFamily="34" charset="0"/>
              <a:buChar char="–"/>
              <a:defRPr kumimoji="1" sz="1430" b="0">
                <a:solidFill>
                  <a:schemeClr val="tx1"/>
                </a:solidFill>
                <a:latin typeface="微软雅黑" panose="020B0503020204020204" charset="-122"/>
                <a:ea typeface="微软雅黑" panose="020B0503020204020204" charset="-122"/>
              </a:defRPr>
            </a:lvl4pPr>
            <a:lvl5pPr marL="1631950" indent="-180975" algn="l" rtl="0" eaLnBrk="1" fontAlgn="base" hangingPunct="1">
              <a:spcBef>
                <a:spcPct val="20000"/>
              </a:spcBef>
              <a:spcAft>
                <a:spcPct val="0"/>
              </a:spcAft>
              <a:buFont typeface="Arial" panose="020B0604020202020204" pitchFamily="34" charset="0"/>
              <a:buChar char="»"/>
              <a:defRPr kumimoji="1" sz="1430" b="0">
                <a:solidFill>
                  <a:schemeClr val="tx1"/>
                </a:solidFill>
                <a:latin typeface="微软雅黑" panose="020B0503020204020204" charset="-122"/>
                <a:ea typeface="微软雅黑" panose="020B0503020204020204" charset="-122"/>
              </a:defRPr>
            </a:lvl5pPr>
            <a:lvl6pPr marL="1995805"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6pPr>
            <a:lvl7pPr marL="2358390"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7pPr>
            <a:lvl8pPr marL="2720975"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8pPr>
            <a:lvl9pPr marL="3084195"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9pPr>
          </a:lstStyle>
          <a:p>
            <a:pPr marL="0" indent="0">
              <a:buNone/>
            </a:pPr>
            <a:r>
              <a:rPr lang="zh-CN" altLang="en-US">
                <a:solidFill>
                  <a:schemeClr val="tx1"/>
                </a:solidFill>
                <a:sym typeface="+mn-ea"/>
              </a:rPr>
              <a:t>Session与Cookie的作用相似，都用于存储状态数据。不同的是，Session只能在服务器端进行管理，用户在本地无法对其进行修改，因而安全性较高。Session一般用于存储用户登录状态等对安全性要求较高的信息。</a:t>
            </a:r>
            <a:endParaRPr lang="zh-CN" altLang="en-US" dirty="0">
              <a:solidFill>
                <a:schemeClr val="tx1"/>
              </a:solidFill>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7444013" y="3059407"/>
            <a:ext cx="1219200" cy="738505"/>
          </a:xfrm>
          <a:prstGeom prst="rect">
            <a:avLst/>
          </a:prstGeom>
          <a:noFill/>
        </p:spPr>
        <p:txBody>
          <a:bodyPr wrap="none" lIns="0" tIns="0" rIns="0" bIns="0" rtlCol="0">
            <a:spAutoFit/>
          </a:bodyPr>
          <a:lstStyle/>
          <a:p>
            <a:pPr algn="l"/>
            <a:r>
              <a:rPr lang="zh-CN" sz="4800" dirty="0">
                <a:solidFill>
                  <a:schemeClr val="bg1"/>
                </a:solidFill>
                <a:latin typeface="+mj-ea"/>
                <a:ea typeface="+mj-ea"/>
              </a:rPr>
              <a:t>小结</a:t>
            </a:r>
            <a:endParaRPr lang="zh-CN" sz="4800" dirty="0">
              <a:solidFill>
                <a:schemeClr val="bg1"/>
              </a:solidFill>
              <a:latin typeface="+mj-ea"/>
              <a:ea typeface="+mj-ea"/>
            </a:endParaRPr>
          </a:p>
        </p:txBody>
      </p:sp>
      <p:sp>
        <p:nvSpPr>
          <p:cNvPr id="56" name="文本框 55"/>
          <p:cNvSpPr txBox="1"/>
          <p:nvPr/>
        </p:nvSpPr>
        <p:spPr>
          <a:xfrm>
            <a:off x="2508497" y="2367171"/>
            <a:ext cx="1956237" cy="2123440"/>
          </a:xfrm>
          <a:prstGeom prst="rect">
            <a:avLst/>
          </a:prstGeom>
          <a:noFill/>
        </p:spPr>
        <p:txBody>
          <a:bodyPr wrap="square" lIns="0" tIns="0" rIns="0" bIns="0">
            <a:spAutoFit/>
          </a:bodyPr>
          <a:lstStyle/>
          <a:p>
            <a:r>
              <a:rPr lang="en-US" altLang="zh-CN" sz="13800">
                <a:solidFill>
                  <a:schemeClr val="bg1"/>
                </a:solidFill>
              </a:rPr>
              <a:t>05</a:t>
            </a:r>
            <a:endParaRPr lang="zh-CN" altLang="en-US" sz="13800" dirty="0">
              <a:solidFill>
                <a:schemeClr val="bg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任意多边形: 形状 40"/>
          <p:cNvSpPr/>
          <p:nvPr/>
        </p:nvSpPr>
        <p:spPr>
          <a:xfrm>
            <a:off x="6809950" y="1859814"/>
            <a:ext cx="5382051" cy="4998186"/>
          </a:xfrm>
          <a:custGeom>
            <a:avLst/>
            <a:gdLst>
              <a:gd name="connsiteX0" fmla="*/ 3867886 w 5382051"/>
              <a:gd name="connsiteY0" fmla="*/ 0 h 4998186"/>
              <a:gd name="connsiteX1" fmla="*/ 5175548 w 5382051"/>
              <a:gd name="connsiteY1" fmla="*/ 226634 h 4998186"/>
              <a:gd name="connsiteX2" fmla="*/ 5382051 w 5382051"/>
              <a:gd name="connsiteY2" fmla="*/ 308784 h 4998186"/>
              <a:gd name="connsiteX3" fmla="*/ 5382051 w 5382051"/>
              <a:gd name="connsiteY3" fmla="*/ 4998186 h 4998186"/>
              <a:gd name="connsiteX4" fmla="*/ 168779 w 5382051"/>
              <a:gd name="connsiteY4" fmla="*/ 4998186 h 4998186"/>
              <a:gd name="connsiteX5" fmla="*/ 78582 w 5382051"/>
              <a:gd name="connsiteY5" fmla="*/ 4647400 h 4998186"/>
              <a:gd name="connsiteX6" fmla="*/ 0 w 5382051"/>
              <a:gd name="connsiteY6" fmla="*/ 3867886 h 4998186"/>
              <a:gd name="connsiteX7" fmla="*/ 3867886 w 5382051"/>
              <a:gd name="connsiteY7" fmla="*/ 0 h 499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82051" h="4998186">
                <a:moveTo>
                  <a:pt x="3867886" y="0"/>
                </a:moveTo>
                <a:cubicBezTo>
                  <a:pt x="4326830" y="0"/>
                  <a:pt x="4767104" y="79932"/>
                  <a:pt x="5175548" y="226634"/>
                </a:cubicBezTo>
                <a:lnTo>
                  <a:pt x="5382051" y="308784"/>
                </a:lnTo>
                <a:lnTo>
                  <a:pt x="5382051" y="4998186"/>
                </a:lnTo>
                <a:lnTo>
                  <a:pt x="168779" y="4998186"/>
                </a:lnTo>
                <a:lnTo>
                  <a:pt x="78582" y="4647400"/>
                </a:lnTo>
                <a:cubicBezTo>
                  <a:pt x="27058" y="4395610"/>
                  <a:pt x="0" y="4134908"/>
                  <a:pt x="0" y="3867886"/>
                </a:cubicBezTo>
                <a:cubicBezTo>
                  <a:pt x="0" y="1731712"/>
                  <a:pt x="1731712" y="0"/>
                  <a:pt x="3867886"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15" name="直接连接符 14"/>
          <p:cNvCxnSpPr/>
          <p:nvPr/>
        </p:nvCxnSpPr>
        <p:spPr>
          <a:xfrm>
            <a:off x="1583729" y="1458686"/>
            <a:ext cx="1060827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0" y="5987628"/>
            <a:ext cx="561298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文本占位符 1"/>
          <p:cNvSpPr>
            <a:spLocks noGrp="1"/>
          </p:cNvSpPr>
          <p:nvPr>
            <p:ph type="body" sz="quarter" idx="10"/>
          </p:nvPr>
        </p:nvSpPr>
        <p:spPr/>
        <p:txBody>
          <a:bodyPr/>
          <a:lstStyle/>
          <a:p>
            <a:r>
              <a:rPr lang="zh-CN" altLang="en-US" dirty="0"/>
              <a:t>课堂小结</a:t>
            </a:r>
            <a:endParaRPr lang="zh-CN" altLang="en-US" dirty="0"/>
          </a:p>
        </p:txBody>
      </p:sp>
      <p:sp>
        <p:nvSpPr>
          <p:cNvPr id="25602" name="内容占位符 1"/>
          <p:cNvSpPr>
            <a:spLocks noGrp="1"/>
          </p:cNvSpPr>
          <p:nvPr>
            <p:custDataLst>
              <p:tags r:id="rId1"/>
            </p:custDataLst>
          </p:nvPr>
        </p:nvSpPr>
        <p:spPr>
          <a:xfrm>
            <a:off x="660400" y="1648460"/>
            <a:ext cx="10803890" cy="1454150"/>
          </a:xfrm>
          <a:prstGeom prst="rect">
            <a:avLst/>
          </a:prstGeom>
          <a:noFill/>
          <a:ln>
            <a:noFill/>
          </a:ln>
        </p:spPr>
        <p:txBody>
          <a:bodyPr vert="horz" wrap="square" lIns="91440" tIns="45720" rIns="91440" bIns="45720" numCol="1" anchor="t" anchorCtr="0" compatLnSpc="1">
            <a:noAutofit/>
          </a:bodyPr>
          <a:lstStyle>
            <a:lvl1pPr marL="272415" indent="-272415" algn="l" rtl="0" eaLnBrk="1" fontAlgn="base" hangingPunct="1">
              <a:lnSpc>
                <a:spcPct val="150000"/>
              </a:lnSpc>
              <a:spcBef>
                <a:spcPct val="20000"/>
              </a:spcBef>
              <a:spcAft>
                <a:spcPct val="0"/>
              </a:spcAft>
              <a:buClr>
                <a:schemeClr val="bg1"/>
              </a:buClr>
              <a:buFont typeface="Arial" panose="020B0604020202020204" pitchFamily="34" charset="0"/>
              <a:buChar char="•"/>
              <a:defRPr kumimoji="1" sz="1800" b="0">
                <a:solidFill>
                  <a:schemeClr val="bg1"/>
                </a:solidFill>
                <a:latin typeface="Lucida Console" panose="020B0609040504020204" pitchFamily="49" charset="0"/>
                <a:ea typeface="微软雅黑" panose="020B0503020204020204" charset="-122"/>
                <a:cs typeface="宋体" panose="02010600030101010101" pitchFamily="2" charset="-122"/>
              </a:defRPr>
            </a:lvl1pPr>
            <a:lvl2pPr marL="589280" indent="-225425" algn="l" rtl="0" eaLnBrk="1" fontAlgn="base" hangingPunct="1">
              <a:lnSpc>
                <a:spcPct val="130000"/>
              </a:lnSpc>
              <a:spcBef>
                <a:spcPct val="20000"/>
              </a:spcBef>
              <a:spcAft>
                <a:spcPct val="0"/>
              </a:spcAft>
              <a:buClr>
                <a:srgbClr val="032089"/>
              </a:buClr>
              <a:buFont typeface="Wingdings" panose="05000000000000000000" pitchFamily="2" charset="2"/>
              <a:buChar char="l"/>
              <a:defRPr kumimoji="1" sz="1745" b="0">
                <a:solidFill>
                  <a:schemeClr val="tx1"/>
                </a:solidFill>
                <a:latin typeface="微软雅黑" panose="020B0503020204020204" charset="-122"/>
                <a:ea typeface="微软雅黑" panose="020B0503020204020204" charset="-122"/>
              </a:defRPr>
            </a:lvl2pPr>
            <a:lvl3pPr marL="906780" indent="-180975" algn="l" rtl="0" eaLnBrk="1" fontAlgn="base" hangingPunct="1">
              <a:spcBef>
                <a:spcPct val="20000"/>
              </a:spcBef>
              <a:spcAft>
                <a:spcPct val="0"/>
              </a:spcAft>
              <a:buFont typeface="Arial" panose="020B0604020202020204" pitchFamily="34" charset="0"/>
              <a:buChar char="•"/>
              <a:defRPr kumimoji="1" sz="1430" b="0">
                <a:solidFill>
                  <a:schemeClr val="tx1"/>
                </a:solidFill>
                <a:latin typeface="微软雅黑" panose="020B0503020204020204" charset="-122"/>
                <a:ea typeface="微软雅黑" panose="020B0503020204020204" charset="-122"/>
              </a:defRPr>
            </a:lvl3pPr>
            <a:lvl4pPr marL="1268730" indent="-180975" algn="l" rtl="0" eaLnBrk="1" fontAlgn="base" hangingPunct="1">
              <a:spcBef>
                <a:spcPct val="20000"/>
              </a:spcBef>
              <a:spcAft>
                <a:spcPct val="0"/>
              </a:spcAft>
              <a:buFont typeface="Arial" panose="020B0604020202020204" pitchFamily="34" charset="0"/>
              <a:buChar char="–"/>
              <a:defRPr kumimoji="1" sz="1430" b="0">
                <a:solidFill>
                  <a:schemeClr val="tx1"/>
                </a:solidFill>
                <a:latin typeface="微软雅黑" panose="020B0503020204020204" charset="-122"/>
                <a:ea typeface="微软雅黑" panose="020B0503020204020204" charset="-122"/>
              </a:defRPr>
            </a:lvl4pPr>
            <a:lvl5pPr marL="1631950" indent="-180975" algn="l" rtl="0" eaLnBrk="1" fontAlgn="base" hangingPunct="1">
              <a:spcBef>
                <a:spcPct val="20000"/>
              </a:spcBef>
              <a:spcAft>
                <a:spcPct val="0"/>
              </a:spcAft>
              <a:buFont typeface="Arial" panose="020B0604020202020204" pitchFamily="34" charset="0"/>
              <a:buChar char="»"/>
              <a:defRPr kumimoji="1" sz="1430" b="0">
                <a:solidFill>
                  <a:schemeClr val="tx1"/>
                </a:solidFill>
                <a:latin typeface="微软雅黑" panose="020B0503020204020204" charset="-122"/>
                <a:ea typeface="微软雅黑" panose="020B0503020204020204" charset="-122"/>
              </a:defRPr>
            </a:lvl5pPr>
            <a:lvl6pPr marL="1995805"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6pPr>
            <a:lvl7pPr marL="2358390"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7pPr>
            <a:lvl8pPr marL="2720975"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8pPr>
            <a:lvl9pPr marL="3084195"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9pPr>
          </a:lstStyle>
          <a:p>
            <a:pPr marL="0" indent="0">
              <a:buFont typeface="Wingdings" panose="05000000000000000000" pitchFamily="2" charset="2"/>
              <a:buNone/>
              <a:defRPr/>
            </a:pPr>
            <a:r>
              <a:rPr lang="en-US" dirty="0">
                <a:solidFill>
                  <a:schemeClr val="tx1"/>
                </a:solidFill>
                <a:latin typeface="微软雅黑" panose="020B0503020204020204" charset="-122"/>
                <a:sym typeface="+mn-ea"/>
              </a:rPr>
              <a:t>1</a:t>
            </a:r>
            <a:r>
              <a:rPr lang="zh-CN" altLang="en-US" dirty="0">
                <a:solidFill>
                  <a:schemeClr val="tx1"/>
                </a:solidFill>
                <a:latin typeface="微软雅黑" panose="020B0503020204020204" charset="-122"/>
                <a:sym typeface="+mn-ea"/>
              </a:rPr>
              <a:t>、</a:t>
            </a:r>
            <a:r>
              <a:rPr altLang="zh-CN" dirty="0">
                <a:solidFill>
                  <a:schemeClr val="tx1"/>
                </a:solidFill>
                <a:latin typeface="微软雅黑" panose="020B0503020204020204" charset="-122"/>
                <a:sym typeface="+mn-ea"/>
              </a:rPr>
              <a:t>本章主要讲解了Flask开发环境的搭建</a:t>
            </a:r>
            <a:r>
              <a:rPr lang="zh-CN" dirty="0">
                <a:solidFill>
                  <a:schemeClr val="tx1"/>
                </a:solidFill>
                <a:latin typeface="微软雅黑" panose="020B0503020204020204" charset="-122"/>
                <a:sym typeface="+mn-ea"/>
              </a:rPr>
              <a:t>，</a:t>
            </a:r>
            <a:r>
              <a:rPr altLang="zh-CN" dirty="0">
                <a:solidFill>
                  <a:schemeClr val="tx1"/>
                </a:solidFill>
                <a:latin typeface="微软雅黑" panose="020B0503020204020204" charset="-122"/>
                <a:sym typeface="+mn-ea"/>
              </a:rPr>
              <a:t>简单的应用实例，以及请求与响应的基本操作</a:t>
            </a:r>
            <a:r>
              <a:rPr lang="zh-CN" dirty="0">
                <a:solidFill>
                  <a:schemeClr val="tx1"/>
                </a:solidFill>
                <a:latin typeface="微软雅黑" panose="020B0503020204020204" charset="-122"/>
                <a:sym typeface="+mn-ea"/>
              </a:rPr>
              <a:t>。</a:t>
            </a:r>
            <a:endParaRPr lang="zh-CN" dirty="0">
              <a:solidFill>
                <a:schemeClr val="tx1"/>
              </a:solidFill>
              <a:latin typeface="微软雅黑" panose="020B0503020204020204" charset="-122"/>
              <a:sym typeface="+mn-ea"/>
            </a:endParaRPr>
          </a:p>
          <a:p>
            <a:pPr marL="0" indent="0">
              <a:buFont typeface="Wingdings" panose="05000000000000000000" pitchFamily="2" charset="2"/>
              <a:buNone/>
              <a:defRPr/>
            </a:pPr>
            <a:endParaRPr altLang="zh-CN" dirty="0">
              <a:solidFill>
                <a:schemeClr val="tx1"/>
              </a:solidFill>
              <a:latin typeface="微软雅黑" panose="020B0503020204020204" charset="-122"/>
            </a:endParaRPr>
          </a:p>
          <a:p>
            <a:pPr marL="0" indent="0">
              <a:buNone/>
              <a:defRPr/>
            </a:pPr>
            <a:r>
              <a:rPr lang="en-US" altLang="zh-CN" dirty="0">
                <a:solidFill>
                  <a:schemeClr val="tx1"/>
                </a:solidFill>
                <a:latin typeface="微软雅黑" panose="020B0503020204020204" charset="-122"/>
                <a:sym typeface="+mn-ea"/>
              </a:rPr>
              <a:t>2</a:t>
            </a:r>
            <a:r>
              <a:rPr lang="zh-CN" altLang="en-US" dirty="0">
                <a:solidFill>
                  <a:schemeClr val="tx1"/>
                </a:solidFill>
                <a:latin typeface="微软雅黑" panose="020B0503020204020204" charset="-122"/>
                <a:sym typeface="+mn-ea"/>
              </a:rPr>
              <a:t>、</a:t>
            </a:r>
            <a:r>
              <a:rPr lang="zh-CN" dirty="0">
                <a:solidFill>
                  <a:schemeClr val="tx1"/>
                </a:solidFill>
                <a:latin typeface="微软雅黑" panose="020B0503020204020204" charset="-122"/>
                <a:sym typeface="+mn-ea"/>
              </a:rPr>
              <a:t>环境搭建主要是注意安装</a:t>
            </a:r>
            <a:r>
              <a:rPr lang="en-US" altLang="zh-CN" dirty="0">
                <a:solidFill>
                  <a:schemeClr val="tx1"/>
                </a:solidFill>
                <a:latin typeface="微软雅黑" panose="020B0503020204020204" charset="-122"/>
                <a:sym typeface="+mn-ea"/>
              </a:rPr>
              <a:t>Flask</a:t>
            </a:r>
            <a:r>
              <a:rPr lang="zh-CN" altLang="en-US" dirty="0">
                <a:solidFill>
                  <a:schemeClr val="tx1"/>
                </a:solidFill>
                <a:latin typeface="微软雅黑" panose="020B0503020204020204" charset="-122"/>
                <a:sym typeface="+mn-ea"/>
              </a:rPr>
              <a:t>的版本，以及</a:t>
            </a:r>
            <a:r>
              <a:rPr lang="en-US" altLang="zh-CN" dirty="0">
                <a:solidFill>
                  <a:schemeClr val="tx1"/>
                </a:solidFill>
                <a:latin typeface="微软雅黑" panose="020B0503020204020204" charset="-122"/>
                <a:sym typeface="+mn-ea"/>
              </a:rPr>
              <a:t>python</a:t>
            </a:r>
            <a:r>
              <a:rPr lang="zh-CN" altLang="en-US" dirty="0">
                <a:solidFill>
                  <a:schemeClr val="tx1"/>
                </a:solidFill>
                <a:latin typeface="微软雅黑" panose="020B0503020204020204" charset="-122"/>
                <a:sym typeface="+mn-ea"/>
              </a:rPr>
              <a:t>环境，避免版本不同，无法按照书上的教材来学习。</a:t>
            </a:r>
            <a:endParaRPr lang="zh-CN" altLang="en-US" dirty="0">
              <a:solidFill>
                <a:schemeClr val="tx1"/>
              </a:solidFill>
              <a:latin typeface="微软雅黑" panose="020B0503020204020204" charset="-122"/>
              <a:sym typeface="+mn-ea"/>
            </a:endParaRPr>
          </a:p>
          <a:p>
            <a:pPr marL="0" indent="0">
              <a:buNone/>
              <a:defRPr/>
            </a:pPr>
            <a:endParaRPr lang="zh-CN" altLang="zh-CN" dirty="0">
              <a:solidFill>
                <a:schemeClr val="tx1"/>
              </a:solidFill>
              <a:latin typeface="微软雅黑" panose="020B0503020204020204" charset="-122"/>
            </a:endParaRPr>
          </a:p>
          <a:p>
            <a:pPr marL="0" indent="0">
              <a:buNone/>
              <a:defRPr/>
            </a:pPr>
            <a:r>
              <a:rPr lang="en-US" altLang="zh-CN" dirty="0">
                <a:solidFill>
                  <a:schemeClr val="tx1"/>
                </a:solidFill>
                <a:latin typeface="微软雅黑" panose="020B0503020204020204" charset="-122"/>
                <a:sym typeface="+mn-ea"/>
              </a:rPr>
              <a:t>3</a:t>
            </a:r>
            <a:r>
              <a:rPr lang="zh-CN" altLang="en-US" dirty="0">
                <a:solidFill>
                  <a:schemeClr val="tx1"/>
                </a:solidFill>
                <a:latin typeface="微软雅黑" panose="020B0503020204020204" charset="-122"/>
                <a:sym typeface="+mn-ea"/>
              </a:rPr>
              <a:t>、</a:t>
            </a:r>
            <a:r>
              <a:rPr lang="zh-CN" dirty="0">
                <a:solidFill>
                  <a:schemeClr val="tx1"/>
                </a:solidFill>
                <a:latin typeface="微软雅黑" panose="020B0503020204020204" charset="-122"/>
                <a:sym typeface="+mn-ea"/>
              </a:rPr>
              <a:t>讲述了请求与响应的一些基本内容，简述了</a:t>
            </a:r>
            <a:r>
              <a:rPr lang="en-US" altLang="zh-CN" dirty="0">
                <a:solidFill>
                  <a:schemeClr val="tx1"/>
                </a:solidFill>
                <a:latin typeface="微软雅黑" panose="020B0503020204020204" charset="-122"/>
                <a:sym typeface="+mn-ea"/>
              </a:rPr>
              <a:t>Http</a:t>
            </a:r>
            <a:r>
              <a:rPr lang="zh-CN" altLang="en-US" dirty="0">
                <a:solidFill>
                  <a:schemeClr val="tx1"/>
                </a:solidFill>
                <a:latin typeface="微软雅黑" panose="020B0503020204020204" charset="-122"/>
                <a:sym typeface="+mn-ea"/>
              </a:rPr>
              <a:t>的一些概念，以及常见的请求，请求状态码，存储数据的</a:t>
            </a:r>
            <a:r>
              <a:rPr lang="en-US" altLang="zh-CN" dirty="0">
                <a:solidFill>
                  <a:schemeClr val="tx1"/>
                </a:solidFill>
                <a:latin typeface="微软雅黑" panose="020B0503020204020204" charset="-122"/>
                <a:sym typeface="+mn-ea"/>
              </a:rPr>
              <a:t>cookie</a:t>
            </a:r>
            <a:r>
              <a:rPr lang="zh-CN" altLang="en-US" dirty="0">
                <a:solidFill>
                  <a:schemeClr val="tx1"/>
                </a:solidFill>
                <a:latin typeface="微软雅黑" panose="020B0503020204020204" charset="-122"/>
                <a:sym typeface="+mn-ea"/>
              </a:rPr>
              <a:t>和</a:t>
            </a:r>
            <a:r>
              <a:rPr lang="en-US" altLang="zh-CN" dirty="0">
                <a:solidFill>
                  <a:schemeClr val="tx1"/>
                </a:solidFill>
                <a:latin typeface="微软雅黑" panose="020B0503020204020204" charset="-122"/>
                <a:sym typeface="+mn-ea"/>
              </a:rPr>
              <a:t>session</a:t>
            </a:r>
            <a:r>
              <a:rPr lang="zh-CN" altLang="en-US" dirty="0">
                <a:solidFill>
                  <a:schemeClr val="tx1"/>
                </a:solidFill>
                <a:latin typeface="微软雅黑" panose="020B0503020204020204" charset="-122"/>
                <a:sym typeface="+mn-ea"/>
              </a:rPr>
              <a:t>。</a:t>
            </a:r>
            <a:endParaRPr lang="zh-CN" altLang="en-US" dirty="0">
              <a:solidFill>
                <a:schemeClr val="tx1"/>
              </a:solidFill>
              <a:latin typeface="微软雅黑" panose="020B0503020204020204" charset="-122"/>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课后作业</a:t>
            </a:r>
            <a:endParaRPr lang="zh-CN" altLang="en-US" dirty="0"/>
          </a:p>
        </p:txBody>
      </p:sp>
      <p:sp>
        <p:nvSpPr>
          <p:cNvPr id="7" name="椭圆 6"/>
          <p:cNvSpPr/>
          <p:nvPr/>
        </p:nvSpPr>
        <p:spPr>
          <a:xfrm>
            <a:off x="660400" y="1458805"/>
            <a:ext cx="4489666" cy="448966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nvSpPr>
        <p:spPr>
          <a:xfrm>
            <a:off x="6214312" y="1768518"/>
            <a:ext cx="5977688" cy="3870241"/>
          </a:xfrm>
          <a:custGeom>
            <a:avLst/>
            <a:gdLst>
              <a:gd name="connsiteX0" fmla="*/ 645052 w 5977688"/>
              <a:gd name="connsiteY0" fmla="*/ 0 h 3870241"/>
              <a:gd name="connsiteX1" fmla="*/ 5977688 w 5977688"/>
              <a:gd name="connsiteY1" fmla="*/ 0 h 3870241"/>
              <a:gd name="connsiteX2" fmla="*/ 5977688 w 5977688"/>
              <a:gd name="connsiteY2" fmla="*/ 3870241 h 3870241"/>
              <a:gd name="connsiteX3" fmla="*/ 645052 w 5977688"/>
              <a:gd name="connsiteY3" fmla="*/ 3870241 h 3870241"/>
              <a:gd name="connsiteX4" fmla="*/ 0 w 5977688"/>
              <a:gd name="connsiteY4" fmla="*/ 3225188 h 3870241"/>
              <a:gd name="connsiteX5" fmla="*/ 0 w 5977688"/>
              <a:gd name="connsiteY5" fmla="*/ 645053 h 3870241"/>
              <a:gd name="connsiteX6" fmla="*/ 645052 w 5977688"/>
              <a:gd name="connsiteY6" fmla="*/ 0 h 3870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7688" h="3870241">
                <a:moveTo>
                  <a:pt x="645052" y="0"/>
                </a:moveTo>
                <a:lnTo>
                  <a:pt x="5977688" y="0"/>
                </a:lnTo>
                <a:lnTo>
                  <a:pt x="5977688" y="3870241"/>
                </a:lnTo>
                <a:lnTo>
                  <a:pt x="645052" y="3870241"/>
                </a:lnTo>
                <a:cubicBezTo>
                  <a:pt x="288799" y="3870241"/>
                  <a:pt x="0" y="3581441"/>
                  <a:pt x="0" y="3225188"/>
                </a:cubicBezTo>
                <a:lnTo>
                  <a:pt x="0" y="645053"/>
                </a:lnTo>
                <a:cubicBezTo>
                  <a:pt x="0" y="288800"/>
                  <a:pt x="288799" y="0"/>
                  <a:pt x="645052" y="0"/>
                </a:cubicBezTo>
                <a:close/>
              </a:path>
            </a:pathLst>
          </a:custGeom>
          <a:solidFill>
            <a:schemeClr val="bg1"/>
          </a:solidFill>
          <a:ln>
            <a:gradFill>
              <a:gsLst>
                <a:gs pos="0">
                  <a:schemeClr val="bg1">
                    <a:lumMod val="95000"/>
                  </a:schemeClr>
                </a:gs>
                <a:gs pos="100000">
                  <a:schemeClr val="bg1">
                    <a:lumMod val="85000"/>
                  </a:schemeClr>
                </a:gs>
              </a:gsLst>
              <a:lin ang="2700000" scaled="0"/>
            </a:gradFill>
          </a:ln>
          <a:effectLst>
            <a:outerShdw blurRad="228600" dist="139700" dir="5400000" algn="t"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椭圆 15"/>
          <p:cNvSpPr/>
          <p:nvPr/>
        </p:nvSpPr>
        <p:spPr>
          <a:xfrm>
            <a:off x="5815933" y="1254878"/>
            <a:ext cx="1204612" cy="1204612"/>
          </a:xfrm>
          <a:prstGeom prst="ellipse">
            <a:avLst/>
          </a:prstGeom>
          <a:solidFill>
            <a:schemeClr val="accent1"/>
          </a:solidFill>
          <a:ln>
            <a:noFill/>
          </a:ln>
          <a:effectLst>
            <a:outerShdw blurRad="254000" sx="105000" sy="105000" algn="ctr" rotWithShape="0">
              <a:schemeClr val="accent1">
                <a:lumMod val="7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999139" y="1552384"/>
            <a:ext cx="838200" cy="619125"/>
            <a:chOff x="5999139" y="1552384"/>
            <a:chExt cx="838200" cy="619125"/>
          </a:xfrm>
        </p:grpSpPr>
        <p:sp>
          <p:nvSpPr>
            <p:cNvPr id="18" name="任意多边形: 形状 17"/>
            <p:cNvSpPr/>
            <p:nvPr/>
          </p:nvSpPr>
          <p:spPr>
            <a:xfrm>
              <a:off x="5999139" y="1609534"/>
              <a:ext cx="838200" cy="561975"/>
            </a:xfrm>
            <a:custGeom>
              <a:avLst/>
              <a:gdLst>
                <a:gd name="connsiteX0" fmla="*/ 781050 w 838200"/>
                <a:gd name="connsiteY0" fmla="*/ 0 h 561975"/>
                <a:gd name="connsiteX1" fmla="*/ 781050 w 838200"/>
                <a:gd name="connsiteY1" fmla="*/ 466725 h 561975"/>
                <a:gd name="connsiteX2" fmla="*/ 57150 w 838200"/>
                <a:gd name="connsiteY2" fmla="*/ 466725 h 561975"/>
                <a:gd name="connsiteX3" fmla="*/ 57150 w 838200"/>
                <a:gd name="connsiteY3" fmla="*/ 0 h 561975"/>
                <a:gd name="connsiteX4" fmla="*/ 0 w 838200"/>
                <a:gd name="connsiteY4" fmla="*/ 0 h 561975"/>
                <a:gd name="connsiteX5" fmla="*/ 0 w 838200"/>
                <a:gd name="connsiteY5" fmla="*/ 533400 h 561975"/>
                <a:gd name="connsiteX6" fmla="*/ 333375 w 838200"/>
                <a:gd name="connsiteY6" fmla="*/ 533400 h 561975"/>
                <a:gd name="connsiteX7" fmla="*/ 361950 w 838200"/>
                <a:gd name="connsiteY7" fmla="*/ 561975 h 561975"/>
                <a:gd name="connsiteX8" fmla="*/ 476250 w 838200"/>
                <a:gd name="connsiteY8" fmla="*/ 561975 h 561975"/>
                <a:gd name="connsiteX9" fmla="*/ 504825 w 838200"/>
                <a:gd name="connsiteY9" fmla="*/ 533400 h 561975"/>
                <a:gd name="connsiteX10" fmla="*/ 838200 w 838200"/>
                <a:gd name="connsiteY10" fmla="*/ 533400 h 561975"/>
                <a:gd name="connsiteX11" fmla="*/ 838200 w 838200"/>
                <a:gd name="connsiteY11" fmla="*/ 0 h 561975"/>
                <a:gd name="connsiteX12" fmla="*/ 781050 w 838200"/>
                <a:gd name="connsiteY12"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8200" h="561975">
                  <a:moveTo>
                    <a:pt x="781050" y="0"/>
                  </a:moveTo>
                  <a:lnTo>
                    <a:pt x="781050" y="466725"/>
                  </a:lnTo>
                  <a:lnTo>
                    <a:pt x="57150" y="466725"/>
                  </a:lnTo>
                  <a:lnTo>
                    <a:pt x="57150" y="0"/>
                  </a:lnTo>
                  <a:lnTo>
                    <a:pt x="0" y="0"/>
                  </a:lnTo>
                  <a:lnTo>
                    <a:pt x="0" y="533400"/>
                  </a:lnTo>
                  <a:lnTo>
                    <a:pt x="333375" y="533400"/>
                  </a:lnTo>
                  <a:cubicBezTo>
                    <a:pt x="333375" y="549593"/>
                    <a:pt x="345758" y="561975"/>
                    <a:pt x="361950" y="561975"/>
                  </a:cubicBezTo>
                  <a:lnTo>
                    <a:pt x="476250" y="561975"/>
                  </a:lnTo>
                  <a:cubicBezTo>
                    <a:pt x="492443" y="561975"/>
                    <a:pt x="504825" y="549593"/>
                    <a:pt x="504825" y="533400"/>
                  </a:cubicBezTo>
                  <a:lnTo>
                    <a:pt x="838200" y="533400"/>
                  </a:lnTo>
                  <a:lnTo>
                    <a:pt x="838200" y="0"/>
                  </a:lnTo>
                  <a:lnTo>
                    <a:pt x="781050" y="0"/>
                  </a:lnTo>
                  <a:close/>
                </a:path>
              </a:pathLst>
            </a:custGeom>
            <a:solidFill>
              <a:schemeClr val="bg1"/>
            </a:solidFill>
            <a:ln w="9525" cap="flat">
              <a:noFill/>
              <a:prstDash val="solid"/>
              <a:miter/>
            </a:ln>
          </p:spPr>
          <p:txBody>
            <a:bodyPr rtlCol="0" anchor="ctr"/>
            <a:lstStyle/>
            <a:p>
              <a:endParaRPr lang="zh-CN" altLang="en-US"/>
            </a:p>
          </p:txBody>
        </p:sp>
        <p:sp>
          <p:nvSpPr>
            <p:cNvPr id="19" name="任意多边形: 形状 18"/>
            <p:cNvSpPr/>
            <p:nvPr/>
          </p:nvSpPr>
          <p:spPr>
            <a:xfrm>
              <a:off x="6094389" y="1552384"/>
              <a:ext cx="647700" cy="485775"/>
            </a:xfrm>
            <a:custGeom>
              <a:avLst/>
              <a:gdLst>
                <a:gd name="connsiteX0" fmla="*/ 647700 w 647700"/>
                <a:gd name="connsiteY0" fmla="*/ 0 h 485775"/>
                <a:gd name="connsiteX1" fmla="*/ 0 w 647700"/>
                <a:gd name="connsiteY1" fmla="*/ 0 h 485775"/>
                <a:gd name="connsiteX2" fmla="*/ 0 w 647700"/>
                <a:gd name="connsiteY2" fmla="*/ 485775 h 485775"/>
                <a:gd name="connsiteX3" fmla="*/ 647700 w 647700"/>
                <a:gd name="connsiteY3" fmla="*/ 485775 h 485775"/>
                <a:gd name="connsiteX4" fmla="*/ 647700 w 647700"/>
                <a:gd name="connsiteY4" fmla="*/ 0 h 485775"/>
                <a:gd name="connsiteX5" fmla="*/ 57150 w 647700"/>
                <a:gd name="connsiteY5" fmla="*/ 57150 h 485775"/>
                <a:gd name="connsiteX6" fmla="*/ 304800 w 647700"/>
                <a:gd name="connsiteY6" fmla="*/ 57150 h 485775"/>
                <a:gd name="connsiteX7" fmla="*/ 304800 w 647700"/>
                <a:gd name="connsiteY7" fmla="*/ 428625 h 485775"/>
                <a:gd name="connsiteX8" fmla="*/ 57150 w 647700"/>
                <a:gd name="connsiteY8" fmla="*/ 428625 h 485775"/>
                <a:gd name="connsiteX9" fmla="*/ 57150 w 647700"/>
                <a:gd name="connsiteY9" fmla="*/ 57150 h 485775"/>
                <a:gd name="connsiteX10" fmla="*/ 590550 w 647700"/>
                <a:gd name="connsiteY10" fmla="*/ 428625 h 485775"/>
                <a:gd name="connsiteX11" fmla="*/ 342900 w 647700"/>
                <a:gd name="connsiteY11" fmla="*/ 428625 h 485775"/>
                <a:gd name="connsiteX12" fmla="*/ 342900 w 647700"/>
                <a:gd name="connsiteY12" fmla="*/ 57150 h 485775"/>
                <a:gd name="connsiteX13" fmla="*/ 590550 w 647700"/>
                <a:gd name="connsiteY13" fmla="*/ 57150 h 485775"/>
                <a:gd name="connsiteX14" fmla="*/ 590550 w 647700"/>
                <a:gd name="connsiteY14" fmla="*/ 42862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7700" h="485775">
                  <a:moveTo>
                    <a:pt x="647700" y="0"/>
                  </a:moveTo>
                  <a:lnTo>
                    <a:pt x="0" y="0"/>
                  </a:lnTo>
                  <a:lnTo>
                    <a:pt x="0" y="485775"/>
                  </a:lnTo>
                  <a:lnTo>
                    <a:pt x="647700" y="485775"/>
                  </a:lnTo>
                  <a:lnTo>
                    <a:pt x="647700" y="0"/>
                  </a:lnTo>
                  <a:close/>
                  <a:moveTo>
                    <a:pt x="57150" y="57150"/>
                  </a:moveTo>
                  <a:lnTo>
                    <a:pt x="304800" y="57150"/>
                  </a:lnTo>
                  <a:lnTo>
                    <a:pt x="304800" y="428625"/>
                  </a:lnTo>
                  <a:lnTo>
                    <a:pt x="57150" y="428625"/>
                  </a:lnTo>
                  <a:lnTo>
                    <a:pt x="57150" y="57150"/>
                  </a:lnTo>
                  <a:close/>
                  <a:moveTo>
                    <a:pt x="590550" y="428625"/>
                  </a:moveTo>
                  <a:lnTo>
                    <a:pt x="342900" y="428625"/>
                  </a:lnTo>
                  <a:lnTo>
                    <a:pt x="342900" y="57150"/>
                  </a:lnTo>
                  <a:lnTo>
                    <a:pt x="590550" y="57150"/>
                  </a:lnTo>
                  <a:lnTo>
                    <a:pt x="590550" y="428625"/>
                  </a:lnTo>
                  <a:close/>
                </a:path>
              </a:pathLst>
            </a:custGeom>
            <a:solidFill>
              <a:schemeClr val="bg1"/>
            </a:solidFill>
            <a:ln w="9525" cap="flat">
              <a:noFill/>
              <a:prstDash val="solid"/>
              <a:miter/>
            </a:ln>
          </p:spPr>
          <p:txBody>
            <a:bodyPr rtlCol="0" anchor="ctr"/>
            <a:lstStyle/>
            <a:p>
              <a:endParaRPr lang="zh-CN" altLang="en-US"/>
            </a:p>
          </p:txBody>
        </p:sp>
        <p:sp>
          <p:nvSpPr>
            <p:cNvPr id="20" name="任意多边形: 形状 19"/>
            <p:cNvSpPr/>
            <p:nvPr/>
          </p:nvSpPr>
          <p:spPr>
            <a:xfrm>
              <a:off x="6494439" y="1704784"/>
              <a:ext cx="133350" cy="28575"/>
            </a:xfrm>
            <a:custGeom>
              <a:avLst/>
              <a:gdLst>
                <a:gd name="connsiteX0" fmla="*/ 0 w 133350"/>
                <a:gd name="connsiteY0" fmla="*/ 0 h 28575"/>
                <a:gd name="connsiteX1" fmla="*/ 133350 w 133350"/>
                <a:gd name="connsiteY1" fmla="*/ 0 h 28575"/>
                <a:gd name="connsiteX2" fmla="*/ 133350 w 133350"/>
                <a:gd name="connsiteY2" fmla="*/ 28575 h 28575"/>
                <a:gd name="connsiteX3" fmla="*/ 0 w 133350"/>
                <a:gd name="connsiteY3" fmla="*/ 28575 h 28575"/>
              </a:gdLst>
              <a:ahLst/>
              <a:cxnLst>
                <a:cxn ang="0">
                  <a:pos x="connsiteX0" y="connsiteY0"/>
                </a:cxn>
                <a:cxn ang="0">
                  <a:pos x="connsiteX1" y="connsiteY1"/>
                </a:cxn>
                <a:cxn ang="0">
                  <a:pos x="connsiteX2" y="connsiteY2"/>
                </a:cxn>
                <a:cxn ang="0">
                  <a:pos x="connsiteX3" y="connsiteY3"/>
                </a:cxn>
              </a:cxnLst>
              <a:rect l="l" t="t" r="r" b="b"/>
              <a:pathLst>
                <a:path w="133350" h="28575">
                  <a:moveTo>
                    <a:pt x="0" y="0"/>
                  </a:moveTo>
                  <a:lnTo>
                    <a:pt x="133350" y="0"/>
                  </a:lnTo>
                  <a:lnTo>
                    <a:pt x="133350" y="28575"/>
                  </a:lnTo>
                  <a:lnTo>
                    <a:pt x="0" y="28575"/>
                  </a:lnTo>
                  <a:close/>
                </a:path>
              </a:pathLst>
            </a:custGeom>
            <a:solidFill>
              <a:schemeClr val="bg1"/>
            </a:solidFill>
            <a:ln w="9525" cap="flat">
              <a:noFill/>
              <a:prstDash val="solid"/>
              <a:miter/>
            </a:ln>
          </p:spPr>
          <p:txBody>
            <a:bodyPr rtlCol="0" anchor="ctr"/>
            <a:lstStyle/>
            <a:p>
              <a:endParaRPr lang="zh-CN" altLang="en-US"/>
            </a:p>
          </p:txBody>
        </p:sp>
        <p:sp>
          <p:nvSpPr>
            <p:cNvPr id="21" name="任意多边形: 形状 20"/>
            <p:cNvSpPr/>
            <p:nvPr/>
          </p:nvSpPr>
          <p:spPr>
            <a:xfrm>
              <a:off x="6494439" y="1761934"/>
              <a:ext cx="133350" cy="28575"/>
            </a:xfrm>
            <a:custGeom>
              <a:avLst/>
              <a:gdLst>
                <a:gd name="connsiteX0" fmla="*/ 0 w 133350"/>
                <a:gd name="connsiteY0" fmla="*/ 0 h 28575"/>
                <a:gd name="connsiteX1" fmla="*/ 133350 w 133350"/>
                <a:gd name="connsiteY1" fmla="*/ 0 h 28575"/>
                <a:gd name="connsiteX2" fmla="*/ 133350 w 133350"/>
                <a:gd name="connsiteY2" fmla="*/ 28575 h 28575"/>
                <a:gd name="connsiteX3" fmla="*/ 0 w 133350"/>
                <a:gd name="connsiteY3" fmla="*/ 28575 h 28575"/>
              </a:gdLst>
              <a:ahLst/>
              <a:cxnLst>
                <a:cxn ang="0">
                  <a:pos x="connsiteX0" y="connsiteY0"/>
                </a:cxn>
                <a:cxn ang="0">
                  <a:pos x="connsiteX1" y="connsiteY1"/>
                </a:cxn>
                <a:cxn ang="0">
                  <a:pos x="connsiteX2" y="connsiteY2"/>
                </a:cxn>
                <a:cxn ang="0">
                  <a:pos x="connsiteX3" y="connsiteY3"/>
                </a:cxn>
              </a:cxnLst>
              <a:rect l="l" t="t" r="r" b="b"/>
              <a:pathLst>
                <a:path w="133350" h="28575">
                  <a:moveTo>
                    <a:pt x="0" y="0"/>
                  </a:moveTo>
                  <a:lnTo>
                    <a:pt x="133350" y="0"/>
                  </a:lnTo>
                  <a:lnTo>
                    <a:pt x="133350" y="28575"/>
                  </a:lnTo>
                  <a:lnTo>
                    <a:pt x="0" y="28575"/>
                  </a:lnTo>
                  <a:close/>
                </a:path>
              </a:pathLst>
            </a:custGeom>
            <a:solidFill>
              <a:schemeClr val="bg1"/>
            </a:solidFill>
            <a:ln w="9525" cap="flat">
              <a:noFill/>
              <a:prstDash val="solid"/>
              <a:miter/>
            </a:ln>
          </p:spPr>
          <p:txBody>
            <a:bodyPr rtlCol="0" anchor="ctr"/>
            <a:lstStyle/>
            <a:p>
              <a:endParaRPr lang="zh-CN" altLang="en-US"/>
            </a:p>
          </p:txBody>
        </p:sp>
        <p:sp>
          <p:nvSpPr>
            <p:cNvPr id="22" name="任意多边形: 形状 21"/>
            <p:cNvSpPr/>
            <p:nvPr/>
          </p:nvSpPr>
          <p:spPr>
            <a:xfrm>
              <a:off x="6494439" y="1819084"/>
              <a:ext cx="92392" cy="28575"/>
            </a:xfrm>
            <a:custGeom>
              <a:avLst/>
              <a:gdLst>
                <a:gd name="connsiteX0" fmla="*/ 0 w 92392"/>
                <a:gd name="connsiteY0" fmla="*/ 0 h 28575"/>
                <a:gd name="connsiteX1" fmla="*/ 92392 w 92392"/>
                <a:gd name="connsiteY1" fmla="*/ 0 h 28575"/>
                <a:gd name="connsiteX2" fmla="*/ 92392 w 92392"/>
                <a:gd name="connsiteY2" fmla="*/ 28575 h 28575"/>
                <a:gd name="connsiteX3" fmla="*/ 0 w 92392"/>
                <a:gd name="connsiteY3" fmla="*/ 28575 h 28575"/>
              </a:gdLst>
              <a:ahLst/>
              <a:cxnLst>
                <a:cxn ang="0">
                  <a:pos x="connsiteX0" y="connsiteY0"/>
                </a:cxn>
                <a:cxn ang="0">
                  <a:pos x="connsiteX1" y="connsiteY1"/>
                </a:cxn>
                <a:cxn ang="0">
                  <a:pos x="connsiteX2" y="connsiteY2"/>
                </a:cxn>
                <a:cxn ang="0">
                  <a:pos x="connsiteX3" y="connsiteY3"/>
                </a:cxn>
              </a:cxnLst>
              <a:rect l="l" t="t" r="r" b="b"/>
              <a:pathLst>
                <a:path w="92392" h="28575">
                  <a:moveTo>
                    <a:pt x="0" y="0"/>
                  </a:moveTo>
                  <a:lnTo>
                    <a:pt x="92392" y="0"/>
                  </a:lnTo>
                  <a:lnTo>
                    <a:pt x="92392" y="28575"/>
                  </a:lnTo>
                  <a:lnTo>
                    <a:pt x="0" y="28575"/>
                  </a:lnTo>
                  <a:close/>
                </a:path>
              </a:pathLst>
            </a:custGeom>
            <a:solidFill>
              <a:schemeClr val="bg1"/>
            </a:solidFill>
            <a:ln w="9525" cap="flat">
              <a:noFill/>
              <a:prstDash val="solid"/>
              <a:miter/>
            </a:ln>
          </p:spPr>
          <p:txBody>
            <a:bodyPr rtlCol="0" anchor="ctr"/>
            <a:lstStyle/>
            <a:p>
              <a:endParaRPr lang="zh-CN" altLang="en-US"/>
            </a:p>
          </p:txBody>
        </p:sp>
      </p:grpSp>
      <p:sp>
        <p:nvSpPr>
          <p:cNvPr id="23" name="文本框 22"/>
          <p:cNvSpPr txBox="1"/>
          <p:nvPr/>
        </p:nvSpPr>
        <p:spPr>
          <a:xfrm>
            <a:off x="6837339" y="2603394"/>
            <a:ext cx="1231106" cy="369332"/>
          </a:xfrm>
          <a:prstGeom prst="rect">
            <a:avLst/>
          </a:prstGeom>
          <a:noFill/>
        </p:spPr>
        <p:txBody>
          <a:bodyPr wrap="none" lIns="0" tIns="0" rIns="0" bIns="0" rtlCol="0">
            <a:spAutoFit/>
          </a:bodyPr>
          <a:lstStyle/>
          <a:p>
            <a:pPr algn="l"/>
            <a:r>
              <a:rPr lang="zh-CN" altLang="en-US" sz="2400" dirty="0">
                <a:latin typeface="+mj-ea"/>
                <a:ea typeface="+mj-ea"/>
              </a:rPr>
              <a:t>今日作业</a:t>
            </a:r>
            <a:endParaRPr lang="zh-CN" altLang="en-US" sz="2400" dirty="0">
              <a:latin typeface="+mj-ea"/>
              <a:ea typeface="+mj-ea"/>
            </a:endParaRPr>
          </a:p>
        </p:txBody>
      </p:sp>
      <p:sp>
        <p:nvSpPr>
          <p:cNvPr id="24" name="文本框 23"/>
          <p:cNvSpPr txBox="1"/>
          <p:nvPr/>
        </p:nvSpPr>
        <p:spPr>
          <a:xfrm>
            <a:off x="6837339" y="3135193"/>
            <a:ext cx="4681561" cy="1246505"/>
          </a:xfrm>
          <a:prstGeom prst="rect">
            <a:avLst/>
          </a:prstGeom>
          <a:noFill/>
        </p:spPr>
        <p:txBody>
          <a:bodyPr wrap="square" lIns="0" tIns="0" rIns="0" bIns="0" rtlCol="0">
            <a:spAutoFit/>
          </a:bodyPr>
          <a:lstStyle/>
          <a:p>
            <a:pPr marL="285750" indent="-285750">
              <a:lnSpc>
                <a:spcPct val="150000"/>
              </a:lnSpc>
              <a:buFont typeface="Arial" panose="020B0604020202020204" pitchFamily="34" charset="0"/>
              <a:buChar char="•"/>
            </a:pPr>
            <a:r>
              <a:rPr lang="zh-CN" altLang="en-US" dirty="0">
                <a:solidFill>
                  <a:schemeClr val="tx1">
                    <a:lumMod val="65000"/>
                    <a:lumOff val="35000"/>
                  </a:schemeClr>
                </a:solidFill>
                <a:latin typeface="+mn-ea"/>
              </a:rPr>
              <a:t>阅读拓展资料</a:t>
            </a:r>
            <a:endParaRPr lang="en-US" altLang="zh-CN" dirty="0">
              <a:solidFill>
                <a:schemeClr val="tx1">
                  <a:lumMod val="65000"/>
                  <a:lumOff val="35000"/>
                </a:schemeClr>
              </a:solidFill>
              <a:latin typeface="+mn-ea"/>
            </a:endParaRPr>
          </a:p>
          <a:p>
            <a:pPr marL="285750" indent="-285750">
              <a:lnSpc>
                <a:spcPct val="150000"/>
              </a:lnSpc>
              <a:buFont typeface="Arial" panose="020B0604020202020204" pitchFamily="34" charset="0"/>
              <a:buChar char="•"/>
            </a:pPr>
            <a:r>
              <a:rPr lang="zh-CN" altLang="en-US" dirty="0">
                <a:solidFill>
                  <a:schemeClr val="tx1">
                    <a:lumMod val="65000"/>
                    <a:lumOff val="35000"/>
                  </a:schemeClr>
                </a:solidFill>
                <a:latin typeface="+mn-ea"/>
              </a:rPr>
              <a:t>课后习题</a:t>
            </a:r>
            <a:r>
              <a:rPr lang="en-US" altLang="zh-CN" dirty="0">
                <a:solidFill>
                  <a:schemeClr val="tx1">
                    <a:lumMod val="65000"/>
                    <a:lumOff val="35000"/>
                  </a:schemeClr>
                </a:solidFill>
                <a:latin typeface="+mn-ea"/>
              </a:rPr>
              <a:t>1,2,3</a:t>
            </a:r>
            <a:endParaRPr lang="en-US" altLang="zh-CN" dirty="0">
              <a:solidFill>
                <a:schemeClr val="tx1">
                  <a:lumMod val="65000"/>
                  <a:lumOff val="35000"/>
                </a:schemeClr>
              </a:solidFill>
              <a:latin typeface="+mn-ea"/>
            </a:endParaRPr>
          </a:p>
          <a:p>
            <a:pPr indent="0" algn="l">
              <a:lnSpc>
                <a:spcPct val="150000"/>
              </a:lnSpc>
              <a:buFont typeface="Arial" panose="020B0604020202020204" pitchFamily="34" charset="0"/>
              <a:buNone/>
            </a:pPr>
            <a:endParaRPr lang="zh-CN" altLang="en-US" dirty="0">
              <a:solidFill>
                <a:schemeClr val="tx1">
                  <a:lumMod val="65000"/>
                  <a:lumOff val="35000"/>
                </a:schemeClr>
              </a:solidFill>
              <a:latin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1488026" y="2315779"/>
            <a:ext cx="3385542" cy="1015663"/>
          </a:xfrm>
          <a:prstGeom prst="rect">
            <a:avLst/>
          </a:prstGeom>
          <a:noFill/>
        </p:spPr>
        <p:txBody>
          <a:bodyPr wrap="none" lIns="0" tIns="0" rIns="0" bIns="0" rtlCol="0">
            <a:spAutoFit/>
          </a:bodyPr>
          <a:lstStyle/>
          <a:p>
            <a:pPr algn="l"/>
            <a:r>
              <a:rPr lang="zh-CN" altLang="en-US" sz="6600" dirty="0">
                <a:solidFill>
                  <a:schemeClr val="bg1"/>
                </a:solidFill>
                <a:latin typeface="+mj-ea"/>
                <a:ea typeface="+mj-ea"/>
              </a:rPr>
              <a:t>谢谢聆听</a:t>
            </a:r>
            <a:endParaRPr lang="zh-CN" altLang="en-US" sz="6600" dirty="0">
              <a:solidFill>
                <a:schemeClr val="bg1"/>
              </a:solidFill>
              <a:latin typeface="+mj-ea"/>
              <a:ea typeface="+mj-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6466205" y="2449830"/>
            <a:ext cx="4246245" cy="738505"/>
          </a:xfrm>
          <a:prstGeom prst="rect">
            <a:avLst/>
          </a:prstGeom>
          <a:noFill/>
        </p:spPr>
        <p:txBody>
          <a:bodyPr wrap="square" lIns="0" tIns="0" rIns="0" bIns="0" rtlCol="0">
            <a:spAutoFit/>
          </a:bodyPr>
          <a:lstStyle/>
          <a:p>
            <a:pPr algn="l"/>
            <a:r>
              <a:rPr lang="zh-CN" altLang="en-US" sz="4800" dirty="0">
                <a:solidFill>
                  <a:schemeClr val="bg1"/>
                </a:solidFill>
                <a:latin typeface="+mj-ea"/>
                <a:ea typeface="+mj-ea"/>
              </a:rPr>
              <a:t>认识</a:t>
            </a:r>
            <a:r>
              <a:rPr lang="en-US" altLang="zh-CN" sz="4800" dirty="0">
                <a:solidFill>
                  <a:schemeClr val="bg1"/>
                </a:solidFill>
                <a:latin typeface="+mj-ea"/>
                <a:ea typeface="+mj-ea"/>
              </a:rPr>
              <a:t>Flask</a:t>
            </a:r>
            <a:r>
              <a:rPr lang="zh-CN" altLang="en-US" sz="4800" dirty="0">
                <a:solidFill>
                  <a:schemeClr val="bg1"/>
                </a:solidFill>
                <a:latin typeface="+mj-ea"/>
                <a:ea typeface="+mj-ea"/>
              </a:rPr>
              <a:t>框架</a:t>
            </a:r>
            <a:endParaRPr lang="zh-CN" altLang="en-US" sz="4800" dirty="0">
              <a:solidFill>
                <a:schemeClr val="bg1"/>
              </a:solidFill>
              <a:latin typeface="+mj-ea"/>
              <a:ea typeface="+mj-ea"/>
            </a:endParaRPr>
          </a:p>
        </p:txBody>
      </p:sp>
      <p:sp>
        <p:nvSpPr>
          <p:cNvPr id="54" name="文本框 53"/>
          <p:cNvSpPr txBox="1"/>
          <p:nvPr/>
        </p:nvSpPr>
        <p:spPr>
          <a:xfrm>
            <a:off x="6466113" y="3188471"/>
            <a:ext cx="2103463" cy="276999"/>
          </a:xfrm>
          <a:prstGeom prst="rect">
            <a:avLst/>
          </a:prstGeom>
          <a:noFill/>
        </p:spPr>
        <p:txBody>
          <a:bodyPr wrap="square" lIns="0" tIns="0" rIns="0" bIns="0">
            <a:spAutoFit/>
          </a:bodyPr>
          <a:lstStyle/>
          <a:p>
            <a:r>
              <a:rPr lang="en-US" altLang="zh-CN" b="0" i="0" dirty="0">
                <a:solidFill>
                  <a:schemeClr val="bg1">
                    <a:lumMod val="95000"/>
                  </a:schemeClr>
                </a:solidFill>
                <a:effectLst/>
                <a:ea typeface="PingFang SC" panose="020B0600000000000000" pitchFamily="34" charset="-122"/>
              </a:rPr>
              <a:t>Scenario import</a:t>
            </a:r>
            <a:endParaRPr lang="zh-CN" altLang="en-US" dirty="0">
              <a:solidFill>
                <a:schemeClr val="bg1">
                  <a:lumMod val="95000"/>
                </a:schemeClr>
              </a:solidFill>
            </a:endParaRPr>
          </a:p>
        </p:txBody>
      </p:sp>
      <p:sp>
        <p:nvSpPr>
          <p:cNvPr id="55" name="文本框 54"/>
          <p:cNvSpPr txBox="1"/>
          <p:nvPr/>
        </p:nvSpPr>
        <p:spPr>
          <a:xfrm>
            <a:off x="6466113" y="3578814"/>
            <a:ext cx="3893369" cy="1107440"/>
          </a:xfrm>
          <a:prstGeom prst="rect">
            <a:avLst/>
          </a:prstGeom>
          <a:noFill/>
        </p:spPr>
        <p:txBody>
          <a:bodyPr wrap="square" lIns="0" tIns="0" rIns="0" bIns="0" rtlCol="0">
            <a:spAutoFit/>
          </a:bodyPr>
          <a:lstStyle/>
          <a:p>
            <a:pPr algn="l">
              <a:lnSpc>
                <a:spcPct val="150000"/>
              </a:lnSpc>
            </a:pPr>
            <a:r>
              <a:rPr lang="zh-CN" altLang="en-US" sz="1600" dirty="0">
                <a:solidFill>
                  <a:schemeClr val="bg1">
                    <a:lumMod val="95000"/>
                  </a:schemeClr>
                </a:solidFill>
              </a:rPr>
              <a:t>如今，我们可以看到各种各样的</a:t>
            </a:r>
            <a:r>
              <a:rPr lang="en-US" altLang="zh-CN" sz="1600" dirty="0">
                <a:solidFill>
                  <a:schemeClr val="bg1">
                    <a:lumMod val="95000"/>
                  </a:schemeClr>
                </a:solidFill>
              </a:rPr>
              <a:t>Web</a:t>
            </a:r>
            <a:r>
              <a:rPr lang="zh-CN" altLang="en-US" sz="1600" dirty="0">
                <a:solidFill>
                  <a:schemeClr val="bg1">
                    <a:lumMod val="95000"/>
                  </a:schemeClr>
                </a:solidFill>
              </a:rPr>
              <a:t>应用，但大家不知道如何搭建，本次课程学习简洁高效的Flask框架，构建Web应用</a:t>
            </a:r>
            <a:endParaRPr lang="zh-CN" altLang="en-US" sz="1600" dirty="0">
              <a:solidFill>
                <a:schemeClr val="bg1">
                  <a:lumMod val="95000"/>
                </a:schemeClr>
              </a:solidFill>
            </a:endParaRPr>
          </a:p>
        </p:txBody>
      </p:sp>
      <p:sp>
        <p:nvSpPr>
          <p:cNvPr id="56" name="文本框 55"/>
          <p:cNvSpPr txBox="1"/>
          <p:nvPr/>
        </p:nvSpPr>
        <p:spPr>
          <a:xfrm>
            <a:off x="2508497" y="2367171"/>
            <a:ext cx="1956237" cy="2123658"/>
          </a:xfrm>
          <a:prstGeom prst="rect">
            <a:avLst/>
          </a:prstGeom>
          <a:noFill/>
        </p:spPr>
        <p:txBody>
          <a:bodyPr wrap="square" lIns="0" tIns="0" rIns="0" bIns="0">
            <a:spAutoFit/>
          </a:bodyPr>
          <a:lstStyle/>
          <a:p>
            <a:r>
              <a:rPr lang="en-US" altLang="zh-CN" sz="13800" dirty="0">
                <a:solidFill>
                  <a:schemeClr val="bg1"/>
                </a:solidFill>
              </a:rPr>
              <a:t>01</a:t>
            </a:r>
            <a:endParaRPr lang="zh-CN" altLang="en-US" sz="138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dirty="0"/>
              <a:t>认识</a:t>
            </a:r>
            <a:r>
              <a:rPr lang="en-US" altLang="zh-CN" dirty="0"/>
              <a:t>Flask</a:t>
            </a:r>
            <a:r>
              <a:rPr dirty="0"/>
              <a:t>框架</a:t>
            </a:r>
            <a:endParaRPr dirty="0"/>
          </a:p>
        </p:txBody>
      </p:sp>
      <p:sp>
        <p:nvSpPr>
          <p:cNvPr id="5" name="文本占位符 4"/>
          <p:cNvSpPr>
            <a:spLocks noGrp="1"/>
          </p:cNvSpPr>
          <p:nvPr>
            <p:ph type="body" sz="quarter" idx="14"/>
          </p:nvPr>
        </p:nvSpPr>
        <p:spPr>
          <a:xfrm>
            <a:off x="1415955" y="2000155"/>
            <a:ext cx="3022600" cy="386715"/>
          </a:xfrm>
        </p:spPr>
        <p:txBody>
          <a:bodyPr/>
          <a:lstStyle/>
          <a:p>
            <a:r>
              <a:rPr lang="en-US" altLang="zh-CN" sz="2800" dirty="0">
                <a:gradFill>
                  <a:gsLst>
                    <a:gs pos="0">
                      <a:schemeClr val="accent1"/>
                    </a:gs>
                    <a:gs pos="100000">
                      <a:schemeClr val="accent2"/>
                    </a:gs>
                  </a:gsLst>
                  <a:lin ang="0" scaled="0"/>
                </a:gradFill>
                <a:latin typeface="+mj-ea"/>
                <a:ea typeface="+mj-ea"/>
              </a:rPr>
              <a:t>Flask</a:t>
            </a:r>
            <a:r>
              <a:rPr sz="2800" dirty="0">
                <a:gradFill>
                  <a:gsLst>
                    <a:gs pos="0">
                      <a:schemeClr val="accent1"/>
                    </a:gs>
                    <a:gs pos="100000">
                      <a:schemeClr val="accent2"/>
                    </a:gs>
                  </a:gsLst>
                  <a:lin ang="0" scaled="0"/>
                </a:gradFill>
                <a:latin typeface="+mj-ea"/>
                <a:ea typeface="+mj-ea"/>
              </a:rPr>
              <a:t>框架是什么？</a:t>
            </a:r>
            <a:endParaRPr sz="2800" dirty="0">
              <a:gradFill>
                <a:gsLst>
                  <a:gs pos="0">
                    <a:schemeClr val="accent1"/>
                  </a:gs>
                  <a:gs pos="100000">
                    <a:schemeClr val="accent2"/>
                  </a:gs>
                </a:gsLst>
                <a:lin ang="0" scaled="0"/>
              </a:gradFill>
              <a:latin typeface="+mj-ea"/>
              <a:ea typeface="+mj-ea"/>
            </a:endParaRPr>
          </a:p>
        </p:txBody>
      </p:sp>
      <p:sp>
        <p:nvSpPr>
          <p:cNvPr id="6" name="文本占位符 5"/>
          <p:cNvSpPr>
            <a:spLocks noGrp="1"/>
          </p:cNvSpPr>
          <p:nvPr>
            <p:ph type="body" sz="quarter" idx="15"/>
          </p:nvPr>
        </p:nvSpPr>
        <p:spPr/>
        <p:txBody>
          <a:bodyPr/>
          <a:lstStyle/>
          <a:p>
            <a:r>
              <a:rPr lang="zh-CN" altLang="zh-CN">
                <a:sym typeface="+mn-ea"/>
              </a:rPr>
              <a:t>Flask 是一个基于 Python 的轻量级 Web 应用框架，它旨在帮助开发者快速构建简单而强大的 Web 应用程序。与传统的重量级框架相比，Flask 提供了更大的灵活性，使开发者能够根据项目的需求进行定制。</a:t>
            </a:r>
            <a:endParaRPr lang="zh-CN" altLang="en-US" spc="300" dirty="0">
              <a:solidFill>
                <a:schemeClr val="tx1">
                  <a:lumMod val="75000"/>
                  <a:lumOff val="25000"/>
                </a:schemeClr>
              </a:solidFill>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1126654" y="1598729"/>
            <a:ext cx="1637671" cy="543632"/>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1159514" y="1586966"/>
            <a:ext cx="1637672" cy="584775"/>
          </a:xfrm>
          <a:prstGeom prst="rect">
            <a:avLst/>
          </a:prstGeom>
        </p:spPr>
        <p:txBody>
          <a:bodyPr wrap="square">
            <a:spAutoFit/>
          </a:bodyPr>
          <a:p>
            <a:pPr algn="ctr"/>
            <a:r>
              <a:rPr lang="zh-CN" altLang="en-US" sz="1600">
                <a:solidFill>
                  <a:schemeClr val="bg1"/>
                </a:solidFill>
                <a:latin typeface="微软雅黑" panose="020B0503020204020204" charset="-122"/>
                <a:ea typeface="微软雅黑" panose="020B0503020204020204" charset="-122"/>
              </a:rPr>
              <a:t>内置开发</a:t>
            </a:r>
            <a:r>
              <a:rPr lang="zh-CN" altLang="en-US" sz="1600" smtClean="0">
                <a:solidFill>
                  <a:schemeClr val="bg1"/>
                </a:solidFill>
                <a:latin typeface="微软雅黑" panose="020B0503020204020204" charset="-122"/>
                <a:ea typeface="微软雅黑" panose="020B0503020204020204" charset="-122"/>
              </a:rPr>
              <a:t>服务</a:t>
            </a:r>
            <a:endParaRPr lang="en-US" altLang="zh-CN" sz="1600" smtClean="0">
              <a:solidFill>
                <a:schemeClr val="bg1"/>
              </a:solidFill>
              <a:latin typeface="微软雅黑" panose="020B0503020204020204" charset="-122"/>
              <a:ea typeface="微软雅黑" panose="020B0503020204020204" charset="-122"/>
            </a:endParaRPr>
          </a:p>
          <a:p>
            <a:pPr algn="ctr"/>
            <a:r>
              <a:rPr lang="zh-CN" altLang="en-US" sz="1600" smtClean="0">
                <a:solidFill>
                  <a:schemeClr val="bg1"/>
                </a:solidFill>
                <a:latin typeface="微软雅黑" panose="020B0503020204020204" charset="-122"/>
                <a:ea typeface="微软雅黑" panose="020B0503020204020204" charset="-122"/>
              </a:rPr>
              <a:t>器和调试器</a:t>
            </a:r>
            <a:endParaRPr lang="zh-CN" altLang="en-US" sz="1600" dirty="0">
              <a:solidFill>
                <a:schemeClr val="bg1"/>
              </a:solidFill>
              <a:latin typeface="微软雅黑" panose="020B0503020204020204" charset="-122"/>
              <a:ea typeface="微软雅黑" panose="020B0503020204020204" charset="-122"/>
            </a:endParaRPr>
          </a:p>
        </p:txBody>
      </p:sp>
      <p:sp>
        <p:nvSpPr>
          <p:cNvPr id="20" name="矩形 19"/>
          <p:cNvSpPr/>
          <p:nvPr/>
        </p:nvSpPr>
        <p:spPr>
          <a:xfrm>
            <a:off x="2894177" y="1598729"/>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a:off x="2894177" y="1701268"/>
            <a:ext cx="1637672" cy="338554"/>
          </a:xfrm>
          <a:prstGeom prst="rect">
            <a:avLst/>
          </a:prstGeom>
        </p:spPr>
        <p:txBody>
          <a:bodyPr wrap="square">
            <a:spAutoFit/>
          </a:bodyPr>
          <a:p>
            <a:pPr algn="ctr"/>
            <a:r>
              <a:rPr lang="zh-CN" altLang="en-US" sz="1600" smtClean="0">
                <a:solidFill>
                  <a:schemeClr val="bg1"/>
                </a:solidFill>
                <a:latin typeface="微软雅黑" panose="020B0503020204020204" charset="-122"/>
                <a:ea typeface="微软雅黑" panose="020B0503020204020204" charset="-122"/>
              </a:rPr>
              <a:t>使用</a:t>
            </a:r>
            <a:r>
              <a:rPr lang="en-US" altLang="zh-CN" sz="1600" smtClean="0">
                <a:solidFill>
                  <a:schemeClr val="bg1"/>
                </a:solidFill>
                <a:latin typeface="微软雅黑" panose="020B0503020204020204" charset="-122"/>
                <a:ea typeface="微软雅黑" panose="020B0503020204020204" charset="-122"/>
              </a:rPr>
              <a:t>Jinja2</a:t>
            </a:r>
            <a:r>
              <a:rPr lang="zh-CN" altLang="en-US" sz="1600" smtClean="0">
                <a:solidFill>
                  <a:schemeClr val="bg1"/>
                </a:solidFill>
                <a:latin typeface="微软雅黑" panose="020B0503020204020204" charset="-122"/>
                <a:ea typeface="微软雅黑" panose="020B0503020204020204" charset="-122"/>
              </a:rPr>
              <a:t>模板</a:t>
            </a:r>
            <a:endParaRPr lang="zh-CN" altLang="en-US" sz="1600" dirty="0">
              <a:solidFill>
                <a:schemeClr val="bg1"/>
              </a:solidFill>
              <a:latin typeface="微软雅黑" panose="020B0503020204020204" charset="-122"/>
              <a:ea typeface="微软雅黑" panose="020B0503020204020204" charset="-122"/>
            </a:endParaRPr>
          </a:p>
        </p:txBody>
      </p:sp>
      <p:sp>
        <p:nvSpPr>
          <p:cNvPr id="22" name="矩形 21"/>
          <p:cNvSpPr/>
          <p:nvPr/>
        </p:nvSpPr>
        <p:spPr>
          <a:xfrm>
            <a:off x="6459939" y="1600780"/>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8218037" y="1600780"/>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矩形 24"/>
          <p:cNvSpPr/>
          <p:nvPr/>
        </p:nvSpPr>
        <p:spPr>
          <a:xfrm>
            <a:off x="8207875" y="1586967"/>
            <a:ext cx="1637672" cy="584775"/>
          </a:xfrm>
          <a:prstGeom prst="rect">
            <a:avLst/>
          </a:prstGeom>
          <a:noFill/>
        </p:spPr>
        <p:txBody>
          <a:bodyPr wrap="square">
            <a:spAutoFit/>
          </a:bodyPr>
          <a:p>
            <a:pPr algn="ctr"/>
            <a:r>
              <a:rPr lang="zh-CN" altLang="en-US" sz="1600" smtClean="0">
                <a:solidFill>
                  <a:schemeClr val="bg1"/>
                </a:solidFill>
                <a:latin typeface="微软雅黑" panose="020B0503020204020204" charset="-122"/>
                <a:ea typeface="微软雅黑" panose="020B0503020204020204" charset="-122"/>
              </a:rPr>
              <a:t>完全兼容</a:t>
            </a:r>
            <a:r>
              <a:rPr lang="en-US" altLang="zh-CN" sz="1600" smtClean="0">
                <a:solidFill>
                  <a:schemeClr val="bg1"/>
                </a:solidFill>
                <a:latin typeface="微软雅黑" panose="020B0503020204020204" charset="-122"/>
                <a:ea typeface="微软雅黑" panose="020B0503020204020204" charset="-122"/>
              </a:rPr>
              <a:t>WSGI 1.0</a:t>
            </a:r>
            <a:r>
              <a:rPr lang="zh-CN" altLang="en-US" sz="1600" smtClean="0">
                <a:solidFill>
                  <a:schemeClr val="bg1"/>
                </a:solidFill>
                <a:latin typeface="微软雅黑" panose="020B0503020204020204" charset="-122"/>
                <a:ea typeface="微软雅黑" panose="020B0503020204020204" charset="-122"/>
              </a:rPr>
              <a:t>标准</a:t>
            </a:r>
            <a:endParaRPr lang="zh-CN" altLang="en-US" sz="1600" dirty="0">
              <a:solidFill>
                <a:schemeClr val="bg1"/>
              </a:solidFill>
              <a:latin typeface="微软雅黑" panose="020B0503020204020204" charset="-122"/>
              <a:ea typeface="微软雅黑" panose="020B0503020204020204" charset="-122"/>
            </a:endParaRPr>
          </a:p>
        </p:txBody>
      </p:sp>
      <p:sp>
        <p:nvSpPr>
          <p:cNvPr id="26" name="矩形 25"/>
          <p:cNvSpPr/>
          <p:nvPr/>
        </p:nvSpPr>
        <p:spPr>
          <a:xfrm>
            <a:off x="9994984" y="1600780"/>
            <a:ext cx="1765379"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9955812" y="1710076"/>
            <a:ext cx="1869385" cy="338554"/>
          </a:xfrm>
          <a:prstGeom prst="rect">
            <a:avLst/>
          </a:prstGeom>
          <a:noFill/>
        </p:spPr>
        <p:txBody>
          <a:bodyPr wrap="square">
            <a:spAutoFit/>
          </a:bodyPr>
          <a:p>
            <a:pPr algn="ctr"/>
            <a:r>
              <a:rPr lang="zh-CN" altLang="en-US" sz="1600" dirty="0" smtClean="0">
                <a:solidFill>
                  <a:schemeClr val="bg1"/>
                </a:solidFill>
                <a:latin typeface="微软雅黑" panose="020B0503020204020204" charset="-122"/>
                <a:ea typeface="微软雅黑" panose="020B0503020204020204" charset="-122"/>
              </a:rPr>
              <a:t>无缝衔接单元测试</a:t>
            </a:r>
            <a:endParaRPr lang="zh-CN" altLang="en-US" sz="1600" dirty="0">
              <a:solidFill>
                <a:schemeClr val="bg1"/>
              </a:solidFill>
              <a:latin typeface="微软雅黑" panose="020B0503020204020204" charset="-122"/>
              <a:ea typeface="微软雅黑" panose="020B0503020204020204" charset="-122"/>
            </a:endParaRPr>
          </a:p>
        </p:txBody>
      </p:sp>
      <p:sp>
        <p:nvSpPr>
          <p:cNvPr id="17" name="矩形 16"/>
          <p:cNvSpPr/>
          <p:nvPr/>
        </p:nvSpPr>
        <p:spPr>
          <a:xfrm>
            <a:off x="1126318" y="649784"/>
            <a:ext cx="7286628" cy="400110"/>
          </a:xfrm>
          <a:prstGeom prst="rect">
            <a:avLst/>
          </a:prstGeom>
        </p:spPr>
        <p:txBody>
          <a:bodyPr wrap="square">
            <a:spAutoFit/>
          </a:bodyPr>
          <a:p>
            <a:r>
              <a:rPr lang="en-US" altLang="zh-CN" sz="2000">
                <a:solidFill>
                  <a:srgbClr val="595959"/>
                </a:solidFill>
                <a:latin typeface="微软雅黑" panose="020B0503020204020204" charset="-122"/>
                <a:ea typeface="微软雅黑" panose="020B0503020204020204" charset="-122"/>
              </a:rPr>
              <a:t>Flask</a:t>
            </a:r>
            <a:r>
              <a:rPr lang="zh-CN" altLang="zh-CN" sz="2000">
                <a:solidFill>
                  <a:srgbClr val="595959"/>
                </a:solidFill>
                <a:latin typeface="微软雅黑" panose="020B0503020204020204" charset="-122"/>
                <a:ea typeface="微软雅黑" panose="020B0503020204020204" charset="-122"/>
              </a:rPr>
              <a:t>之所以如此受欢迎，离不开其自身具备的几个</a:t>
            </a:r>
            <a:r>
              <a:rPr lang="zh-CN" altLang="zh-CN" sz="2000" smtClean="0">
                <a:solidFill>
                  <a:srgbClr val="0075CC"/>
                </a:solidFill>
                <a:latin typeface="微软雅黑" panose="020B0503020204020204" charset="-122"/>
                <a:ea typeface="微软雅黑" panose="020B0503020204020204" charset="-122"/>
              </a:rPr>
              <a:t>特点</a:t>
            </a:r>
            <a:r>
              <a:rPr lang="zh-CN" altLang="en-US" sz="2000" smtClean="0">
                <a:solidFill>
                  <a:srgbClr val="595959"/>
                </a:solidFill>
                <a:latin typeface="微软雅黑" panose="020B0503020204020204" charset="-122"/>
                <a:ea typeface="微软雅黑" panose="020B0503020204020204" charset="-122"/>
              </a:rPr>
              <a:t>。</a:t>
            </a:r>
            <a:endParaRPr lang="zh-CN" altLang="en-US" sz="2000">
              <a:solidFill>
                <a:srgbClr val="595959"/>
              </a:solidFill>
              <a:latin typeface="微软雅黑" panose="020B0503020204020204" charset="-122"/>
              <a:ea typeface="微软雅黑" panose="020B0503020204020204" charset="-122"/>
            </a:endParaRPr>
          </a:p>
        </p:txBody>
      </p:sp>
      <p:sp>
        <p:nvSpPr>
          <p:cNvPr id="31" name="矩形 30"/>
          <p:cNvSpPr/>
          <p:nvPr/>
        </p:nvSpPr>
        <p:spPr>
          <a:xfrm>
            <a:off x="3501734" y="2866210"/>
            <a:ext cx="7304637" cy="2169825"/>
          </a:xfrm>
          <a:prstGeom prst="rect">
            <a:avLst/>
          </a:prstGeom>
        </p:spPr>
        <p:txBody>
          <a:bodyPr wrap="square">
            <a:spAutoFit/>
          </a:bodyPr>
          <a:p>
            <a:pPr algn="just">
              <a:lnSpc>
                <a:spcPct val="150000"/>
              </a:lnSpc>
            </a:pPr>
            <a:r>
              <a:rPr lang="en-US" altLang="zh-CN" sz="1800" dirty="0">
                <a:solidFill>
                  <a:srgbClr val="595959"/>
                </a:solidFill>
                <a:latin typeface="微软雅黑" panose="020B0503020204020204" charset="-122"/>
                <a:ea typeface="微软雅黑" panose="020B0503020204020204" charset="-122"/>
              </a:rPr>
              <a:t>Flask</a:t>
            </a:r>
            <a:r>
              <a:rPr lang="zh-CN" altLang="en-US" sz="1800" dirty="0">
                <a:solidFill>
                  <a:srgbClr val="0075CC"/>
                </a:solidFill>
                <a:latin typeface="微软雅黑" panose="020B0503020204020204" charset="-122"/>
                <a:ea typeface="微软雅黑" panose="020B0503020204020204" charset="-122"/>
              </a:rPr>
              <a:t>自带开发服务器</a:t>
            </a:r>
            <a:r>
              <a:rPr lang="zh-CN" altLang="en-US" sz="1800" dirty="0">
                <a:solidFill>
                  <a:srgbClr val="595959"/>
                </a:solidFill>
                <a:latin typeface="微软雅黑" panose="020B0503020204020204" charset="-122"/>
                <a:ea typeface="微软雅黑" panose="020B0503020204020204" charset="-122"/>
              </a:rPr>
              <a:t>，它可以让开发者在</a:t>
            </a:r>
            <a:r>
              <a:rPr lang="zh-CN" altLang="en-US" sz="1800" dirty="0">
                <a:solidFill>
                  <a:srgbClr val="0075CC"/>
                </a:solidFill>
                <a:latin typeface="微软雅黑" panose="020B0503020204020204" charset="-122"/>
                <a:ea typeface="微软雅黑" panose="020B0503020204020204" charset="-122"/>
              </a:rPr>
              <a:t>调试</a:t>
            </a:r>
            <a:r>
              <a:rPr lang="en-US" altLang="zh-CN" sz="1800" dirty="0">
                <a:solidFill>
                  <a:srgbClr val="0075CC"/>
                </a:solidFill>
                <a:latin typeface="微软雅黑" panose="020B0503020204020204" charset="-122"/>
                <a:ea typeface="微软雅黑" panose="020B0503020204020204" charset="-122"/>
              </a:rPr>
              <a:t>Web</a:t>
            </a:r>
            <a:r>
              <a:rPr lang="zh-CN" altLang="en-US" sz="1800" dirty="0">
                <a:solidFill>
                  <a:srgbClr val="0075CC"/>
                </a:solidFill>
                <a:latin typeface="微软雅黑" panose="020B0503020204020204" charset="-122"/>
                <a:ea typeface="微软雅黑" panose="020B0503020204020204" charset="-122"/>
              </a:rPr>
              <a:t>应用程序</a:t>
            </a:r>
            <a:r>
              <a:rPr lang="zh-CN" altLang="en-US" sz="1800" dirty="0">
                <a:solidFill>
                  <a:srgbClr val="595959"/>
                </a:solidFill>
                <a:latin typeface="微软雅黑" panose="020B0503020204020204" charset="-122"/>
                <a:ea typeface="微软雅黑" panose="020B0503020204020204" charset="-122"/>
              </a:rPr>
              <a:t>时无须安装其他的网络服务器，比如</a:t>
            </a:r>
            <a:r>
              <a:rPr lang="en-US" altLang="zh-CN" sz="1800" dirty="0">
                <a:solidFill>
                  <a:srgbClr val="595959"/>
                </a:solidFill>
                <a:latin typeface="微软雅黑" panose="020B0503020204020204" charset="-122"/>
                <a:ea typeface="微软雅黑" panose="020B0503020204020204" charset="-122"/>
              </a:rPr>
              <a:t>Tomcat</a:t>
            </a:r>
            <a:r>
              <a:rPr lang="zh-CN" altLang="en-US" sz="1800" dirty="0">
                <a:solidFill>
                  <a:srgbClr val="595959"/>
                </a:solidFill>
                <a:latin typeface="微软雅黑" panose="020B0503020204020204" charset="-122"/>
                <a:ea typeface="微软雅黑" panose="020B0503020204020204" charset="-122"/>
              </a:rPr>
              <a:t>、</a:t>
            </a:r>
            <a:r>
              <a:rPr lang="en-US" altLang="zh-CN" sz="1800" dirty="0" err="1">
                <a:solidFill>
                  <a:srgbClr val="595959"/>
                </a:solidFill>
                <a:latin typeface="微软雅黑" panose="020B0503020204020204" charset="-122"/>
                <a:ea typeface="微软雅黑" panose="020B0503020204020204" charset="-122"/>
              </a:rPr>
              <a:t>JBoss</a:t>
            </a:r>
            <a:r>
              <a:rPr lang="zh-CN" altLang="en-US" sz="1800" dirty="0">
                <a:solidFill>
                  <a:srgbClr val="595959"/>
                </a:solidFill>
                <a:latin typeface="微软雅黑" panose="020B0503020204020204" charset="-122"/>
                <a:ea typeface="微软雅黑" panose="020B0503020204020204" charset="-122"/>
              </a:rPr>
              <a:t>、</a:t>
            </a:r>
            <a:r>
              <a:rPr lang="en-US" altLang="zh-CN" sz="1800" dirty="0">
                <a:solidFill>
                  <a:srgbClr val="595959"/>
                </a:solidFill>
                <a:latin typeface="微软雅黑" panose="020B0503020204020204" charset="-122"/>
                <a:ea typeface="微软雅黑" panose="020B0503020204020204" charset="-122"/>
              </a:rPr>
              <a:t>Apache</a:t>
            </a:r>
            <a:r>
              <a:rPr lang="zh-CN" altLang="en-US" sz="1800" dirty="0">
                <a:solidFill>
                  <a:srgbClr val="595959"/>
                </a:solidFill>
                <a:latin typeface="微软雅黑" panose="020B0503020204020204" charset="-122"/>
                <a:ea typeface="微软雅黑" panose="020B0503020204020204" charset="-122"/>
              </a:rPr>
              <a:t>等，为程序正式投入运行提供了一定的保障。另外，基于</a:t>
            </a:r>
            <a:r>
              <a:rPr lang="en-US" altLang="zh-CN" sz="1800" dirty="0">
                <a:solidFill>
                  <a:srgbClr val="595959"/>
                </a:solidFill>
                <a:latin typeface="微软雅黑" panose="020B0503020204020204" charset="-122"/>
                <a:ea typeface="微软雅黑" panose="020B0503020204020204" charset="-122"/>
              </a:rPr>
              <a:t>Flask</a:t>
            </a:r>
            <a:r>
              <a:rPr lang="zh-CN" altLang="en-US" sz="1800" dirty="0">
                <a:solidFill>
                  <a:srgbClr val="595959"/>
                </a:solidFill>
                <a:latin typeface="微软雅黑" panose="020B0503020204020204" charset="-122"/>
                <a:ea typeface="微软雅黑" panose="020B0503020204020204" charset="-122"/>
              </a:rPr>
              <a:t>开发的程序默认处于调试状态，当程序运行出现异常时，</a:t>
            </a:r>
            <a:r>
              <a:rPr lang="en-US" altLang="zh-CN" sz="1800" dirty="0">
                <a:solidFill>
                  <a:srgbClr val="595959"/>
                </a:solidFill>
                <a:latin typeface="微软雅黑" panose="020B0503020204020204" charset="-122"/>
                <a:ea typeface="微软雅黑" panose="020B0503020204020204" charset="-122"/>
              </a:rPr>
              <a:t>Flask</a:t>
            </a:r>
            <a:r>
              <a:rPr lang="zh-CN" altLang="en-US" sz="1800" dirty="0">
                <a:solidFill>
                  <a:srgbClr val="595959"/>
                </a:solidFill>
                <a:latin typeface="微软雅黑" panose="020B0503020204020204" charset="-122"/>
                <a:ea typeface="微软雅黑" panose="020B0503020204020204" charset="-122"/>
              </a:rPr>
              <a:t>程序会同时向启动</a:t>
            </a:r>
            <a:r>
              <a:rPr lang="en-US" altLang="zh-CN" sz="1800" dirty="0">
                <a:solidFill>
                  <a:srgbClr val="595959"/>
                </a:solidFill>
                <a:latin typeface="微软雅黑" panose="020B0503020204020204" charset="-122"/>
                <a:ea typeface="微软雅黑" panose="020B0503020204020204" charset="-122"/>
              </a:rPr>
              <a:t>Python</a:t>
            </a:r>
            <a:r>
              <a:rPr lang="zh-CN" altLang="en-US" sz="1800" dirty="0">
                <a:solidFill>
                  <a:srgbClr val="595959"/>
                </a:solidFill>
                <a:latin typeface="微软雅黑" panose="020B0503020204020204" charset="-122"/>
                <a:ea typeface="微软雅黑" panose="020B0503020204020204" charset="-122"/>
              </a:rPr>
              <a:t>程序的控制台和</a:t>
            </a:r>
            <a:r>
              <a:rPr lang="en-US" altLang="zh-CN" sz="1800" dirty="0">
                <a:solidFill>
                  <a:srgbClr val="595959"/>
                </a:solidFill>
                <a:latin typeface="微软雅黑" panose="020B0503020204020204" charset="-122"/>
                <a:ea typeface="微软雅黑" panose="020B0503020204020204" charset="-122"/>
              </a:rPr>
              <a:t>HTTP</a:t>
            </a:r>
            <a:r>
              <a:rPr lang="zh-CN" altLang="en-US" sz="1800" dirty="0">
                <a:solidFill>
                  <a:srgbClr val="595959"/>
                </a:solidFill>
                <a:latin typeface="微软雅黑" panose="020B0503020204020204" charset="-122"/>
                <a:ea typeface="微软雅黑" panose="020B0503020204020204" charset="-122"/>
              </a:rPr>
              <a:t>客户端发送错误信息。</a:t>
            </a:r>
            <a:endParaRPr lang="zh-CN" altLang="zh-CN" sz="1800" dirty="0">
              <a:solidFill>
                <a:srgbClr val="595959"/>
              </a:solidFill>
              <a:latin typeface="微软雅黑" panose="020B0503020204020204" charset="-122"/>
              <a:ea typeface="微软雅黑" panose="020B0503020204020204" charset="-122"/>
            </a:endParaRPr>
          </a:p>
        </p:txBody>
      </p:sp>
      <p:sp>
        <p:nvSpPr>
          <p:cNvPr id="32" name="矩形 31"/>
          <p:cNvSpPr/>
          <p:nvPr/>
        </p:nvSpPr>
        <p:spPr>
          <a:xfrm>
            <a:off x="4657843" y="1599461"/>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4667266" y="1679034"/>
            <a:ext cx="1637672" cy="338554"/>
          </a:xfrm>
          <a:prstGeom prst="rect">
            <a:avLst/>
          </a:prstGeom>
          <a:noFill/>
        </p:spPr>
        <p:txBody>
          <a:bodyPr wrap="square">
            <a:spAutoFit/>
          </a:bodyPr>
          <a:p>
            <a:pPr algn="ctr"/>
            <a:r>
              <a:rPr lang="zh-CN" altLang="en-US" sz="1600" smtClean="0">
                <a:solidFill>
                  <a:schemeClr val="bg1"/>
                </a:solidFill>
                <a:latin typeface="微软雅黑" panose="020B0503020204020204" charset="-122"/>
                <a:ea typeface="微软雅黑" panose="020B0503020204020204" charset="-122"/>
              </a:rPr>
              <a:t>极强的定制型</a:t>
            </a:r>
            <a:endParaRPr lang="zh-CN" altLang="en-US" sz="1600" dirty="0">
              <a:solidFill>
                <a:schemeClr val="bg1"/>
              </a:solidFill>
              <a:latin typeface="微软雅黑" panose="020B0503020204020204" charset="-122"/>
              <a:ea typeface="微软雅黑" panose="020B0503020204020204" charset="-122"/>
            </a:endParaRPr>
          </a:p>
        </p:txBody>
      </p:sp>
      <p:sp>
        <p:nvSpPr>
          <p:cNvPr id="34" name="文本框 33"/>
          <p:cNvSpPr txBox="1"/>
          <p:nvPr/>
        </p:nvSpPr>
        <p:spPr>
          <a:xfrm>
            <a:off x="6524773" y="1573301"/>
            <a:ext cx="1582998" cy="584775"/>
          </a:xfrm>
          <a:prstGeom prst="rect">
            <a:avLst/>
          </a:prstGeom>
          <a:noFill/>
        </p:spPr>
        <p:txBody>
          <a:bodyPr wrap="square" rtlCol="0">
            <a:spAutoFit/>
          </a:bodyPr>
          <a:p>
            <a:pPr algn="ctr"/>
            <a:r>
              <a:rPr lang="zh-CN" altLang="en-US" sz="1600" smtClean="0">
                <a:solidFill>
                  <a:schemeClr val="bg1"/>
                </a:solidFill>
                <a:latin typeface="微软雅黑" panose="020B0503020204020204" charset="-122"/>
                <a:ea typeface="微软雅黑" panose="020B0503020204020204" charset="-122"/>
              </a:rPr>
              <a:t>基于</a:t>
            </a:r>
            <a:r>
              <a:rPr lang="en-US" altLang="zh-CN" sz="1600" smtClean="0">
                <a:solidFill>
                  <a:schemeClr val="bg1"/>
                </a:solidFill>
                <a:latin typeface="微软雅黑" panose="020B0503020204020204" charset="-122"/>
                <a:ea typeface="微软雅黑" panose="020B0503020204020204" charset="-122"/>
              </a:rPr>
              <a:t>Unicode</a:t>
            </a:r>
            <a:r>
              <a:rPr lang="zh-CN" altLang="en-US" sz="1600" smtClean="0">
                <a:solidFill>
                  <a:schemeClr val="bg1"/>
                </a:solidFill>
                <a:latin typeface="微软雅黑" panose="020B0503020204020204" charset="-122"/>
                <a:ea typeface="微软雅黑" panose="020B0503020204020204" charset="-122"/>
              </a:rPr>
              <a:t>编码</a:t>
            </a:r>
            <a:endParaRPr lang="zh-CN" altLang="en-US" sz="1600" dirty="0" smtClean="0">
              <a:solidFill>
                <a:schemeClr val="bg1"/>
              </a:solidFill>
              <a:latin typeface="微软雅黑" panose="020B0503020204020204" charset="-122"/>
              <a:ea typeface="微软雅黑" panose="020B0503020204020204" charset="-122"/>
            </a:endParaRPr>
          </a:p>
        </p:txBody>
      </p:sp>
      <p:pic>
        <p:nvPicPr>
          <p:cNvPr id="29" name="图片 1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53809" y="2378159"/>
            <a:ext cx="24479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1126654" y="1598729"/>
            <a:ext cx="1637671" cy="543632"/>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1159514" y="1586966"/>
            <a:ext cx="1637672" cy="584775"/>
          </a:xfrm>
          <a:prstGeom prst="rect">
            <a:avLst/>
          </a:prstGeom>
        </p:spPr>
        <p:txBody>
          <a:bodyPr wrap="square">
            <a:spAutoFit/>
          </a:bodyPr>
          <a:p>
            <a:pPr algn="ctr"/>
            <a:r>
              <a:rPr lang="zh-CN" altLang="en-US" sz="1600">
                <a:solidFill>
                  <a:schemeClr val="bg1"/>
                </a:solidFill>
                <a:latin typeface="微软雅黑" panose="020B0503020204020204" charset="-122"/>
                <a:ea typeface="微软雅黑" panose="020B0503020204020204" charset="-122"/>
              </a:rPr>
              <a:t>内置开发</a:t>
            </a:r>
            <a:r>
              <a:rPr lang="zh-CN" altLang="en-US" sz="1600" smtClean="0">
                <a:solidFill>
                  <a:schemeClr val="bg1"/>
                </a:solidFill>
                <a:latin typeface="微软雅黑" panose="020B0503020204020204" charset="-122"/>
                <a:ea typeface="微软雅黑" panose="020B0503020204020204" charset="-122"/>
              </a:rPr>
              <a:t>服务</a:t>
            </a:r>
            <a:endParaRPr lang="en-US" altLang="zh-CN" sz="1600" smtClean="0">
              <a:solidFill>
                <a:schemeClr val="bg1"/>
              </a:solidFill>
              <a:latin typeface="微软雅黑" panose="020B0503020204020204" charset="-122"/>
              <a:ea typeface="微软雅黑" panose="020B0503020204020204" charset="-122"/>
            </a:endParaRPr>
          </a:p>
          <a:p>
            <a:pPr algn="ctr"/>
            <a:r>
              <a:rPr lang="zh-CN" altLang="en-US" sz="1600" smtClean="0">
                <a:solidFill>
                  <a:schemeClr val="bg1"/>
                </a:solidFill>
                <a:latin typeface="微软雅黑" panose="020B0503020204020204" charset="-122"/>
                <a:ea typeface="微软雅黑" panose="020B0503020204020204" charset="-122"/>
              </a:rPr>
              <a:t>器和调试器</a:t>
            </a:r>
            <a:endParaRPr lang="zh-CN" altLang="en-US" sz="1600" dirty="0">
              <a:solidFill>
                <a:schemeClr val="bg1"/>
              </a:solidFill>
              <a:latin typeface="微软雅黑" panose="020B0503020204020204" charset="-122"/>
              <a:ea typeface="微软雅黑" panose="020B0503020204020204" charset="-122"/>
            </a:endParaRPr>
          </a:p>
        </p:txBody>
      </p:sp>
      <p:sp>
        <p:nvSpPr>
          <p:cNvPr id="20" name="矩形 19"/>
          <p:cNvSpPr/>
          <p:nvPr/>
        </p:nvSpPr>
        <p:spPr>
          <a:xfrm>
            <a:off x="2894177" y="1598729"/>
            <a:ext cx="1637671" cy="543632"/>
          </a:xfrm>
          <a:prstGeom prst="rect">
            <a:avLst/>
          </a:prstGeom>
          <a:solidFill>
            <a:srgbClr val="0075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a:off x="2894177" y="1701268"/>
            <a:ext cx="1637672" cy="338554"/>
          </a:xfrm>
          <a:prstGeom prst="rect">
            <a:avLst/>
          </a:prstGeom>
        </p:spPr>
        <p:txBody>
          <a:bodyPr wrap="square">
            <a:spAutoFit/>
          </a:bodyPr>
          <a:p>
            <a:pPr algn="ctr"/>
            <a:r>
              <a:rPr lang="zh-CN" altLang="en-US" sz="1600" smtClean="0">
                <a:solidFill>
                  <a:schemeClr val="bg1"/>
                </a:solidFill>
                <a:latin typeface="微软雅黑" panose="020B0503020204020204" charset="-122"/>
                <a:ea typeface="微软雅黑" panose="020B0503020204020204" charset="-122"/>
              </a:rPr>
              <a:t>使用</a:t>
            </a:r>
            <a:r>
              <a:rPr lang="en-US" altLang="zh-CN" sz="1600" smtClean="0">
                <a:solidFill>
                  <a:schemeClr val="bg1"/>
                </a:solidFill>
                <a:latin typeface="微软雅黑" panose="020B0503020204020204" charset="-122"/>
                <a:ea typeface="微软雅黑" panose="020B0503020204020204" charset="-122"/>
              </a:rPr>
              <a:t>Jinja2</a:t>
            </a:r>
            <a:r>
              <a:rPr lang="zh-CN" altLang="en-US" sz="1600" smtClean="0">
                <a:solidFill>
                  <a:schemeClr val="bg1"/>
                </a:solidFill>
                <a:latin typeface="微软雅黑" panose="020B0503020204020204" charset="-122"/>
                <a:ea typeface="微软雅黑" panose="020B0503020204020204" charset="-122"/>
              </a:rPr>
              <a:t>模板</a:t>
            </a:r>
            <a:endParaRPr lang="zh-CN" altLang="en-US" sz="1600" dirty="0">
              <a:solidFill>
                <a:schemeClr val="bg1"/>
              </a:solidFill>
              <a:latin typeface="微软雅黑" panose="020B0503020204020204" charset="-122"/>
              <a:ea typeface="微软雅黑" panose="020B0503020204020204" charset="-122"/>
            </a:endParaRPr>
          </a:p>
        </p:txBody>
      </p:sp>
      <p:sp>
        <p:nvSpPr>
          <p:cNvPr id="22" name="矩形 21"/>
          <p:cNvSpPr/>
          <p:nvPr/>
        </p:nvSpPr>
        <p:spPr>
          <a:xfrm>
            <a:off x="6459939" y="1600780"/>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8218037" y="1600780"/>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矩形 24"/>
          <p:cNvSpPr/>
          <p:nvPr/>
        </p:nvSpPr>
        <p:spPr>
          <a:xfrm>
            <a:off x="8207875" y="1586967"/>
            <a:ext cx="1637672" cy="584775"/>
          </a:xfrm>
          <a:prstGeom prst="rect">
            <a:avLst/>
          </a:prstGeom>
          <a:noFill/>
        </p:spPr>
        <p:txBody>
          <a:bodyPr wrap="square">
            <a:spAutoFit/>
          </a:bodyPr>
          <a:p>
            <a:pPr algn="ctr"/>
            <a:r>
              <a:rPr lang="zh-CN" altLang="en-US" sz="1600" smtClean="0">
                <a:solidFill>
                  <a:schemeClr val="bg1"/>
                </a:solidFill>
                <a:latin typeface="微软雅黑" panose="020B0503020204020204" charset="-122"/>
                <a:ea typeface="微软雅黑" panose="020B0503020204020204" charset="-122"/>
              </a:rPr>
              <a:t>完全兼容</a:t>
            </a:r>
            <a:r>
              <a:rPr lang="en-US" altLang="zh-CN" sz="1600" smtClean="0">
                <a:solidFill>
                  <a:schemeClr val="bg1"/>
                </a:solidFill>
                <a:latin typeface="微软雅黑" panose="020B0503020204020204" charset="-122"/>
                <a:ea typeface="微软雅黑" panose="020B0503020204020204" charset="-122"/>
              </a:rPr>
              <a:t>WSGI 1.0</a:t>
            </a:r>
            <a:r>
              <a:rPr lang="zh-CN" altLang="en-US" sz="1600" smtClean="0">
                <a:solidFill>
                  <a:schemeClr val="bg1"/>
                </a:solidFill>
                <a:latin typeface="微软雅黑" panose="020B0503020204020204" charset="-122"/>
                <a:ea typeface="微软雅黑" panose="020B0503020204020204" charset="-122"/>
              </a:rPr>
              <a:t>标准</a:t>
            </a:r>
            <a:endParaRPr lang="zh-CN" altLang="en-US" sz="1600" dirty="0">
              <a:solidFill>
                <a:schemeClr val="bg1"/>
              </a:solidFill>
              <a:latin typeface="微软雅黑" panose="020B0503020204020204" charset="-122"/>
              <a:ea typeface="微软雅黑" panose="020B0503020204020204" charset="-122"/>
            </a:endParaRPr>
          </a:p>
        </p:txBody>
      </p:sp>
      <p:sp>
        <p:nvSpPr>
          <p:cNvPr id="17" name="矩形 16"/>
          <p:cNvSpPr/>
          <p:nvPr/>
        </p:nvSpPr>
        <p:spPr>
          <a:xfrm>
            <a:off x="1067898" y="649784"/>
            <a:ext cx="7286628" cy="400110"/>
          </a:xfrm>
          <a:prstGeom prst="rect">
            <a:avLst/>
          </a:prstGeom>
        </p:spPr>
        <p:txBody>
          <a:bodyPr wrap="square">
            <a:spAutoFit/>
          </a:bodyPr>
          <a:p>
            <a:r>
              <a:rPr lang="en-US" altLang="zh-CN" sz="2000">
                <a:solidFill>
                  <a:srgbClr val="595959"/>
                </a:solidFill>
                <a:latin typeface="微软雅黑" panose="020B0503020204020204" charset="-122"/>
                <a:ea typeface="微软雅黑" panose="020B0503020204020204" charset="-122"/>
              </a:rPr>
              <a:t>Flask</a:t>
            </a:r>
            <a:r>
              <a:rPr lang="zh-CN" altLang="zh-CN" sz="2000">
                <a:solidFill>
                  <a:srgbClr val="595959"/>
                </a:solidFill>
                <a:latin typeface="微软雅黑" panose="020B0503020204020204" charset="-122"/>
                <a:ea typeface="微软雅黑" panose="020B0503020204020204" charset="-122"/>
              </a:rPr>
              <a:t>之所以如此受欢迎，离不开其自身具备的几个</a:t>
            </a:r>
            <a:r>
              <a:rPr lang="zh-CN" altLang="zh-CN" sz="2000">
                <a:solidFill>
                  <a:srgbClr val="0075CC"/>
                </a:solidFill>
                <a:latin typeface="微软雅黑" panose="020B0503020204020204" charset="-122"/>
                <a:ea typeface="微软雅黑" panose="020B0503020204020204" charset="-122"/>
              </a:rPr>
              <a:t>特点</a:t>
            </a:r>
            <a:r>
              <a:rPr lang="zh-CN" altLang="en-US" sz="2000" smtClean="0">
                <a:solidFill>
                  <a:srgbClr val="595959"/>
                </a:solidFill>
                <a:latin typeface="微软雅黑" panose="020B0503020204020204" charset="-122"/>
                <a:ea typeface="微软雅黑" panose="020B0503020204020204" charset="-122"/>
              </a:rPr>
              <a:t>。</a:t>
            </a:r>
            <a:endParaRPr lang="zh-CN" altLang="en-US" sz="2000">
              <a:solidFill>
                <a:srgbClr val="595959"/>
              </a:solidFill>
              <a:latin typeface="微软雅黑" panose="020B0503020204020204" charset="-122"/>
              <a:ea typeface="微软雅黑" panose="020B0503020204020204" charset="-122"/>
            </a:endParaRPr>
          </a:p>
        </p:txBody>
      </p:sp>
      <p:sp>
        <p:nvSpPr>
          <p:cNvPr id="31" name="矩形 30"/>
          <p:cNvSpPr/>
          <p:nvPr/>
        </p:nvSpPr>
        <p:spPr>
          <a:xfrm>
            <a:off x="3501734" y="2866210"/>
            <a:ext cx="7304637" cy="1754326"/>
          </a:xfrm>
          <a:prstGeom prst="rect">
            <a:avLst/>
          </a:prstGeom>
        </p:spPr>
        <p:txBody>
          <a:bodyPr wrap="square">
            <a:spAutoFit/>
          </a:bodyPr>
          <a:p>
            <a:pPr algn="just">
              <a:lnSpc>
                <a:spcPct val="150000"/>
              </a:lnSpc>
            </a:pPr>
            <a:r>
              <a:rPr lang="en-US" altLang="zh-CN" sz="1800">
                <a:solidFill>
                  <a:srgbClr val="595959"/>
                </a:solidFill>
                <a:latin typeface="微软雅黑" panose="020B0503020204020204" charset="-122"/>
                <a:ea typeface="微软雅黑" panose="020B0503020204020204" charset="-122"/>
              </a:rPr>
              <a:t>Flask</a:t>
            </a:r>
            <a:r>
              <a:rPr lang="zh-CN" altLang="en-US" sz="1800">
                <a:solidFill>
                  <a:srgbClr val="595959"/>
                </a:solidFill>
                <a:latin typeface="微软雅黑" panose="020B0503020204020204" charset="-122"/>
                <a:ea typeface="微软雅黑" panose="020B0503020204020204" charset="-122"/>
              </a:rPr>
              <a:t>使用</a:t>
            </a:r>
            <a:r>
              <a:rPr lang="en-US" altLang="zh-CN" sz="1800">
                <a:solidFill>
                  <a:srgbClr val="0075CC"/>
                </a:solidFill>
                <a:latin typeface="微软雅黑" panose="020B0503020204020204" charset="-122"/>
                <a:ea typeface="微软雅黑" panose="020B0503020204020204" charset="-122"/>
              </a:rPr>
              <a:t>Jinja2</a:t>
            </a:r>
            <a:r>
              <a:rPr lang="zh-CN" altLang="en-US" sz="1800">
                <a:solidFill>
                  <a:srgbClr val="0075CC"/>
                </a:solidFill>
                <a:latin typeface="微软雅黑" panose="020B0503020204020204" charset="-122"/>
                <a:ea typeface="微软雅黑" panose="020B0503020204020204" charset="-122"/>
              </a:rPr>
              <a:t>模板引擎</a:t>
            </a:r>
            <a:r>
              <a:rPr lang="zh-CN" altLang="en-US" sz="1800">
                <a:solidFill>
                  <a:srgbClr val="595959"/>
                </a:solidFill>
                <a:latin typeface="微软雅黑" panose="020B0503020204020204" charset="-122"/>
                <a:ea typeface="微软雅黑" panose="020B0503020204020204" charset="-122"/>
              </a:rPr>
              <a:t>将</a:t>
            </a:r>
            <a:r>
              <a:rPr lang="en-US" altLang="zh-CN" sz="1800">
                <a:solidFill>
                  <a:srgbClr val="0075CC"/>
                </a:solidFill>
                <a:latin typeface="微软雅黑" panose="020B0503020204020204" charset="-122"/>
                <a:ea typeface="微软雅黑" panose="020B0503020204020204" charset="-122"/>
              </a:rPr>
              <a:t>HTML</a:t>
            </a:r>
            <a:r>
              <a:rPr lang="zh-CN" altLang="en-US" sz="1800">
                <a:solidFill>
                  <a:srgbClr val="0075CC"/>
                </a:solidFill>
                <a:latin typeface="微软雅黑" panose="020B0503020204020204" charset="-122"/>
                <a:ea typeface="微软雅黑" panose="020B0503020204020204" charset="-122"/>
              </a:rPr>
              <a:t>页面</a:t>
            </a:r>
            <a:r>
              <a:rPr lang="zh-CN" altLang="en-US" sz="1800">
                <a:solidFill>
                  <a:srgbClr val="595959"/>
                </a:solidFill>
                <a:latin typeface="微软雅黑" panose="020B0503020204020204" charset="-122"/>
                <a:ea typeface="微软雅黑" panose="020B0503020204020204" charset="-122"/>
              </a:rPr>
              <a:t>与应用程序联系起来。</a:t>
            </a:r>
            <a:r>
              <a:rPr lang="en-US" altLang="zh-CN" sz="1800">
                <a:solidFill>
                  <a:srgbClr val="595959"/>
                </a:solidFill>
                <a:latin typeface="微软雅黑" panose="020B0503020204020204" charset="-122"/>
                <a:ea typeface="微软雅黑" panose="020B0503020204020204" charset="-122"/>
              </a:rPr>
              <a:t>Jinja2</a:t>
            </a:r>
            <a:r>
              <a:rPr lang="zh-CN" altLang="en-US" sz="1800">
                <a:solidFill>
                  <a:srgbClr val="595959"/>
                </a:solidFill>
                <a:latin typeface="微软雅黑" panose="020B0503020204020204" charset="-122"/>
                <a:ea typeface="微软雅黑" panose="020B0503020204020204" charset="-122"/>
              </a:rPr>
              <a:t>是一个灵活的</a:t>
            </a:r>
            <a:r>
              <a:rPr lang="zh-CN" altLang="en-US" sz="1800">
                <a:solidFill>
                  <a:srgbClr val="0075CC"/>
                </a:solidFill>
                <a:latin typeface="微软雅黑" panose="020B0503020204020204" charset="-122"/>
                <a:ea typeface="微软雅黑" panose="020B0503020204020204" charset="-122"/>
              </a:rPr>
              <a:t>模板引擎技术</a:t>
            </a:r>
            <a:r>
              <a:rPr lang="zh-CN" altLang="en-US" sz="1800">
                <a:solidFill>
                  <a:srgbClr val="595959"/>
                </a:solidFill>
                <a:latin typeface="微软雅黑" panose="020B0503020204020204" charset="-122"/>
                <a:ea typeface="微软雅黑" panose="020B0503020204020204" charset="-122"/>
              </a:rPr>
              <a:t>，它由</a:t>
            </a:r>
            <a:r>
              <a:rPr lang="en-US" altLang="zh-CN" sz="1800">
                <a:solidFill>
                  <a:srgbClr val="595959"/>
                </a:solidFill>
                <a:latin typeface="微软雅黑" panose="020B0503020204020204" charset="-122"/>
                <a:ea typeface="微软雅黑" panose="020B0503020204020204" charset="-122"/>
              </a:rPr>
              <a:t>Django</a:t>
            </a:r>
            <a:r>
              <a:rPr lang="zh-CN" altLang="en-US" sz="1800">
                <a:solidFill>
                  <a:srgbClr val="595959"/>
                </a:solidFill>
                <a:latin typeface="微软雅黑" panose="020B0503020204020204" charset="-122"/>
                <a:ea typeface="微软雅黑" panose="020B0503020204020204" charset="-122"/>
              </a:rPr>
              <a:t>模板引擎发展而来，但比</a:t>
            </a:r>
            <a:r>
              <a:rPr lang="en-US" altLang="zh-CN" sz="1800">
                <a:solidFill>
                  <a:srgbClr val="595959"/>
                </a:solidFill>
                <a:latin typeface="微软雅黑" panose="020B0503020204020204" charset="-122"/>
                <a:ea typeface="微软雅黑" panose="020B0503020204020204" charset="-122"/>
              </a:rPr>
              <a:t>Django</a:t>
            </a:r>
            <a:r>
              <a:rPr lang="zh-CN" altLang="en-US" sz="1800">
                <a:solidFill>
                  <a:srgbClr val="595959"/>
                </a:solidFill>
                <a:latin typeface="微软雅黑" panose="020B0503020204020204" charset="-122"/>
                <a:ea typeface="微软雅黑" panose="020B0503020204020204" charset="-122"/>
              </a:rPr>
              <a:t>模板引擎更加高效。</a:t>
            </a:r>
            <a:r>
              <a:rPr lang="en-US" altLang="zh-CN" sz="1800">
                <a:solidFill>
                  <a:srgbClr val="595959"/>
                </a:solidFill>
                <a:latin typeface="微软雅黑" panose="020B0503020204020204" charset="-122"/>
                <a:ea typeface="微软雅黑" panose="020B0503020204020204" charset="-122"/>
              </a:rPr>
              <a:t>Jinja2</a:t>
            </a:r>
            <a:r>
              <a:rPr lang="zh-CN" altLang="en-US" sz="1800">
                <a:solidFill>
                  <a:srgbClr val="595959"/>
                </a:solidFill>
                <a:latin typeface="微软雅黑" panose="020B0503020204020204" charset="-122"/>
                <a:ea typeface="微软雅黑" panose="020B0503020204020204" charset="-122"/>
              </a:rPr>
              <a:t>模板引擎使用</a:t>
            </a:r>
            <a:r>
              <a:rPr lang="zh-CN" altLang="en-US" sz="1800">
                <a:solidFill>
                  <a:srgbClr val="0075CC"/>
                </a:solidFill>
                <a:latin typeface="微软雅黑" panose="020B0503020204020204" charset="-122"/>
                <a:ea typeface="微软雅黑" panose="020B0503020204020204" charset="-122"/>
              </a:rPr>
              <a:t>配制</a:t>
            </a:r>
            <a:r>
              <a:rPr lang="zh-CN" altLang="en-US" sz="1800">
                <a:solidFill>
                  <a:srgbClr val="595959"/>
                </a:solidFill>
                <a:latin typeface="微软雅黑" panose="020B0503020204020204" charset="-122"/>
                <a:ea typeface="微软雅黑" panose="020B0503020204020204" charset="-122"/>
              </a:rPr>
              <a:t>的</a:t>
            </a:r>
            <a:r>
              <a:rPr lang="zh-CN" altLang="en-US" sz="1800">
                <a:solidFill>
                  <a:srgbClr val="0075CC"/>
                </a:solidFill>
                <a:latin typeface="微软雅黑" panose="020B0503020204020204" charset="-122"/>
                <a:ea typeface="微软雅黑" panose="020B0503020204020204" charset="-122"/>
              </a:rPr>
              <a:t>语义系统</a:t>
            </a:r>
            <a:r>
              <a:rPr lang="zh-CN" altLang="en-US" sz="1800">
                <a:solidFill>
                  <a:srgbClr val="595959"/>
                </a:solidFill>
                <a:latin typeface="微软雅黑" panose="020B0503020204020204" charset="-122"/>
                <a:ea typeface="微软雅黑" panose="020B0503020204020204" charset="-122"/>
              </a:rPr>
              <a:t>，它不仅提供了灵活的模板继承技术，还可以自动</a:t>
            </a:r>
            <a:r>
              <a:rPr lang="zh-CN" altLang="en-US" sz="1800">
                <a:solidFill>
                  <a:srgbClr val="0075CC"/>
                </a:solidFill>
                <a:latin typeface="微软雅黑" panose="020B0503020204020204" charset="-122"/>
                <a:ea typeface="微软雅黑" panose="020B0503020204020204" charset="-122"/>
              </a:rPr>
              <a:t>防止</a:t>
            </a:r>
            <a:r>
              <a:rPr lang="en-US" altLang="zh-CN" sz="1800">
                <a:solidFill>
                  <a:srgbClr val="0075CC"/>
                </a:solidFill>
                <a:latin typeface="微软雅黑" panose="020B0503020204020204" charset="-122"/>
                <a:ea typeface="微软雅黑" panose="020B0503020204020204" charset="-122"/>
              </a:rPr>
              <a:t>XSS</a:t>
            </a:r>
            <a:r>
              <a:rPr lang="zh-CN" altLang="en-US" sz="1800">
                <a:solidFill>
                  <a:srgbClr val="0075CC"/>
                </a:solidFill>
                <a:latin typeface="微软雅黑" panose="020B0503020204020204" charset="-122"/>
                <a:ea typeface="微软雅黑" panose="020B0503020204020204" charset="-122"/>
              </a:rPr>
              <a:t>跨站攻击</a:t>
            </a:r>
            <a:r>
              <a:rPr lang="zh-CN" altLang="en-US" sz="1800">
                <a:solidFill>
                  <a:srgbClr val="595959"/>
                </a:solidFill>
                <a:latin typeface="微软雅黑" panose="020B0503020204020204" charset="-122"/>
                <a:ea typeface="微软雅黑" panose="020B0503020204020204" charset="-122"/>
              </a:rPr>
              <a:t>。</a:t>
            </a:r>
            <a:endParaRPr lang="zh-CN" altLang="zh-CN" sz="1800">
              <a:solidFill>
                <a:srgbClr val="595959"/>
              </a:solidFill>
              <a:latin typeface="微软雅黑" panose="020B0503020204020204" charset="-122"/>
              <a:ea typeface="微软雅黑" panose="020B0503020204020204" charset="-122"/>
            </a:endParaRPr>
          </a:p>
        </p:txBody>
      </p:sp>
      <p:sp>
        <p:nvSpPr>
          <p:cNvPr id="32" name="矩形 31"/>
          <p:cNvSpPr/>
          <p:nvPr/>
        </p:nvSpPr>
        <p:spPr>
          <a:xfrm>
            <a:off x="4657843" y="1599461"/>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4667266" y="1679034"/>
            <a:ext cx="1637672" cy="338554"/>
          </a:xfrm>
          <a:prstGeom prst="rect">
            <a:avLst/>
          </a:prstGeom>
          <a:noFill/>
        </p:spPr>
        <p:txBody>
          <a:bodyPr wrap="square">
            <a:spAutoFit/>
          </a:bodyPr>
          <a:p>
            <a:pPr algn="ctr"/>
            <a:r>
              <a:rPr lang="zh-CN" altLang="en-US" sz="1600" smtClean="0">
                <a:solidFill>
                  <a:schemeClr val="bg1"/>
                </a:solidFill>
                <a:latin typeface="微软雅黑" panose="020B0503020204020204" charset="-122"/>
                <a:ea typeface="微软雅黑" panose="020B0503020204020204" charset="-122"/>
              </a:rPr>
              <a:t>极强的定制型</a:t>
            </a:r>
            <a:endParaRPr lang="zh-CN" altLang="en-US" sz="1600" dirty="0">
              <a:solidFill>
                <a:schemeClr val="bg1"/>
              </a:solidFill>
              <a:latin typeface="微软雅黑" panose="020B0503020204020204" charset="-122"/>
              <a:ea typeface="微软雅黑" panose="020B0503020204020204" charset="-122"/>
            </a:endParaRPr>
          </a:p>
        </p:txBody>
      </p:sp>
      <p:sp>
        <p:nvSpPr>
          <p:cNvPr id="18" name="文本框 17"/>
          <p:cNvSpPr txBox="1"/>
          <p:nvPr/>
        </p:nvSpPr>
        <p:spPr>
          <a:xfrm>
            <a:off x="6524773" y="1573301"/>
            <a:ext cx="1582998" cy="584775"/>
          </a:xfrm>
          <a:prstGeom prst="rect">
            <a:avLst/>
          </a:prstGeom>
          <a:noFill/>
        </p:spPr>
        <p:txBody>
          <a:bodyPr wrap="square" rtlCol="0">
            <a:spAutoFit/>
          </a:bodyPr>
          <a:p>
            <a:pPr algn="ctr"/>
            <a:r>
              <a:rPr lang="zh-CN" altLang="en-US" sz="1600" smtClean="0">
                <a:solidFill>
                  <a:schemeClr val="bg1"/>
                </a:solidFill>
                <a:latin typeface="微软雅黑" panose="020B0503020204020204" charset="-122"/>
                <a:ea typeface="微软雅黑" panose="020B0503020204020204" charset="-122"/>
              </a:rPr>
              <a:t>基于</a:t>
            </a:r>
            <a:r>
              <a:rPr lang="en-US" altLang="zh-CN" sz="1600" smtClean="0">
                <a:solidFill>
                  <a:schemeClr val="bg1"/>
                </a:solidFill>
                <a:latin typeface="微软雅黑" panose="020B0503020204020204" charset="-122"/>
                <a:ea typeface="微软雅黑" panose="020B0503020204020204" charset="-122"/>
              </a:rPr>
              <a:t>Unicode</a:t>
            </a:r>
            <a:r>
              <a:rPr lang="zh-CN" altLang="en-US" sz="1600" smtClean="0">
                <a:solidFill>
                  <a:schemeClr val="bg1"/>
                </a:solidFill>
                <a:latin typeface="微软雅黑" panose="020B0503020204020204" charset="-122"/>
                <a:ea typeface="微软雅黑" panose="020B0503020204020204" charset="-122"/>
              </a:rPr>
              <a:t>编码</a:t>
            </a:r>
            <a:endParaRPr lang="zh-CN" altLang="en-US" sz="1600" dirty="0" smtClean="0">
              <a:solidFill>
                <a:schemeClr val="bg1"/>
              </a:solidFill>
              <a:latin typeface="微软雅黑" panose="020B0503020204020204" charset="-122"/>
              <a:ea typeface="微软雅黑" panose="020B0503020204020204" charset="-122"/>
            </a:endParaRPr>
          </a:p>
        </p:txBody>
      </p:sp>
      <p:sp>
        <p:nvSpPr>
          <p:cNvPr id="23" name="矩形 22"/>
          <p:cNvSpPr/>
          <p:nvPr/>
        </p:nvSpPr>
        <p:spPr>
          <a:xfrm>
            <a:off x="9994984" y="1600780"/>
            <a:ext cx="1765379"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9" name="图片 1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53809" y="2378159"/>
            <a:ext cx="24479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1126654" y="1598729"/>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1159514" y="1586966"/>
            <a:ext cx="1637672" cy="584775"/>
          </a:xfrm>
          <a:prstGeom prst="rect">
            <a:avLst/>
          </a:prstGeom>
        </p:spPr>
        <p:txBody>
          <a:bodyPr wrap="square">
            <a:spAutoFit/>
          </a:bodyPr>
          <a:p>
            <a:pPr algn="ctr"/>
            <a:r>
              <a:rPr lang="zh-CN" altLang="en-US" sz="1600">
                <a:solidFill>
                  <a:schemeClr val="bg1"/>
                </a:solidFill>
                <a:latin typeface="微软雅黑" panose="020B0503020204020204" charset="-122"/>
                <a:ea typeface="微软雅黑" panose="020B0503020204020204" charset="-122"/>
              </a:rPr>
              <a:t>内置开发</a:t>
            </a:r>
            <a:r>
              <a:rPr lang="zh-CN" altLang="en-US" sz="1600" smtClean="0">
                <a:solidFill>
                  <a:schemeClr val="bg1"/>
                </a:solidFill>
                <a:latin typeface="微软雅黑" panose="020B0503020204020204" charset="-122"/>
                <a:ea typeface="微软雅黑" panose="020B0503020204020204" charset="-122"/>
              </a:rPr>
              <a:t>服务</a:t>
            </a:r>
            <a:endParaRPr lang="en-US" altLang="zh-CN" sz="1600" smtClean="0">
              <a:solidFill>
                <a:schemeClr val="bg1"/>
              </a:solidFill>
              <a:latin typeface="微软雅黑" panose="020B0503020204020204" charset="-122"/>
              <a:ea typeface="微软雅黑" panose="020B0503020204020204" charset="-122"/>
            </a:endParaRPr>
          </a:p>
          <a:p>
            <a:pPr algn="ctr"/>
            <a:r>
              <a:rPr lang="zh-CN" altLang="en-US" sz="1600" smtClean="0">
                <a:solidFill>
                  <a:schemeClr val="bg1"/>
                </a:solidFill>
                <a:latin typeface="微软雅黑" panose="020B0503020204020204" charset="-122"/>
                <a:ea typeface="微软雅黑" panose="020B0503020204020204" charset="-122"/>
              </a:rPr>
              <a:t>器和调试器</a:t>
            </a:r>
            <a:endParaRPr lang="zh-CN" altLang="en-US" sz="1600" dirty="0">
              <a:solidFill>
                <a:schemeClr val="bg1"/>
              </a:solidFill>
              <a:latin typeface="微软雅黑" panose="020B0503020204020204" charset="-122"/>
              <a:ea typeface="微软雅黑" panose="020B0503020204020204" charset="-122"/>
            </a:endParaRPr>
          </a:p>
        </p:txBody>
      </p:sp>
      <p:sp>
        <p:nvSpPr>
          <p:cNvPr id="20" name="矩形 19"/>
          <p:cNvSpPr/>
          <p:nvPr/>
        </p:nvSpPr>
        <p:spPr>
          <a:xfrm>
            <a:off x="2894177" y="1598729"/>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a:off x="2894177" y="1701268"/>
            <a:ext cx="1637672" cy="338554"/>
          </a:xfrm>
          <a:prstGeom prst="rect">
            <a:avLst/>
          </a:prstGeom>
        </p:spPr>
        <p:txBody>
          <a:bodyPr wrap="square">
            <a:spAutoFit/>
          </a:bodyPr>
          <a:p>
            <a:pPr algn="ctr"/>
            <a:r>
              <a:rPr lang="zh-CN" altLang="en-US" sz="1600" smtClean="0">
                <a:solidFill>
                  <a:schemeClr val="bg1"/>
                </a:solidFill>
                <a:latin typeface="微软雅黑" panose="020B0503020204020204" charset="-122"/>
                <a:ea typeface="微软雅黑" panose="020B0503020204020204" charset="-122"/>
              </a:rPr>
              <a:t>使用</a:t>
            </a:r>
            <a:r>
              <a:rPr lang="en-US" altLang="zh-CN" sz="1600" smtClean="0">
                <a:solidFill>
                  <a:schemeClr val="bg1"/>
                </a:solidFill>
                <a:latin typeface="微软雅黑" panose="020B0503020204020204" charset="-122"/>
                <a:ea typeface="微软雅黑" panose="020B0503020204020204" charset="-122"/>
              </a:rPr>
              <a:t>Jinja2</a:t>
            </a:r>
            <a:r>
              <a:rPr lang="zh-CN" altLang="en-US" sz="1600" smtClean="0">
                <a:solidFill>
                  <a:schemeClr val="bg1"/>
                </a:solidFill>
                <a:latin typeface="微软雅黑" panose="020B0503020204020204" charset="-122"/>
                <a:ea typeface="微软雅黑" panose="020B0503020204020204" charset="-122"/>
              </a:rPr>
              <a:t>模板</a:t>
            </a:r>
            <a:endParaRPr lang="zh-CN" altLang="en-US" sz="1600" dirty="0">
              <a:solidFill>
                <a:schemeClr val="bg1"/>
              </a:solidFill>
              <a:latin typeface="微软雅黑" panose="020B0503020204020204" charset="-122"/>
              <a:ea typeface="微软雅黑" panose="020B0503020204020204" charset="-122"/>
            </a:endParaRPr>
          </a:p>
        </p:txBody>
      </p:sp>
      <p:sp>
        <p:nvSpPr>
          <p:cNvPr id="22" name="矩形 21"/>
          <p:cNvSpPr/>
          <p:nvPr/>
        </p:nvSpPr>
        <p:spPr>
          <a:xfrm>
            <a:off x="6459939" y="1600780"/>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8218037" y="1600780"/>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矩形 24"/>
          <p:cNvSpPr/>
          <p:nvPr/>
        </p:nvSpPr>
        <p:spPr>
          <a:xfrm>
            <a:off x="8207875" y="1586967"/>
            <a:ext cx="1637672" cy="584775"/>
          </a:xfrm>
          <a:prstGeom prst="rect">
            <a:avLst/>
          </a:prstGeom>
          <a:noFill/>
        </p:spPr>
        <p:txBody>
          <a:bodyPr wrap="square">
            <a:spAutoFit/>
          </a:bodyPr>
          <a:p>
            <a:pPr algn="ctr"/>
            <a:r>
              <a:rPr lang="zh-CN" altLang="en-US" sz="1600" smtClean="0">
                <a:solidFill>
                  <a:schemeClr val="bg1"/>
                </a:solidFill>
                <a:latin typeface="微软雅黑" panose="020B0503020204020204" charset="-122"/>
                <a:ea typeface="微软雅黑" panose="020B0503020204020204" charset="-122"/>
              </a:rPr>
              <a:t>完全兼容</a:t>
            </a:r>
            <a:r>
              <a:rPr lang="en-US" altLang="zh-CN" sz="1600" smtClean="0">
                <a:solidFill>
                  <a:schemeClr val="bg1"/>
                </a:solidFill>
                <a:latin typeface="微软雅黑" panose="020B0503020204020204" charset="-122"/>
                <a:ea typeface="微软雅黑" panose="020B0503020204020204" charset="-122"/>
              </a:rPr>
              <a:t>WSGI 1.0</a:t>
            </a:r>
            <a:r>
              <a:rPr lang="zh-CN" altLang="en-US" sz="1600" smtClean="0">
                <a:solidFill>
                  <a:schemeClr val="bg1"/>
                </a:solidFill>
                <a:latin typeface="微软雅黑" panose="020B0503020204020204" charset="-122"/>
                <a:ea typeface="微软雅黑" panose="020B0503020204020204" charset="-122"/>
              </a:rPr>
              <a:t>标准</a:t>
            </a:r>
            <a:endParaRPr lang="zh-CN" altLang="en-US" sz="1600" dirty="0">
              <a:solidFill>
                <a:schemeClr val="bg1"/>
              </a:solidFill>
              <a:latin typeface="微软雅黑" panose="020B0503020204020204" charset="-122"/>
              <a:ea typeface="微软雅黑" panose="020B0503020204020204" charset="-122"/>
            </a:endParaRPr>
          </a:p>
        </p:txBody>
      </p:sp>
      <p:sp>
        <p:nvSpPr>
          <p:cNvPr id="17" name="矩形 16"/>
          <p:cNvSpPr/>
          <p:nvPr/>
        </p:nvSpPr>
        <p:spPr>
          <a:xfrm>
            <a:off x="1126318" y="649784"/>
            <a:ext cx="7286628" cy="400110"/>
          </a:xfrm>
          <a:prstGeom prst="rect">
            <a:avLst/>
          </a:prstGeom>
        </p:spPr>
        <p:txBody>
          <a:bodyPr wrap="square">
            <a:spAutoFit/>
          </a:bodyPr>
          <a:p>
            <a:r>
              <a:rPr lang="en-US" altLang="zh-CN" sz="2000">
                <a:solidFill>
                  <a:srgbClr val="595959"/>
                </a:solidFill>
                <a:latin typeface="微软雅黑" panose="020B0503020204020204" charset="-122"/>
                <a:ea typeface="微软雅黑" panose="020B0503020204020204" charset="-122"/>
              </a:rPr>
              <a:t>Flask</a:t>
            </a:r>
            <a:r>
              <a:rPr lang="zh-CN" altLang="zh-CN" sz="2000">
                <a:solidFill>
                  <a:srgbClr val="595959"/>
                </a:solidFill>
                <a:latin typeface="微软雅黑" panose="020B0503020204020204" charset="-122"/>
                <a:ea typeface="微软雅黑" panose="020B0503020204020204" charset="-122"/>
              </a:rPr>
              <a:t>之所以如此受欢迎，离不开其自身具备的几个</a:t>
            </a:r>
            <a:r>
              <a:rPr lang="zh-CN" altLang="zh-CN" sz="2000">
                <a:solidFill>
                  <a:srgbClr val="0075CC"/>
                </a:solidFill>
                <a:latin typeface="微软雅黑" panose="020B0503020204020204" charset="-122"/>
                <a:ea typeface="微软雅黑" panose="020B0503020204020204" charset="-122"/>
              </a:rPr>
              <a:t>特点</a:t>
            </a:r>
            <a:r>
              <a:rPr lang="zh-CN" altLang="en-US" sz="2000" smtClean="0">
                <a:solidFill>
                  <a:srgbClr val="595959"/>
                </a:solidFill>
                <a:latin typeface="微软雅黑" panose="020B0503020204020204" charset="-122"/>
                <a:ea typeface="微软雅黑" panose="020B0503020204020204" charset="-122"/>
              </a:rPr>
              <a:t>。</a:t>
            </a:r>
            <a:endParaRPr lang="zh-CN" altLang="en-US" sz="2000">
              <a:solidFill>
                <a:srgbClr val="595959"/>
              </a:solidFill>
              <a:latin typeface="微软雅黑" panose="020B0503020204020204" charset="-122"/>
              <a:ea typeface="微软雅黑" panose="020B0503020204020204" charset="-122"/>
            </a:endParaRPr>
          </a:p>
        </p:txBody>
      </p:sp>
      <p:pic>
        <p:nvPicPr>
          <p:cNvPr id="29" name="图片 1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53809" y="2378159"/>
            <a:ext cx="24479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30"/>
          <p:cNvSpPr/>
          <p:nvPr/>
        </p:nvSpPr>
        <p:spPr>
          <a:xfrm>
            <a:off x="3501734" y="2866210"/>
            <a:ext cx="7304637" cy="1754326"/>
          </a:xfrm>
          <a:prstGeom prst="rect">
            <a:avLst/>
          </a:prstGeom>
        </p:spPr>
        <p:txBody>
          <a:bodyPr wrap="square">
            <a:spAutoFit/>
          </a:bodyPr>
          <a:p>
            <a:pPr algn="just">
              <a:lnSpc>
                <a:spcPct val="150000"/>
              </a:lnSpc>
            </a:pPr>
            <a:r>
              <a:rPr lang="en-US" altLang="zh-CN" sz="1800">
                <a:solidFill>
                  <a:srgbClr val="595959"/>
                </a:solidFill>
                <a:latin typeface="微软雅黑" panose="020B0503020204020204" charset="-122"/>
                <a:ea typeface="微软雅黑" panose="020B0503020204020204" charset="-122"/>
              </a:rPr>
              <a:t>Flask</a:t>
            </a:r>
            <a:r>
              <a:rPr lang="zh-CN" altLang="en-US" sz="1800">
                <a:solidFill>
                  <a:srgbClr val="595959"/>
                </a:solidFill>
                <a:latin typeface="微软雅黑" panose="020B0503020204020204" charset="-122"/>
                <a:ea typeface="微软雅黑" panose="020B0503020204020204" charset="-122"/>
              </a:rPr>
              <a:t>社区提供了功能丰富的</a:t>
            </a:r>
            <a:r>
              <a:rPr lang="zh-CN" altLang="en-US" sz="1800">
                <a:solidFill>
                  <a:srgbClr val="0075CC"/>
                </a:solidFill>
                <a:latin typeface="微软雅黑" panose="020B0503020204020204" charset="-122"/>
                <a:ea typeface="微软雅黑" panose="020B0503020204020204" charset="-122"/>
              </a:rPr>
              <a:t>扩展包</a:t>
            </a:r>
            <a:r>
              <a:rPr lang="zh-CN" altLang="en-US" sz="1800">
                <a:solidFill>
                  <a:srgbClr val="595959"/>
                </a:solidFill>
                <a:latin typeface="微软雅黑" panose="020B0503020204020204" charset="-122"/>
                <a:ea typeface="微软雅黑" panose="020B0503020204020204" charset="-122"/>
              </a:rPr>
              <a:t>，让程序在保持核心功能简单的同时实现功能的丰富与扩展。开发者可以根据自己的需求添加扩展包，也可以自行开发扩展包，借助扩展包来快速开发一个功能丰富的网站，并实现对网站的</a:t>
            </a:r>
            <a:r>
              <a:rPr lang="zh-CN" altLang="en-US" sz="1800">
                <a:solidFill>
                  <a:srgbClr val="0075CC"/>
                </a:solidFill>
                <a:latin typeface="微软雅黑" panose="020B0503020204020204" charset="-122"/>
                <a:ea typeface="微软雅黑" panose="020B0503020204020204" charset="-122"/>
              </a:rPr>
              <a:t>个性化定制</a:t>
            </a:r>
            <a:r>
              <a:rPr lang="zh-CN" altLang="en-US" sz="1800">
                <a:solidFill>
                  <a:srgbClr val="595959"/>
                </a:solidFill>
                <a:latin typeface="微软雅黑" panose="020B0503020204020204" charset="-122"/>
                <a:ea typeface="微软雅黑" panose="020B0503020204020204" charset="-122"/>
              </a:rPr>
              <a:t>。</a:t>
            </a:r>
            <a:endParaRPr lang="zh-CN" altLang="zh-CN" sz="1800">
              <a:solidFill>
                <a:srgbClr val="595959"/>
              </a:solidFill>
              <a:latin typeface="微软雅黑" panose="020B0503020204020204" charset="-122"/>
              <a:ea typeface="微软雅黑" panose="020B0503020204020204" charset="-122"/>
            </a:endParaRPr>
          </a:p>
        </p:txBody>
      </p:sp>
      <p:sp>
        <p:nvSpPr>
          <p:cNvPr id="32" name="矩形 31"/>
          <p:cNvSpPr/>
          <p:nvPr/>
        </p:nvSpPr>
        <p:spPr>
          <a:xfrm>
            <a:off x="4657843" y="1599461"/>
            <a:ext cx="1637671" cy="543632"/>
          </a:xfrm>
          <a:prstGeom prst="rect">
            <a:avLst/>
          </a:prstGeom>
          <a:solidFill>
            <a:srgbClr val="0075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4667266" y="1679034"/>
            <a:ext cx="1637672" cy="338554"/>
          </a:xfrm>
          <a:prstGeom prst="rect">
            <a:avLst/>
          </a:prstGeom>
          <a:noFill/>
        </p:spPr>
        <p:txBody>
          <a:bodyPr wrap="square">
            <a:spAutoFit/>
          </a:bodyPr>
          <a:p>
            <a:pPr algn="ctr"/>
            <a:r>
              <a:rPr lang="zh-CN" altLang="en-US" sz="1600" smtClean="0">
                <a:solidFill>
                  <a:schemeClr val="bg1"/>
                </a:solidFill>
                <a:latin typeface="微软雅黑" panose="020B0503020204020204" charset="-122"/>
                <a:ea typeface="微软雅黑" panose="020B0503020204020204" charset="-122"/>
              </a:rPr>
              <a:t>极强的定制型</a:t>
            </a:r>
            <a:endParaRPr lang="zh-CN" altLang="en-US" sz="1600" dirty="0">
              <a:solidFill>
                <a:schemeClr val="bg1"/>
              </a:solidFill>
              <a:latin typeface="微软雅黑" panose="020B0503020204020204" charset="-122"/>
              <a:ea typeface="微软雅黑" panose="020B0503020204020204" charset="-122"/>
            </a:endParaRPr>
          </a:p>
        </p:txBody>
      </p:sp>
      <p:sp>
        <p:nvSpPr>
          <p:cNvPr id="18" name="文本框 17"/>
          <p:cNvSpPr txBox="1"/>
          <p:nvPr/>
        </p:nvSpPr>
        <p:spPr>
          <a:xfrm>
            <a:off x="6524773" y="1573301"/>
            <a:ext cx="1582998" cy="584775"/>
          </a:xfrm>
          <a:prstGeom prst="rect">
            <a:avLst/>
          </a:prstGeom>
          <a:noFill/>
        </p:spPr>
        <p:txBody>
          <a:bodyPr wrap="square" rtlCol="0">
            <a:spAutoFit/>
          </a:bodyPr>
          <a:p>
            <a:pPr algn="ctr"/>
            <a:r>
              <a:rPr lang="zh-CN" altLang="en-US" sz="1600" smtClean="0">
                <a:solidFill>
                  <a:schemeClr val="bg1"/>
                </a:solidFill>
                <a:latin typeface="微软雅黑" panose="020B0503020204020204" charset="-122"/>
                <a:ea typeface="微软雅黑" panose="020B0503020204020204" charset="-122"/>
              </a:rPr>
              <a:t>基于</a:t>
            </a:r>
            <a:r>
              <a:rPr lang="en-US" altLang="zh-CN" sz="1600" smtClean="0">
                <a:solidFill>
                  <a:schemeClr val="bg1"/>
                </a:solidFill>
                <a:latin typeface="微软雅黑" panose="020B0503020204020204" charset="-122"/>
                <a:ea typeface="微软雅黑" panose="020B0503020204020204" charset="-122"/>
              </a:rPr>
              <a:t>Unicode</a:t>
            </a:r>
            <a:r>
              <a:rPr lang="zh-CN" altLang="en-US" sz="1600" smtClean="0">
                <a:solidFill>
                  <a:schemeClr val="bg1"/>
                </a:solidFill>
                <a:latin typeface="微软雅黑" panose="020B0503020204020204" charset="-122"/>
                <a:ea typeface="微软雅黑" panose="020B0503020204020204" charset="-122"/>
              </a:rPr>
              <a:t>编码</a:t>
            </a:r>
            <a:endParaRPr lang="zh-CN" altLang="en-US" sz="1600" dirty="0" smtClean="0">
              <a:solidFill>
                <a:schemeClr val="bg1"/>
              </a:solidFill>
              <a:latin typeface="微软雅黑" panose="020B0503020204020204" charset="-122"/>
              <a:ea typeface="微软雅黑" panose="020B0503020204020204" charset="-122"/>
            </a:endParaRPr>
          </a:p>
        </p:txBody>
      </p:sp>
      <p:sp>
        <p:nvSpPr>
          <p:cNvPr id="23" name="矩形 22"/>
          <p:cNvSpPr/>
          <p:nvPr/>
        </p:nvSpPr>
        <p:spPr>
          <a:xfrm>
            <a:off x="9994984" y="1600780"/>
            <a:ext cx="1765379"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27"/>
          <p:cNvSpPr/>
          <p:nvPr/>
        </p:nvSpPr>
        <p:spPr>
          <a:xfrm>
            <a:off x="9955812" y="1710076"/>
            <a:ext cx="1869385" cy="338554"/>
          </a:xfrm>
          <a:prstGeom prst="rect">
            <a:avLst/>
          </a:prstGeom>
          <a:noFill/>
        </p:spPr>
        <p:txBody>
          <a:bodyPr wrap="square">
            <a:spAutoFit/>
          </a:bodyPr>
          <a:p>
            <a:pPr algn="ctr"/>
            <a:r>
              <a:rPr lang="zh-CN" altLang="en-US" sz="1600" dirty="0" smtClean="0">
                <a:solidFill>
                  <a:schemeClr val="bg1"/>
                </a:solidFill>
                <a:latin typeface="微软雅黑" panose="020B0503020204020204" charset="-122"/>
                <a:ea typeface="微软雅黑" panose="020B0503020204020204" charset="-122"/>
              </a:rPr>
              <a:t>无缝衔接单元测试</a:t>
            </a:r>
            <a:endParaRPr lang="zh-CN" altLang="en-US" sz="1600"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UNIT_TABLE_BEAUTIFY" val="smartTable{7f1fc19c-1fcc-4b1e-9588-625df2a16008}"/>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UNIT_TABLE_BEAUTIFY" val="smartTable{7f1fc19c-1fcc-4b1e-9588-625df2a16008}"/>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 name="KSO_WPP_MARK_KEY" val="d8447cbf-60f1-4ec7-9a2d-d512a067b262"/>
  <p:tag name="COMMONDATA" val="eyJoZGlkIjoiODlkNmQzMDEzODg0OWU5MWQ2NDQyYTgzYmUwYmI2MDQifQ=="/>
  <p:tag name="commondata" val="eyJoZGlkIjoiNWIzMmVmYjg1ODRhYzJjZWNmOTgxMmY3YzUwMThjNjU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微软">
      <a:dk1>
        <a:srgbClr val="000000"/>
      </a:dk1>
      <a:lt1>
        <a:srgbClr val="FFFFFF"/>
      </a:lt1>
      <a:dk2>
        <a:srgbClr val="232934"/>
      </a:dk2>
      <a:lt2>
        <a:srgbClr val="DCEEF7"/>
      </a:lt2>
      <a:accent1>
        <a:srgbClr val="286FF0"/>
      </a:accent1>
      <a:accent2>
        <a:srgbClr val="0F5AE1"/>
      </a:accent2>
      <a:accent3>
        <a:srgbClr val="7CDFA5"/>
      </a:accent3>
      <a:accent4>
        <a:srgbClr val="22AA9B"/>
      </a:accent4>
      <a:accent5>
        <a:srgbClr val="FB9785"/>
      </a:accent5>
      <a:accent6>
        <a:srgbClr val="FA7598"/>
      </a:accent6>
      <a:hlink>
        <a:srgbClr val="F39209"/>
      </a:hlink>
      <a:folHlink>
        <a:srgbClr val="8DE0D3"/>
      </a:folHlink>
    </a:clrScheme>
    <a:fontScheme name="微软雅黑">
      <a:majorFont>
        <a:latin typeface="Arial Bold"/>
        <a:ea typeface="微软雅黑 Bold"/>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真空白模板</Template>
  <TotalTime>0</TotalTime>
  <Words>5991</Words>
  <Application>WPS 演示</Application>
  <PresentationFormat>宽屏</PresentationFormat>
  <Paragraphs>490</Paragraphs>
  <Slides>45</Slides>
  <Notes>1</Notes>
  <HiddenSlides>0</HiddenSlides>
  <MMClips>1</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65" baseType="lpstr">
      <vt:lpstr>Arial</vt:lpstr>
      <vt:lpstr>宋体</vt:lpstr>
      <vt:lpstr>Wingdings</vt:lpstr>
      <vt:lpstr>Segoe UI Light</vt:lpstr>
      <vt:lpstr>微软雅黑</vt:lpstr>
      <vt:lpstr>Segoe UI Light</vt:lpstr>
      <vt:lpstr>PingFang SC</vt:lpstr>
      <vt:lpstr>微软雅黑 Bold</vt:lpstr>
      <vt:lpstr>黑体</vt:lpstr>
      <vt:lpstr>Arial Unicode MS</vt:lpstr>
      <vt:lpstr>等线</vt:lpstr>
      <vt:lpstr>Lucida Console</vt:lpstr>
      <vt:lpstr>Times New Roman</vt:lpstr>
      <vt:lpstr>Times New Roman</vt:lpstr>
      <vt:lpstr>方正书宋简体</vt:lpstr>
      <vt:lpstr>方正兰亭黑简体</vt:lpstr>
      <vt:lpstr>Arial Bold</vt:lpstr>
      <vt:lpstr>Calibri</vt:lpstr>
      <vt:lpstr>Office 主题​​</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Manager>www.51pptmoban.com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初探人工智能——中小学信息技术课件ppt模板</dc:title>
  <dc:creator>梁 浩彬</dc:creator>
  <cp:keywords>P界达人</cp:keywords>
  <dc:description>www.51pptmoban.com</dc:description>
  <cp:lastModifiedBy>王景乐</cp:lastModifiedBy>
  <cp:revision>71</cp:revision>
  <dcterms:created xsi:type="dcterms:W3CDTF">2021-10-24T09:11:00Z</dcterms:created>
  <dcterms:modified xsi:type="dcterms:W3CDTF">2024-03-03T14:48:24Z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E9683A1839E047969AFCAC799FE59222_12</vt:lpwstr>
  </property>
  <property fmtid="{D5CDD505-2E9C-101B-9397-08002B2CF9AE}" pid="3" name="KSOProductBuildVer">
    <vt:lpwstr>2052-12.1.0.16388</vt:lpwstr>
  </property>
</Properties>
</file>