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453D-D3AA-4294-9C63-D67D1AE2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6F5B-F6EC-4C52-AD17-DEC53E7A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E6FA-401D-4565-842A-B690105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0360-F482-4189-9C4C-586CBE0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B2B7-E789-4612-A45A-587E5DF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1D37-D5D6-4CAF-9E0D-95219BBF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3E079-BC1B-4170-BA25-D14395B8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0AFD-039E-4AAA-BDBC-6FFB50E8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FB9C-899B-4831-B624-4EF1ABE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FD25-33F3-4D4B-8DAA-7BAE167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BA77E-90A3-488A-9D73-9BE39A61C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3004-E30B-4555-A0BA-3D7331AA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0BF7-8356-4180-8AEB-7A50C00A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9E6A-C0CB-428D-902A-714401D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145B-E1CE-4CA1-9632-92E9EAC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0BFD-1F9B-411D-9C27-A9A30DD7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959D-4FEE-4A82-B4C8-7EE6276D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65DF-8662-444C-B897-12014AA1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9F61-F63C-462E-BF0E-44C1B199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5BDF-AF1E-408E-883A-1ACE81E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AD4-DE6B-4286-BB5B-0190BE4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1E6C-D1E0-4BFB-81D4-F542600A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C739-9E63-4911-A15C-D4AECEC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36F2-5922-40BB-82E8-F206B2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A79E-A5E4-417D-A8A1-89E5B9F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FCF3-8ACD-4E89-A585-36C1AC2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CC35-DC53-4D1A-841B-C8946323B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1EBF-EA0F-49E9-A315-83FAA26D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9BAE-7088-45A9-B58A-488D8B97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9DFD-16B8-4AB8-A63A-DB4BB19C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2485-2B05-4618-9575-E769841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243-A8AD-4003-8E15-AC774709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6120-22E2-4313-9B51-BE1902A7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2535-9B96-4499-B0A2-EB9C8855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0E287-D378-4CDE-9B68-B69E6D18F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151-3645-4E04-9E91-F84C133F8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9A62B-58D6-4BB8-97AD-743BA0CE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73829-730C-4DCC-9458-C7DF2D8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E4F03-9B4C-4182-8F5C-22048BA5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5140-85B4-406C-9222-41D8F06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4524-A43F-494C-81FD-B0812F5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0EAE5-A6AA-4B62-84EE-07B7CAF5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CB79-9B4F-4500-9E0E-209D244A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36E08-31F6-46F6-8F1A-F3D31463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0FBA8-7A18-4C40-B4D0-742B1ED0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D875-83E6-4652-90AB-2FB41FE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2DF4-459C-4F4D-88A0-0857A2EC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7FC5-B27C-495C-9EF9-10FA07EC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4EA47-7473-4C08-952D-09FB554A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7448-6189-42B2-A64B-E83FC9C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70D8-FF0A-4EEE-80E5-EB0499C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D15B-F7EA-4067-B697-378C1C39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AC9B-1D21-4D28-BEDB-B4E6AFE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DD6DF-399C-4857-B336-366EBBB72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FD04-D434-4274-B038-65D3A31F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38A5-AC25-4144-8A2E-998AFAED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519D-DE49-4624-A08B-E46967B9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AC430-05DB-4D7D-AD71-78B07289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DF7A7-1F10-4637-8B74-BEF59271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E588-D310-4117-B4D1-016C7BD7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185E-747D-49C0-AA44-19F7E4AD3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A789-F9D5-4D97-81EC-0B59B17E14C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6C69-C266-4C05-A376-5E101FDAD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CCEB-7DCA-45E2-AABF-72A7C75F3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Raspberry Pi Ideen | Raspberry Pi Projekte">
            <a:extLst>
              <a:ext uri="{FF2B5EF4-FFF2-40B4-BE49-F238E27FC236}">
                <a16:creationId xmlns:a16="http://schemas.microsoft.com/office/drawing/2014/main" id="{5CF3BB71-17AC-4123-B7D7-A94AE62B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2" y="1317248"/>
            <a:ext cx="270531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E3578D8-823F-440F-90D8-3AC43637A6EF}"/>
              </a:ext>
            </a:extLst>
          </p:cNvPr>
          <p:cNvSpPr/>
          <p:nvPr/>
        </p:nvSpPr>
        <p:spPr>
          <a:xfrm>
            <a:off x="4469450" y="2624640"/>
            <a:ext cx="1807063" cy="3102544"/>
          </a:xfrm>
          <a:custGeom>
            <a:avLst/>
            <a:gdLst>
              <a:gd name="connsiteX0" fmla="*/ 0 w 1589103"/>
              <a:gd name="connsiteY0" fmla="*/ 0 h 1740024"/>
              <a:gd name="connsiteX1" fmla="*/ 834501 w 1589103"/>
              <a:gd name="connsiteY1" fmla="*/ 0 h 1740024"/>
              <a:gd name="connsiteX2" fmla="*/ 834501 w 1589103"/>
              <a:gd name="connsiteY2" fmla="*/ 1740024 h 1740024"/>
              <a:gd name="connsiteX3" fmla="*/ 1589103 w 1589103"/>
              <a:gd name="connsiteY3" fmla="*/ 1731146 h 174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103" h="1740024">
                <a:moveTo>
                  <a:pt x="0" y="0"/>
                </a:moveTo>
                <a:lnTo>
                  <a:pt x="834501" y="0"/>
                </a:lnTo>
                <a:lnTo>
                  <a:pt x="834501" y="1740024"/>
                </a:lnTo>
                <a:lnTo>
                  <a:pt x="1589103" y="1731146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1C724-413C-4DBF-9C23-4D86C5D3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10409" y="3783201"/>
            <a:ext cx="1945471" cy="226242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DA024C-764D-4538-BE14-116CF6867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1" r="59232"/>
          <a:stretch/>
        </p:blipFill>
        <p:spPr bwMode="auto">
          <a:xfrm rot="10800000">
            <a:off x="9343659" y="2343650"/>
            <a:ext cx="873717" cy="17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9A607A0-B5FC-487D-98FE-99959D7E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94" y="3793678"/>
            <a:ext cx="2464247" cy="24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ACDCF8-2B9A-4EDB-B52A-1913CD936790}"/>
              </a:ext>
            </a:extLst>
          </p:cNvPr>
          <p:cNvSpPr/>
          <p:nvPr/>
        </p:nvSpPr>
        <p:spPr>
          <a:xfrm>
            <a:off x="8278207" y="1623527"/>
            <a:ext cx="1688841" cy="3932235"/>
          </a:xfrm>
          <a:custGeom>
            <a:avLst/>
            <a:gdLst>
              <a:gd name="connsiteX0" fmla="*/ 1688841 w 1688841"/>
              <a:gd name="connsiteY0" fmla="*/ 830424 h 2379306"/>
              <a:gd name="connsiteX1" fmla="*/ 1679511 w 1688841"/>
              <a:gd name="connsiteY1" fmla="*/ 0 h 2379306"/>
              <a:gd name="connsiteX2" fmla="*/ 345233 w 1688841"/>
              <a:gd name="connsiteY2" fmla="*/ 9330 h 2379306"/>
              <a:gd name="connsiteX3" fmla="*/ 345233 w 1688841"/>
              <a:gd name="connsiteY3" fmla="*/ 2379306 h 2379306"/>
              <a:gd name="connsiteX4" fmla="*/ 0 w 1688841"/>
              <a:gd name="connsiteY4" fmla="*/ 2369975 h 237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841" h="2379306">
                <a:moveTo>
                  <a:pt x="1688841" y="830424"/>
                </a:moveTo>
                <a:lnTo>
                  <a:pt x="1679511" y="0"/>
                </a:lnTo>
                <a:lnTo>
                  <a:pt x="345233" y="9330"/>
                </a:lnTo>
                <a:lnTo>
                  <a:pt x="345233" y="2379306"/>
                </a:lnTo>
                <a:lnTo>
                  <a:pt x="0" y="2369975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9DC8D0-A64B-49D0-8122-CFDD5743D6F6}"/>
              </a:ext>
            </a:extLst>
          </p:cNvPr>
          <p:cNvSpPr/>
          <p:nvPr/>
        </p:nvSpPr>
        <p:spPr>
          <a:xfrm>
            <a:off x="1847461" y="1157281"/>
            <a:ext cx="7623110" cy="2562093"/>
          </a:xfrm>
          <a:custGeom>
            <a:avLst/>
            <a:gdLst>
              <a:gd name="connsiteX0" fmla="*/ 7623110 w 7623110"/>
              <a:gd name="connsiteY0" fmla="*/ 2108718 h 3069771"/>
              <a:gd name="connsiteX1" fmla="*/ 7623110 w 7623110"/>
              <a:gd name="connsiteY1" fmla="*/ 0 h 3069771"/>
              <a:gd name="connsiteX2" fmla="*/ 0 w 7623110"/>
              <a:gd name="connsiteY2" fmla="*/ 0 h 3069771"/>
              <a:gd name="connsiteX3" fmla="*/ 0 w 7623110"/>
              <a:gd name="connsiteY3" fmla="*/ 3069771 h 3069771"/>
              <a:gd name="connsiteX4" fmla="*/ 559837 w 7623110"/>
              <a:gd name="connsiteY4" fmla="*/ 3069771 h 306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110" h="3069771">
                <a:moveTo>
                  <a:pt x="7623110" y="2108718"/>
                </a:moveTo>
                <a:lnTo>
                  <a:pt x="7623110" y="0"/>
                </a:lnTo>
                <a:lnTo>
                  <a:pt x="0" y="0"/>
                </a:lnTo>
                <a:lnTo>
                  <a:pt x="0" y="3069771"/>
                </a:lnTo>
                <a:lnTo>
                  <a:pt x="559837" y="3069771"/>
                </a:ln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utomate ⋅ everyday automation for Android ⋅ LlamaLab">
            <a:extLst>
              <a:ext uri="{FF2B5EF4-FFF2-40B4-BE49-F238E27FC236}">
                <a16:creationId xmlns:a16="http://schemas.microsoft.com/office/drawing/2014/main" id="{56C6A49E-8A11-4811-B6EB-84F17347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855" y="4495839"/>
            <a:ext cx="1059923" cy="105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41C1D1C4-D70B-4567-A711-85600EC9B0ED}"/>
              </a:ext>
            </a:extLst>
          </p:cNvPr>
          <p:cNvSpPr/>
          <p:nvPr/>
        </p:nvSpPr>
        <p:spPr>
          <a:xfrm flipV="1">
            <a:off x="4127619" y="4917612"/>
            <a:ext cx="2105541" cy="54793"/>
          </a:xfrm>
          <a:custGeom>
            <a:avLst/>
            <a:gdLst>
              <a:gd name="connsiteX0" fmla="*/ 0 w 1554480"/>
              <a:gd name="connsiteY0" fmla="*/ 0 h 0"/>
              <a:gd name="connsiteX1" fmla="*/ 1554480 w 15544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4480">
                <a:moveTo>
                  <a:pt x="0" y="0"/>
                </a:moveTo>
                <a:lnTo>
                  <a:pt x="1554480" y="0"/>
                </a:lnTo>
              </a:path>
            </a:pathLst>
          </a:cu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D9E680-F862-46AC-B126-B6CF688DBEE1}"/>
              </a:ext>
            </a:extLst>
          </p:cNvPr>
          <p:cNvCxnSpPr>
            <a:cxnSpLocks/>
          </p:cNvCxnSpPr>
          <p:nvPr/>
        </p:nvCxnSpPr>
        <p:spPr>
          <a:xfrm flipV="1">
            <a:off x="4127619" y="4742916"/>
            <a:ext cx="2148894" cy="6459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34467B-D335-4276-8E78-291F92259A5D}"/>
              </a:ext>
            </a:extLst>
          </p:cNvPr>
          <p:cNvCxnSpPr>
            <a:cxnSpLocks/>
          </p:cNvCxnSpPr>
          <p:nvPr/>
        </p:nvCxnSpPr>
        <p:spPr>
          <a:xfrm flipV="1">
            <a:off x="4127619" y="4575174"/>
            <a:ext cx="2090301" cy="1263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ED96A-E26F-4725-B9A8-F3D358BCAAE9}"/>
              </a:ext>
            </a:extLst>
          </p:cNvPr>
          <p:cNvCxnSpPr>
            <a:cxnSpLocks/>
          </p:cNvCxnSpPr>
          <p:nvPr/>
        </p:nvCxnSpPr>
        <p:spPr>
          <a:xfrm flipV="1">
            <a:off x="4127619" y="4351653"/>
            <a:ext cx="2159875" cy="193428"/>
          </a:xfrm>
          <a:prstGeom prst="lin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2D5A8-A028-407D-ABD9-5214995F2E71}"/>
              </a:ext>
            </a:extLst>
          </p:cNvPr>
          <p:cNvCxnSpPr>
            <a:cxnSpLocks/>
          </p:cNvCxnSpPr>
          <p:nvPr/>
        </p:nvCxnSpPr>
        <p:spPr>
          <a:xfrm flipV="1">
            <a:off x="4082155" y="4221779"/>
            <a:ext cx="2159875" cy="193428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658B2-25E1-45E2-BF59-485840A972A7}"/>
              </a:ext>
            </a:extLst>
          </p:cNvPr>
          <p:cNvSpPr/>
          <p:nvPr/>
        </p:nvSpPr>
        <p:spPr>
          <a:xfrm>
            <a:off x="4545424" y="2838917"/>
            <a:ext cx="1156600" cy="2701835"/>
          </a:xfrm>
          <a:custGeom>
            <a:avLst/>
            <a:gdLst>
              <a:gd name="connsiteX0" fmla="*/ 0 w 1589103"/>
              <a:gd name="connsiteY0" fmla="*/ 0 h 1740024"/>
              <a:gd name="connsiteX1" fmla="*/ 834501 w 1589103"/>
              <a:gd name="connsiteY1" fmla="*/ 0 h 1740024"/>
              <a:gd name="connsiteX2" fmla="*/ 834501 w 1589103"/>
              <a:gd name="connsiteY2" fmla="*/ 1740024 h 1740024"/>
              <a:gd name="connsiteX3" fmla="*/ 1589103 w 1589103"/>
              <a:gd name="connsiteY3" fmla="*/ 1731146 h 174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103" h="1740024">
                <a:moveTo>
                  <a:pt x="0" y="0"/>
                </a:moveTo>
                <a:lnTo>
                  <a:pt x="834501" y="0"/>
                </a:lnTo>
                <a:lnTo>
                  <a:pt x="834501" y="1740024"/>
                </a:lnTo>
                <a:lnTo>
                  <a:pt x="1589103" y="1731146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820943-AAB8-42E5-BE0A-F8112151141B}"/>
              </a:ext>
            </a:extLst>
          </p:cNvPr>
          <p:cNvCxnSpPr>
            <a:cxnSpLocks/>
          </p:cNvCxnSpPr>
          <p:nvPr/>
        </p:nvCxnSpPr>
        <p:spPr>
          <a:xfrm flipV="1">
            <a:off x="5135561" y="5540752"/>
            <a:ext cx="960439" cy="349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Garg</dc:creator>
  <cp:lastModifiedBy>Mohit</cp:lastModifiedBy>
  <cp:revision>9</cp:revision>
  <dcterms:created xsi:type="dcterms:W3CDTF">2020-11-22T16:19:08Z</dcterms:created>
  <dcterms:modified xsi:type="dcterms:W3CDTF">2021-07-21T19:34:14Z</dcterms:modified>
</cp:coreProperties>
</file>