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8E1B-1A9C-4B97-9EA5-392AF635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21A2-FBAF-4A12-97EC-F6592BE6E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6E75-EBF0-461A-9757-0255A4E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9B4C-1D8C-4C93-88F8-B9DE7206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D38F-5374-454F-8E94-3A81AA29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EE86-9106-4CEC-9605-375468F5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72AA4-8783-4CE4-9E44-1A9B61BA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A4A0-2EEE-4428-BCE7-3E73228D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84EE-8F20-4264-B19A-F84ED964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6F66-A1A6-4A38-8AA1-A2E6130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C0E9E-C817-4096-8D6F-1A6DCB98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E458-A1E1-4B74-A987-A0855345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BBD3-3BFA-48AC-929E-EFC66B65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FB2C-2A17-485C-B6C0-CF322C27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2BB7-B33C-415B-B05E-97BB6D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BE36-5DFB-4889-AAC3-DD5D4AB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26A2-FB23-4436-8BB7-1E4BE26C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9A9A-E74E-4DAB-9FEA-6A0A2CEF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B837-B9F6-4F4C-8AFB-5CF1A000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69732-1397-4E66-8AEC-9771F980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9D17-E3CF-48AA-9141-8CBC4A6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E021D-3817-4C0B-BAB0-B7C8F75C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2AE8-9BAF-4C7C-A5A9-BAC41F4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E3EC-23CB-4F9E-BF97-D906608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1A31-C43C-4CBC-A1A5-93AB6DC3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9EBA-7D7A-49B9-844F-3A1CFEA7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FAD7-13BE-4BDC-BDD8-05E5A3AFD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2777C-840C-42E9-BC66-F8CEC6D5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B2B4-A219-4F4C-B367-4A883952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743B-D375-457E-AC31-AD80E1B6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BB91-B349-4BD9-AA6F-A99B9BE7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28CC-B777-456D-98F0-1680ED8C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D750-9188-4D68-891D-C38B50E8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24A0-E6FD-4372-B85C-5B507121D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542F9-7BF0-488D-A94B-5AB5B051D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B6A7F-B4D4-4492-AEBD-B8D0D23B3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67936-901C-4C0A-97AD-8D0619E9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1C9C-0CAE-42E1-B40A-31F6B78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B0BDD-BA2B-4B80-911C-B4828EB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7515-D64D-44B6-BD1C-C44AFD04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7FE4D-AA1C-420F-8DC8-9E35880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E628-F313-4513-9739-1FA2D05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4A4F-2047-45D7-8514-CA2B52B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4D4CC-E605-48B0-996E-82821955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A44AB-545B-4F95-8488-8213E5A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94B9-A10D-436A-AB2A-D074ECD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B37F-4F65-4B3F-8BBA-12CB8945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CF14-9DF8-4AB4-B793-8DD14086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B715-04A3-4BB4-9776-0C7A306B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E546-0D45-4497-9394-4AB4B16C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F98C-3F02-46D7-BBE6-0DD6F53C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A5F9-A27E-4DD8-8B43-E4E900EA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EF5-C0C9-4C8C-9493-F64514FA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957D3-38F7-44BF-8277-7CC1C8BF6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1E1A4-FC75-43EE-91A3-D5CF0CB4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0A88-EDBF-47DF-A607-2D9A24DC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14C8-36CD-40C9-AE35-AC7AF1A3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967E-BF17-4024-B97A-BF092EE6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96A5-6A28-45AC-AC84-2B8D717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28A8-8ABD-4BE4-87E9-72FA3B59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D7E4-EE72-4D5E-A397-B5119028E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4214-862E-4B86-9E15-4E0AC63F078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3F65-E975-4CF0-91C1-BC3BFA5A3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8D71-0EB6-46E7-8756-DF4FBE06E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1C4C-1FC8-45F1-8F5E-6FE436E6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693E923-9006-479F-A495-46ED5F41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204216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5285DF-4648-43FF-9266-16FC584A82A2}"/>
              </a:ext>
            </a:extLst>
          </p:cNvPr>
          <p:cNvGrpSpPr/>
          <p:nvPr/>
        </p:nvGrpSpPr>
        <p:grpSpPr>
          <a:xfrm rot="5400000">
            <a:off x="2200780" y="1518951"/>
            <a:ext cx="5080316" cy="2588207"/>
            <a:chOff x="1434482" y="2903575"/>
            <a:chExt cx="7584622" cy="38342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B74B6F-1F04-41F1-BDB3-5BD8C1607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20" t="39342" r="51287" b="15856"/>
            <a:stretch/>
          </p:blipFill>
          <p:spPr>
            <a:xfrm>
              <a:off x="1434482" y="2903575"/>
              <a:ext cx="7584622" cy="3834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780FEB-0B5B-442D-9218-6497515FB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059" y="3740910"/>
              <a:ext cx="6532962" cy="2131534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5A8BF84-03F2-4AA2-96B9-4BDE8732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8" y="657758"/>
            <a:ext cx="1606142" cy="1711463"/>
          </a:xfrm>
          <a:prstGeom prst="rect">
            <a:avLst/>
          </a:prstGeom>
          <a:noFill/>
          <a:ln w="38100"/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3A58455-E6ED-4FF3-9434-5DD322709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r="21676" b="23570"/>
          <a:stretch/>
        </p:blipFill>
        <p:spPr bwMode="auto">
          <a:xfrm>
            <a:off x="593142" y="897169"/>
            <a:ext cx="1898598" cy="1099271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012603-33EF-41FC-8253-8A88071938E7}"/>
              </a:ext>
            </a:extLst>
          </p:cNvPr>
          <p:cNvSpPr/>
          <p:nvPr/>
        </p:nvSpPr>
        <p:spPr>
          <a:xfrm>
            <a:off x="2392680" y="1592580"/>
            <a:ext cx="2225040" cy="175260"/>
          </a:xfrm>
          <a:custGeom>
            <a:avLst/>
            <a:gdLst>
              <a:gd name="connsiteX0" fmla="*/ 0 w 2225040"/>
              <a:gd name="connsiteY0" fmla="*/ 0 h 175260"/>
              <a:gd name="connsiteX1" fmla="*/ 868680 w 2225040"/>
              <a:gd name="connsiteY1" fmla="*/ 0 h 175260"/>
              <a:gd name="connsiteX2" fmla="*/ 868680 w 2225040"/>
              <a:gd name="connsiteY2" fmla="*/ 175260 h 175260"/>
              <a:gd name="connsiteX3" fmla="*/ 2225040 w 222504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0" h="175260">
                <a:moveTo>
                  <a:pt x="0" y="0"/>
                </a:moveTo>
                <a:lnTo>
                  <a:pt x="868680" y="0"/>
                </a:lnTo>
                <a:lnTo>
                  <a:pt x="868680" y="175260"/>
                </a:lnTo>
                <a:lnTo>
                  <a:pt x="2225040" y="17526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906F65D-5D91-44AA-BEAB-13332DDD671E}"/>
              </a:ext>
            </a:extLst>
          </p:cNvPr>
          <p:cNvSpPr/>
          <p:nvPr/>
        </p:nvSpPr>
        <p:spPr>
          <a:xfrm>
            <a:off x="2415540" y="990600"/>
            <a:ext cx="2186940" cy="502920"/>
          </a:xfrm>
          <a:custGeom>
            <a:avLst/>
            <a:gdLst>
              <a:gd name="connsiteX0" fmla="*/ 0 w 2186940"/>
              <a:gd name="connsiteY0" fmla="*/ 502920 h 502920"/>
              <a:gd name="connsiteX1" fmla="*/ 914400 w 2186940"/>
              <a:gd name="connsiteY1" fmla="*/ 502920 h 502920"/>
              <a:gd name="connsiteX2" fmla="*/ 914400 w 2186940"/>
              <a:gd name="connsiteY2" fmla="*/ 0 h 502920"/>
              <a:gd name="connsiteX3" fmla="*/ 2186940 w 21869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502920">
                <a:moveTo>
                  <a:pt x="0" y="502920"/>
                </a:moveTo>
                <a:lnTo>
                  <a:pt x="914400" y="502920"/>
                </a:lnTo>
                <a:lnTo>
                  <a:pt x="914400" y="0"/>
                </a:lnTo>
                <a:lnTo>
                  <a:pt x="2186940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54EEBA-2A45-407E-B0A1-BF27BA49858C}"/>
              </a:ext>
            </a:extLst>
          </p:cNvPr>
          <p:cNvSpPr/>
          <p:nvPr/>
        </p:nvSpPr>
        <p:spPr>
          <a:xfrm>
            <a:off x="2415540" y="1188720"/>
            <a:ext cx="2202180" cy="182880"/>
          </a:xfrm>
          <a:custGeom>
            <a:avLst/>
            <a:gdLst>
              <a:gd name="connsiteX0" fmla="*/ 0 w 2202180"/>
              <a:gd name="connsiteY0" fmla="*/ 182880 h 182880"/>
              <a:gd name="connsiteX1" fmla="*/ 1005840 w 2202180"/>
              <a:gd name="connsiteY1" fmla="*/ 182880 h 182880"/>
              <a:gd name="connsiteX2" fmla="*/ 1005840 w 2202180"/>
              <a:gd name="connsiteY2" fmla="*/ 0 h 182880"/>
              <a:gd name="connsiteX3" fmla="*/ 2202180 w 2202180"/>
              <a:gd name="connsiteY3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180" h="182880">
                <a:moveTo>
                  <a:pt x="0" y="182880"/>
                </a:moveTo>
                <a:lnTo>
                  <a:pt x="1005840" y="182880"/>
                </a:lnTo>
                <a:lnTo>
                  <a:pt x="1005840" y="0"/>
                </a:lnTo>
                <a:lnTo>
                  <a:pt x="220218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CE36A6F-C5C6-44DE-9A8B-E993DD985641}"/>
              </a:ext>
            </a:extLst>
          </p:cNvPr>
          <p:cNvSpPr/>
          <p:nvPr/>
        </p:nvSpPr>
        <p:spPr>
          <a:xfrm>
            <a:off x="2407920" y="1234440"/>
            <a:ext cx="2217420" cy="144780"/>
          </a:xfrm>
          <a:custGeom>
            <a:avLst/>
            <a:gdLst>
              <a:gd name="connsiteX0" fmla="*/ 0 w 2217420"/>
              <a:gd name="connsiteY0" fmla="*/ 0 h 144780"/>
              <a:gd name="connsiteX1" fmla="*/ 815340 w 2217420"/>
              <a:gd name="connsiteY1" fmla="*/ 7620 h 144780"/>
              <a:gd name="connsiteX2" fmla="*/ 807720 w 2217420"/>
              <a:gd name="connsiteY2" fmla="*/ 144780 h 144780"/>
              <a:gd name="connsiteX3" fmla="*/ 2217420 w 2217420"/>
              <a:gd name="connsiteY3" fmla="*/ 1447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144780">
                <a:moveTo>
                  <a:pt x="0" y="0"/>
                </a:moveTo>
                <a:lnTo>
                  <a:pt x="815340" y="7620"/>
                </a:lnTo>
                <a:lnTo>
                  <a:pt x="807720" y="144780"/>
                </a:lnTo>
                <a:lnTo>
                  <a:pt x="2217420" y="144780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E9E45CB7-E58E-493D-959E-2DE937E80C5A}"/>
              </a:ext>
            </a:extLst>
          </p:cNvPr>
          <p:cNvSpPr/>
          <p:nvPr/>
        </p:nvSpPr>
        <p:spPr>
          <a:xfrm>
            <a:off x="2581127" y="3113722"/>
            <a:ext cx="832831" cy="678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1FFA15B0-F5E8-4275-A435-2D4B1717B78D}"/>
              </a:ext>
            </a:extLst>
          </p:cNvPr>
          <p:cNvSpPr/>
          <p:nvPr/>
        </p:nvSpPr>
        <p:spPr>
          <a:xfrm>
            <a:off x="4884420" y="1821180"/>
            <a:ext cx="1866900" cy="327660"/>
          </a:xfrm>
          <a:custGeom>
            <a:avLst/>
            <a:gdLst>
              <a:gd name="connsiteX0" fmla="*/ 0 w 1866900"/>
              <a:gd name="connsiteY0" fmla="*/ 327660 h 327660"/>
              <a:gd name="connsiteX1" fmla="*/ 1394460 w 1866900"/>
              <a:gd name="connsiteY1" fmla="*/ 327660 h 327660"/>
              <a:gd name="connsiteX2" fmla="*/ 1394460 w 1866900"/>
              <a:gd name="connsiteY2" fmla="*/ 0 h 327660"/>
              <a:gd name="connsiteX3" fmla="*/ 1866900 w 1866900"/>
              <a:gd name="connsiteY3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27660">
                <a:moveTo>
                  <a:pt x="0" y="327660"/>
                </a:moveTo>
                <a:lnTo>
                  <a:pt x="1394460" y="327660"/>
                </a:lnTo>
                <a:lnTo>
                  <a:pt x="1394460" y="0"/>
                </a:lnTo>
                <a:lnTo>
                  <a:pt x="1866900" y="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6FDDBC93-91EA-4CB0-B202-430DCC131343}"/>
              </a:ext>
            </a:extLst>
          </p:cNvPr>
          <p:cNvSpPr/>
          <p:nvPr/>
        </p:nvSpPr>
        <p:spPr>
          <a:xfrm>
            <a:off x="4869180" y="1973580"/>
            <a:ext cx="1866900" cy="358140"/>
          </a:xfrm>
          <a:custGeom>
            <a:avLst/>
            <a:gdLst>
              <a:gd name="connsiteX0" fmla="*/ 0 w 1866900"/>
              <a:gd name="connsiteY0" fmla="*/ 358140 h 358140"/>
              <a:gd name="connsiteX1" fmla="*/ 1516380 w 1866900"/>
              <a:gd name="connsiteY1" fmla="*/ 358140 h 358140"/>
              <a:gd name="connsiteX2" fmla="*/ 1516380 w 1866900"/>
              <a:gd name="connsiteY2" fmla="*/ 0 h 358140"/>
              <a:gd name="connsiteX3" fmla="*/ 1866900 w 1866900"/>
              <a:gd name="connsiteY3" fmla="*/ 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58140">
                <a:moveTo>
                  <a:pt x="0" y="358140"/>
                </a:moveTo>
                <a:lnTo>
                  <a:pt x="1516380" y="358140"/>
                </a:lnTo>
                <a:lnTo>
                  <a:pt x="1516380" y="0"/>
                </a:lnTo>
                <a:lnTo>
                  <a:pt x="1866900" y="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F3AB0A8-D8A4-44BE-983D-6A4927114F9A}"/>
              </a:ext>
            </a:extLst>
          </p:cNvPr>
          <p:cNvSpPr/>
          <p:nvPr/>
        </p:nvSpPr>
        <p:spPr>
          <a:xfrm>
            <a:off x="4914900" y="1394460"/>
            <a:ext cx="1790700" cy="0"/>
          </a:xfrm>
          <a:custGeom>
            <a:avLst/>
            <a:gdLst>
              <a:gd name="connsiteX0" fmla="*/ 0 w 1790700"/>
              <a:gd name="connsiteY0" fmla="*/ 0 h 0"/>
              <a:gd name="connsiteX1" fmla="*/ 1790700 w 17907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3BD8A3EE-6FD1-41A1-8404-AF2CC02EB4F1}"/>
              </a:ext>
            </a:extLst>
          </p:cNvPr>
          <p:cNvSpPr/>
          <p:nvPr/>
        </p:nvSpPr>
        <p:spPr>
          <a:xfrm>
            <a:off x="4876800" y="1562100"/>
            <a:ext cx="1821180" cy="0"/>
          </a:xfrm>
          <a:custGeom>
            <a:avLst/>
            <a:gdLst>
              <a:gd name="connsiteX0" fmla="*/ 0 w 1821180"/>
              <a:gd name="connsiteY0" fmla="*/ 0 h 0"/>
              <a:gd name="connsiteX1" fmla="*/ 1821180 w 1821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1180">
                <a:moveTo>
                  <a:pt x="0" y="0"/>
                </a:moveTo>
                <a:lnTo>
                  <a:pt x="1821180" y="0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9A94925-8A10-4A90-A605-7833D06958F5}"/>
              </a:ext>
            </a:extLst>
          </p:cNvPr>
          <p:cNvSpPr txBox="1"/>
          <p:nvPr/>
        </p:nvSpPr>
        <p:spPr>
          <a:xfrm>
            <a:off x="6002938" y="1211580"/>
            <a:ext cx="492443" cy="4895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/>
              <a:t>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86CA3-57C2-4A4D-9F98-F1B196E215F9}"/>
              </a:ext>
            </a:extLst>
          </p:cNvPr>
          <p:cNvSpPr txBox="1"/>
          <p:nvPr/>
        </p:nvSpPr>
        <p:spPr>
          <a:xfrm>
            <a:off x="6295206" y="1640874"/>
            <a:ext cx="492443" cy="4895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/>
              <a:t>SW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8F621C7-22A9-4533-844B-BC000FEAA473}"/>
              </a:ext>
            </a:extLst>
          </p:cNvPr>
          <p:cNvSpPr/>
          <p:nvPr/>
        </p:nvSpPr>
        <p:spPr>
          <a:xfrm>
            <a:off x="4899660" y="4610100"/>
            <a:ext cx="1546860" cy="0"/>
          </a:xfrm>
          <a:custGeom>
            <a:avLst/>
            <a:gdLst>
              <a:gd name="connsiteX0" fmla="*/ 0 w 1546860"/>
              <a:gd name="connsiteY0" fmla="*/ 0 h 0"/>
              <a:gd name="connsiteX1" fmla="*/ 1546860 w 15468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6860">
                <a:moveTo>
                  <a:pt x="0" y="0"/>
                </a:moveTo>
                <a:lnTo>
                  <a:pt x="15468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D6E4716-C97D-4E8C-A668-A1AEB734EC4A}"/>
              </a:ext>
            </a:extLst>
          </p:cNvPr>
          <p:cNvSpPr txBox="1"/>
          <p:nvPr/>
        </p:nvSpPr>
        <p:spPr>
          <a:xfrm>
            <a:off x="6446520" y="4450080"/>
            <a:ext cx="1173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 to GND for RW mode</a:t>
            </a:r>
          </a:p>
        </p:txBody>
      </p:sp>
    </p:spTree>
    <p:extLst>
      <p:ext uri="{BB962C8B-B14F-4D97-AF65-F5344CB8AC3E}">
        <p14:creationId xmlns:p14="http://schemas.microsoft.com/office/powerpoint/2010/main" val="123028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Garg</dc:creator>
  <cp:lastModifiedBy>Mohit Garg</cp:lastModifiedBy>
  <cp:revision>7</cp:revision>
  <dcterms:created xsi:type="dcterms:W3CDTF">2020-04-05T17:59:44Z</dcterms:created>
  <dcterms:modified xsi:type="dcterms:W3CDTF">2020-04-05T18:58:50Z</dcterms:modified>
</cp:coreProperties>
</file>