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B47C26-EA5C-41F1-A82E-4D46FF1283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MakeOverMonday3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76E0AC-CB44-4311-8044-7AC5CB0A9B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22/08/2019 01:09:06 GMT-03:00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67418660-5308-4AE6-9049-4BE8B8048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96" y="0"/>
            <a:ext cx="3139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9541E8D-7B10-49B8-856A-992F2C36EE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4" y="0"/>
            <a:ext cx="261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81C8CE0-C945-4181-AB82-223F561F9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77" y="0"/>
            <a:ext cx="2559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473F587-D944-4F9E-85A8-22CC6BDD4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4" y="0"/>
            <a:ext cx="261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C244DAD-248F-4825-ABA8-2DC9B523A4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25" y="0"/>
            <a:ext cx="266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C75F5CE5-3E1C-43EB-B815-910B39CC9C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23E06C4-A135-44A8-9980-2BCE67AE96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2019-08-22T04:09:07Z</dcterms:created>
  <dcterms:modified xsi:type="dcterms:W3CDTF">2019-08-22T04:09:07Z</dcterms:modified>
</cp:coreProperties>
</file>