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5DF1991-6E81-40DF-A331-A8856C6F2F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MakeOverMonday1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05E4F90-6B38-4111-919D-5E139B454EA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15/08/2019 22:58:25 GMT-03:00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C7FBE49-9706-4E3A-8669-1067F77276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395287"/>
            <a:ext cx="98202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F39753A-6A0D-49CF-B2E7-9D6A670A9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47887"/>
            <a:ext cx="8382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2F74011-7385-4E15-8E8A-E4EE455079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57187"/>
            <a:ext cx="98679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2019-08-16T01:58:26Z</dcterms:created>
  <dcterms:modified xsi:type="dcterms:W3CDTF">2019-08-16T01:58:26Z</dcterms:modified>
</cp:coreProperties>
</file>