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3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6C8C2-BAC1-4445-9FC6-60AE09A07E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86B5-6F8A-63F9-07BD-CA954991D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5765-7386-8608-104F-4F6B53126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F519-4FA4-5B56-7BCF-6997C07F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79B2-11AC-F21D-1491-49215AB8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17063" cy="4195481"/>
          </a:xfrm>
        </p:spPr>
        <p:txBody>
          <a:bodyPr>
            <a:normAutofit/>
          </a:bodyPr>
          <a:lstStyle/>
          <a:p>
            <a:r>
              <a:rPr lang="en-US" dirty="0"/>
              <a:t>Declaring (Creating) Variables</a:t>
            </a:r>
          </a:p>
          <a:p>
            <a:r>
              <a:rPr lang="en-US" dirty="0"/>
              <a:t>To create a variable, you must specify the type and assign it a value: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type is a C# type (such as </a:t>
            </a:r>
            <a:r>
              <a:rPr lang="en-US" sz="1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or </a:t>
            </a:r>
            <a:r>
              <a:rPr lang="en-US" sz="1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), and </a:t>
            </a:r>
            <a:r>
              <a:rPr lang="en-US" i="1" dirty="0" err="1"/>
              <a:t>variableName</a:t>
            </a:r>
            <a:r>
              <a:rPr lang="en-US" dirty="0"/>
              <a:t> is the name of the variable (such as </a:t>
            </a:r>
            <a:r>
              <a:rPr lang="en-US" b="1" i="1" dirty="0"/>
              <a:t>x</a:t>
            </a:r>
            <a:r>
              <a:rPr lang="en-US" dirty="0"/>
              <a:t> or </a:t>
            </a:r>
            <a:r>
              <a:rPr lang="en-US" b="1" i="1" dirty="0"/>
              <a:t>name</a:t>
            </a:r>
            <a:r>
              <a:rPr lang="en-US" dirty="0"/>
              <a:t>). The </a:t>
            </a:r>
            <a:r>
              <a:rPr lang="en-US" b="1" i="1" dirty="0"/>
              <a:t>equal sign </a:t>
            </a:r>
            <a:r>
              <a:rPr lang="en-US" dirty="0"/>
              <a:t>is used to assign values to the variable.</a:t>
            </a:r>
          </a:p>
          <a:p>
            <a:r>
              <a:rPr lang="en-US" dirty="0"/>
              <a:t>To create a variable that should store text, look at the following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B20A2-412C-BE94-82C9-4459243C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962210"/>
            <a:ext cx="2857500" cy="58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04250-4008-C5A7-267E-8072CA28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5262519"/>
            <a:ext cx="2770906" cy="7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0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9166-9243-89FB-25F4-3CDFFAE8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8D2F6-5CBB-02D1-2F28-8844B42D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8" y="1853248"/>
            <a:ext cx="2786528" cy="699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00029-6348-CFA8-DA5E-AE0E2712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98" y="2819597"/>
            <a:ext cx="3338702" cy="13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429A-16D6-817C-3AB7-DFF3069B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247A-15EB-EA95-D585-A4A93841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WriteLine()</a:t>
            </a:r>
            <a:r>
              <a:rPr lang="en-US" dirty="0"/>
              <a:t> method is often used to display variable values to the console window.</a:t>
            </a:r>
          </a:p>
          <a:p>
            <a:r>
              <a:rPr lang="en-US" dirty="0"/>
              <a:t>To combine both text and a variable, use the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character: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4D6BC-EC50-1803-64C6-E678E36F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56" y="3291874"/>
            <a:ext cx="4018025" cy="635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F675F-9752-0E4F-1609-62874F4D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57" y="4054062"/>
            <a:ext cx="4027632" cy="11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9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429A-16D6-817C-3AB7-DFF3069B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247A-15EB-EA95-D585-A4A93841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numeric values, the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character works as a mathematical operator (notice that we use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(integer) variables here):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85FE0-CB21-AF3D-6154-80D567C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80" y="2909833"/>
            <a:ext cx="5780185" cy="9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C641-CC52-1727-9D5D-DD48DABB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Many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BFA7-D540-C93D-CA72-0498CA36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more than one variable of the same type, use a comma-separated list: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assign the same value to multiple variables in one line: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85BCC-17C4-9CEC-842C-7A301F86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91" y="2847893"/>
            <a:ext cx="3628661" cy="704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96D54-AFCC-4849-F717-2F47C017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91" y="4347799"/>
            <a:ext cx="4145506" cy="9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DA64-2B2C-F7A7-B032-6D30E9F6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D08B-00F4-35C5-0AB7-20DC7531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C# </a:t>
            </a:r>
            <a:r>
              <a:rPr lang="en-US" b="1" i="1" dirty="0"/>
              <a:t>variables</a:t>
            </a:r>
            <a:r>
              <a:rPr lang="en-US" dirty="0"/>
              <a:t> must be </a:t>
            </a:r>
            <a:r>
              <a:rPr lang="en-US" b="1" i="1" dirty="0"/>
              <a:t>identified</a:t>
            </a:r>
            <a:r>
              <a:rPr lang="en-US" dirty="0"/>
              <a:t> with </a:t>
            </a:r>
            <a:r>
              <a:rPr lang="en-US" b="1" i="1" dirty="0"/>
              <a:t>unique names</a:t>
            </a:r>
            <a:r>
              <a:rPr lang="en-US" dirty="0"/>
              <a:t>.</a:t>
            </a:r>
          </a:p>
          <a:p>
            <a:r>
              <a:rPr lang="en-US" dirty="0"/>
              <a:t>These unique names are called </a:t>
            </a:r>
            <a:r>
              <a:rPr lang="en-US" b="1" i="1" dirty="0"/>
              <a:t>identifiers</a:t>
            </a:r>
            <a:r>
              <a:rPr lang="en-US" dirty="0"/>
              <a:t>.</a:t>
            </a:r>
          </a:p>
          <a:p>
            <a:r>
              <a:rPr lang="en-US" dirty="0"/>
              <a:t>Identifiers can be short names (like x and y) or more descriptive names (age, sum, </a:t>
            </a:r>
            <a:r>
              <a:rPr lang="en-US" dirty="0" err="1"/>
              <a:t>totalVolume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It is recommended to use descriptive names in order to create understandable and maintainable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62F27-9A68-3563-A45A-DC4A8B19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08" y="4414389"/>
            <a:ext cx="5508607" cy="13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rules for naming variables are:</a:t>
            </a:r>
          </a:p>
          <a:p>
            <a:pPr lvl="1"/>
            <a:r>
              <a:rPr lang="en-US" dirty="0"/>
              <a:t>Names can contain letters, digits and the underscore character (_)</a:t>
            </a:r>
          </a:p>
          <a:p>
            <a:pPr lvl="1"/>
            <a:r>
              <a:rPr lang="en-US" dirty="0"/>
              <a:t>Names must begin with a letter or underscore</a:t>
            </a:r>
          </a:p>
          <a:p>
            <a:pPr lvl="1"/>
            <a:r>
              <a:rPr lang="en-US" dirty="0"/>
              <a:t>Names should start with a lowercase letter and it cannot contain whitespace</a:t>
            </a:r>
          </a:p>
          <a:p>
            <a:pPr lvl="1"/>
            <a:r>
              <a:rPr lang="en-US" dirty="0"/>
              <a:t>Names are case sensitive ("</a:t>
            </a:r>
            <a:r>
              <a:rPr lang="en-US" dirty="0" err="1"/>
              <a:t>myVar</a:t>
            </a:r>
            <a:r>
              <a:rPr lang="en-US" dirty="0"/>
              <a:t>" and "</a:t>
            </a:r>
            <a:r>
              <a:rPr lang="en-US" dirty="0" err="1"/>
              <a:t>myvar</a:t>
            </a:r>
            <a:r>
              <a:rPr lang="en-US" dirty="0"/>
              <a:t>" are different variables)</a:t>
            </a:r>
          </a:p>
          <a:p>
            <a:pPr lvl="1"/>
            <a:r>
              <a:rPr lang="en-US" dirty="0"/>
              <a:t>Reserved words (like C# keywords, such as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or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314611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0D67-DDB0-E62D-2F37-857C094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0F13-9ACE-8366-6AEE-B1E98CC8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an object-oriented programming language created by Microsoft that runs on the .NET Framework.</a:t>
            </a:r>
          </a:p>
          <a:p>
            <a:r>
              <a:rPr lang="en-US" dirty="0"/>
              <a:t>C# has roots from the C family, and the language is close to other popular languages like C++ and Java.</a:t>
            </a:r>
          </a:p>
          <a:p>
            <a:r>
              <a:rPr lang="en-US" dirty="0"/>
              <a:t>C# is used for:</a:t>
            </a:r>
          </a:p>
          <a:p>
            <a:pPr lvl="1"/>
            <a:r>
              <a:rPr lang="en-US" dirty="0"/>
              <a:t>Mobile applications</a:t>
            </a:r>
          </a:p>
          <a:p>
            <a:pPr lvl="1"/>
            <a:r>
              <a:rPr lang="en-US" dirty="0"/>
              <a:t>Desktop applications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Web sites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VR</a:t>
            </a:r>
          </a:p>
          <a:p>
            <a:pPr lvl="1"/>
            <a:r>
              <a:rPr lang="en-US" dirty="0"/>
              <a:t>Database applications</a:t>
            </a:r>
          </a:p>
          <a:p>
            <a:pPr lvl="1"/>
            <a:r>
              <a:rPr lang="en-US" dirty="0"/>
              <a:t>And much, much more!</a:t>
            </a:r>
          </a:p>
        </p:txBody>
      </p:sp>
    </p:spTree>
    <p:extLst>
      <p:ext uri="{BB962C8B-B14F-4D97-AF65-F5344CB8AC3E}">
        <p14:creationId xmlns:p14="http://schemas.microsoft.com/office/powerpoint/2010/main" val="303930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EDFB-8657-C19B-446F-F4A71D70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D16A-457F-56FE-5F47-9A43110B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most popular programming language in the world</a:t>
            </a:r>
          </a:p>
          <a:p>
            <a:r>
              <a:rPr lang="en-US" dirty="0"/>
              <a:t>It is easy to learn and simple to use</a:t>
            </a:r>
          </a:p>
          <a:p>
            <a:r>
              <a:rPr lang="en-US" dirty="0"/>
              <a:t>It has a huge community support</a:t>
            </a:r>
          </a:p>
          <a:p>
            <a:r>
              <a:rPr lang="en-US" dirty="0"/>
              <a:t>C# is an object-oriented language which gives a clear structure to programs and allows code to be reused, lowering development costs</a:t>
            </a:r>
          </a:p>
          <a:p>
            <a:r>
              <a:rPr lang="en-US" dirty="0"/>
              <a:t>As C# is close to C, C++ and Java, it makes it easy for programmers to switch to C# or vice versa</a:t>
            </a:r>
          </a:p>
        </p:txBody>
      </p:sp>
    </p:spTree>
    <p:extLst>
      <p:ext uri="{BB962C8B-B14F-4D97-AF65-F5344CB8AC3E}">
        <p14:creationId xmlns:p14="http://schemas.microsoft.com/office/powerpoint/2010/main" val="2337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A9F3-5D96-DEEB-0B57-C1F62E0A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992D-E44A-16BF-029E-B585A151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print "Hello World" to the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3EAA2-961F-81A0-D409-31068F27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77" y="2685869"/>
            <a:ext cx="4769183" cy="31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867D-8622-4B5B-AC91-3519921B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3B5A-D162-E8D4-DCE1-312EB5B6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output values or print text in C#, you can use the WriteLine() method: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add as many WriteLine() methods as you want. Note that it will add a new line for each method: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also output numbers, and perform mathematical calculations: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CFA5-5FFB-A0D8-BE93-D75EF519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38" y="2467028"/>
            <a:ext cx="3029373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7B4DC8-94AD-49B9-4C1D-09C865DFE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38" y="3962288"/>
            <a:ext cx="3410426" cy="771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655BD-F1A0-50A7-F362-00484D17B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38" y="5371811"/>
            <a:ext cx="227679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B95C-2D97-8E2C-F70A-99E72E97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D987-BAB4-63CC-E5F1-82C9FD81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Write() method, which is similar to WriteLine().</a:t>
            </a:r>
          </a:p>
          <a:p>
            <a:r>
              <a:rPr lang="en-US" dirty="0"/>
              <a:t>The only difference is that it does not insert a new line at the end of the 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1DE8F-8B41-9631-EEEF-1654951C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10" y="3429000"/>
            <a:ext cx="411537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7598-BC76-9DFC-1981-B0D5F342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5DCA-44B3-9E12-DBBB-CDC6E6A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can be used to explain C# code, and to make it more readable. It can also be used to prevent execution when testing alternative code.</a:t>
            </a:r>
          </a:p>
          <a:p>
            <a:r>
              <a:rPr lang="en-US" dirty="0"/>
              <a:t>Single-line Comments</a:t>
            </a:r>
          </a:p>
          <a:p>
            <a:pPr lvl="1"/>
            <a:r>
              <a:rPr lang="en-US" dirty="0"/>
              <a:t>Single-line comments start with two forward slashes (//).</a:t>
            </a:r>
          </a:p>
          <a:p>
            <a:pPr lvl="1"/>
            <a:r>
              <a:rPr lang="en-US" dirty="0"/>
              <a:t>Any text between // and the end of the line is ignored by C# (will not be executed).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903B4-6421-3461-CB34-629C1EE9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45" y="4671970"/>
            <a:ext cx="3115110" cy="6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2A063-AB20-176D-38AB-6B4FA730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45" y="5369684"/>
            <a:ext cx="464884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7598-BC76-9DFC-1981-B0D5F342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5DCA-44B3-9E12-DBBB-CDC6E6A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Multi-line comments start with /* and ends with */.</a:t>
            </a:r>
          </a:p>
          <a:p>
            <a:r>
              <a:rPr lang="en-US" dirty="0"/>
              <a:t>Any text between /* and */ will be ignored by C#.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23D24-F480-2C76-5CBC-826EF958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78" y="3112476"/>
            <a:ext cx="5696034" cy="10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F519-4FA4-5B56-7BCF-6997C07F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79B2-11AC-F21D-1491-49215AB8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17063" cy="4195481"/>
          </a:xfrm>
        </p:spPr>
        <p:txBody>
          <a:bodyPr>
            <a:normAutofit/>
          </a:bodyPr>
          <a:lstStyle/>
          <a:p>
            <a:r>
              <a:rPr lang="en-US" dirty="0"/>
              <a:t>Variables are containers for storing data values.</a:t>
            </a:r>
          </a:p>
          <a:p>
            <a:r>
              <a:rPr lang="en-US" dirty="0"/>
              <a:t>In C#, there are different types of variables (defined with different keywords), for example:</a:t>
            </a:r>
          </a:p>
          <a:p>
            <a:pPr lvl="1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- stores integers (whole numbers), without decimals, such as 123 or -123</a:t>
            </a:r>
          </a:p>
          <a:p>
            <a:pPr lvl="1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- stores floating point numbers, with decimals, such as 19.99 or -19.99</a:t>
            </a:r>
          </a:p>
          <a:p>
            <a:pPr lvl="1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- stores single characters, such as 'a' or 'B'. Char values are surrounded by single quotes</a:t>
            </a:r>
          </a:p>
          <a:p>
            <a:pPr lvl="1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- stores text, such as "Hello World". String values are surrounded by double quotes</a:t>
            </a:r>
          </a:p>
          <a:p>
            <a:pPr lvl="1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 - stores values with two states: true or false</a:t>
            </a:r>
          </a:p>
        </p:txBody>
      </p:sp>
    </p:spTree>
    <p:extLst>
      <p:ext uri="{BB962C8B-B14F-4D97-AF65-F5344CB8AC3E}">
        <p14:creationId xmlns:p14="http://schemas.microsoft.com/office/powerpoint/2010/main" val="168006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763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 3</vt:lpstr>
      <vt:lpstr>Ion</vt:lpstr>
      <vt:lpstr>C#</vt:lpstr>
      <vt:lpstr>What is C#?</vt:lpstr>
      <vt:lpstr>Why Use C#?</vt:lpstr>
      <vt:lpstr>C# Syntax</vt:lpstr>
      <vt:lpstr>C# Output</vt:lpstr>
      <vt:lpstr>The Write Method</vt:lpstr>
      <vt:lpstr>C# Comments</vt:lpstr>
      <vt:lpstr>C# Comments</vt:lpstr>
      <vt:lpstr>C# Variables</vt:lpstr>
      <vt:lpstr>C# Variables</vt:lpstr>
      <vt:lpstr>C# Variables</vt:lpstr>
      <vt:lpstr>Display Variables</vt:lpstr>
      <vt:lpstr>Display Variables</vt:lpstr>
      <vt:lpstr>Declare Many Variables</vt:lpstr>
      <vt:lpstr>Identifiers</vt:lpstr>
      <vt:lpstr>Variable Naming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Kwak, Myungjae</dc:creator>
  <cp:lastModifiedBy>Kwak, Myungjae</cp:lastModifiedBy>
  <cp:revision>3</cp:revision>
  <dcterms:created xsi:type="dcterms:W3CDTF">2024-01-29T00:17:34Z</dcterms:created>
  <dcterms:modified xsi:type="dcterms:W3CDTF">2024-07-07T22:29:18Z</dcterms:modified>
</cp:coreProperties>
</file>