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0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34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6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2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6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3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6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7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26C8C2-BAC1-4445-9FC6-60AE09A07ED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86B5-6F8A-63F9-07BD-CA954991D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15765-7386-8608-104F-4F6B53126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2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7FDE-BA14-544D-5AEA-7E5D991A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74CD-1AF1-57FE-74B0-4513A41A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 below will print the numbers 0 to 4: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example will only print even values between 0 and 10: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0F647-9E94-9B7F-376E-621F4455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03" y="2600255"/>
            <a:ext cx="3672121" cy="1088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FACB21-0C94-06A8-E96F-C3D491776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02" y="4419534"/>
            <a:ext cx="4368565" cy="100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7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7FDE-BA14-544D-5AEA-7E5D991A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74CD-1AF1-57FE-74B0-4513A41A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possible to place a loop inside another loop. This is called a </a:t>
            </a:r>
            <a:r>
              <a:rPr lang="en-US" b="1" dirty="0"/>
              <a:t>nested loop</a:t>
            </a:r>
            <a:r>
              <a:rPr lang="en-US" dirty="0"/>
              <a:t>.</a:t>
            </a:r>
          </a:p>
          <a:p>
            <a:r>
              <a:rPr lang="en-US" dirty="0"/>
              <a:t>The "inner loop" will be executed one time for each iteration of the "outer loop":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8881F-EE3C-7F70-1E78-F605680B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831" y="3585994"/>
            <a:ext cx="7249537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4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7FDE-BA14-544D-5AEA-7E5D991A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74CD-1AF1-57FE-74B0-4513A41A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also a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/>
              <a:t> loop, which is used exclusively to loop through elements in an </a:t>
            </a:r>
            <a:r>
              <a:rPr lang="en-US" b="1" dirty="0"/>
              <a:t>array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example outputs all elements in the cars array, using a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/>
              <a:t> loop: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D8E14-65A4-91F9-FB28-932F93BB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40" y="2838383"/>
            <a:ext cx="4749668" cy="1019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7EA44C-BFC8-9B41-D126-30B03D41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40" y="4919582"/>
            <a:ext cx="5868219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4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5B2B-CF85-4E3E-A73B-A4EEECB7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DF07-258F-CB86-B158-13B29800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statement can also be used to jump out of a loop.</a:t>
            </a:r>
          </a:p>
          <a:p>
            <a:r>
              <a:rPr lang="en-US" dirty="0"/>
              <a:t>This example jumps out of the loop when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is equal to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EF9AF-EBF8-8ECC-0F75-DB357531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20" y="2985966"/>
            <a:ext cx="3432440" cy="17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5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5B2B-CF85-4E3E-A73B-A4EEECB7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DF07-258F-CB86-B158-13B29800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 statement breaks one iteration (in the loop), if a specified condition occurs, and continues with the next iteration in the loop.</a:t>
            </a:r>
          </a:p>
          <a:p>
            <a:r>
              <a:rPr lang="en-US" dirty="0"/>
              <a:t>This example skips the value of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0C92E-D640-4AC2-57AA-F4BBBF3A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76" y="3628897"/>
            <a:ext cx="4084105" cy="200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0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9535-EE4D-A5F6-5275-CC3CF8F2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 in While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39379-3B2A-165E-B12E-FBEAC115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16" y="2462055"/>
            <a:ext cx="2991267" cy="2238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71F0E7-59C0-E7BC-D35C-E9374DEE3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80" y="2462055"/>
            <a:ext cx="314368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1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 to select one of many code blocks to be executed.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730C6-DE08-67D7-EBA3-5778DF1D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12" y="2995425"/>
            <a:ext cx="1800476" cy="2676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6C54B-59C8-5C70-2E8A-15181AB210A4}"/>
              </a:ext>
            </a:extLst>
          </p:cNvPr>
          <p:cNvSpPr txBox="1"/>
          <p:nvPr/>
        </p:nvSpPr>
        <p:spPr>
          <a:xfrm>
            <a:off x="3887788" y="2973428"/>
            <a:ext cx="67089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expression is evaluated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of the expression is compared with the values of each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a match, the associated block of code is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and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/>
              <a:t> keywords will be described later in this chapter</a:t>
            </a:r>
          </a:p>
        </p:txBody>
      </p:sp>
    </p:spTree>
    <p:extLst>
      <p:ext uri="{BB962C8B-B14F-4D97-AF65-F5344CB8AC3E}">
        <p14:creationId xmlns:p14="http://schemas.microsoft.com/office/powerpoint/2010/main" val="31461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1A12E0-07CD-E8F1-449A-7B982B812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31" y="761613"/>
            <a:ext cx="4029637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0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C# reaches a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keyword, it breaks out of the switch block.</a:t>
            </a:r>
          </a:p>
          <a:p>
            <a:r>
              <a:rPr lang="en-US" dirty="0"/>
              <a:t>This will stop the execution of more code and case testing inside the block.</a:t>
            </a:r>
          </a:p>
          <a:p>
            <a:r>
              <a:rPr lang="en-US" dirty="0"/>
              <a:t>When a match is found, and the job is done, it's time for a break. There is no need for more testing.</a:t>
            </a:r>
          </a:p>
          <a:p>
            <a:r>
              <a:rPr lang="en-US" dirty="0"/>
              <a:t>A break can save a lot of execution time because it "ignores" the execution of all the rest of the code in the switch block.</a:t>
            </a:r>
          </a:p>
        </p:txBody>
      </p:sp>
    </p:spTree>
    <p:extLst>
      <p:ext uri="{BB962C8B-B14F-4D97-AF65-F5344CB8AC3E}">
        <p14:creationId xmlns:p14="http://schemas.microsoft.com/office/powerpoint/2010/main" val="75039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/>
              <a:t> keyword is optional and specifies some code to run if there is no case match: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F3DE6-6CBA-719D-FB60-F4364F94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83" y="2909671"/>
            <a:ext cx="632548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3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can execute a block of code as long as a specified condition is reached.</a:t>
            </a:r>
          </a:p>
          <a:p>
            <a:r>
              <a:rPr lang="en-US" dirty="0"/>
              <a:t>Loops are handy because they save time, reduce errors, and they make code more readable.</a:t>
            </a:r>
          </a:p>
        </p:txBody>
      </p:sp>
    </p:spTree>
    <p:extLst>
      <p:ext uri="{BB962C8B-B14F-4D97-AF65-F5344CB8AC3E}">
        <p14:creationId xmlns:p14="http://schemas.microsoft.com/office/powerpoint/2010/main" val="395159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loops through a block of code as long as a specified condition is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example below, the code in the loop will run, over and over again, as long as a variable (i) is less than 5: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584B2-5B38-F889-1F37-5EFD1D253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30" y="2919341"/>
            <a:ext cx="3505689" cy="1019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1DE99-E688-0A11-C4E5-7EBE6A795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30" y="5019120"/>
            <a:ext cx="289600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6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14768"/>
            <a:ext cx="8946541" cy="419548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/>
              <a:t>/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is a variant of the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loop. </a:t>
            </a:r>
          </a:p>
          <a:p>
            <a:r>
              <a:rPr lang="en-US" dirty="0"/>
              <a:t>This loop will execute the code block once, before checking if the condition is true, then it will repeat the loop as long as the condition is true.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example below uses a do/while loop. The loop will always be executed at least once, even if the condition is false, because the code block is executed before the condition is tested: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3D4FC-5EE6-F240-19CC-FD44392A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88" y="2834323"/>
            <a:ext cx="3038737" cy="1010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D1958-A6AF-C255-1D02-097F51BED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948" y="5057669"/>
            <a:ext cx="297221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5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7FDE-BA14-544D-5AEA-7E5D991A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74CD-1AF1-57FE-74B0-4513A41A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know exactly how many times you want to loop through a block of code, use the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instead of a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ABA27-2B50-BE27-47E2-AB4FA0DF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53" y="2838382"/>
            <a:ext cx="4791744" cy="971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6DB7FB-0CEC-729B-2C36-0AA3BA159CD6}"/>
              </a:ext>
            </a:extLst>
          </p:cNvPr>
          <p:cNvSpPr txBox="1"/>
          <p:nvPr/>
        </p:nvSpPr>
        <p:spPr>
          <a:xfrm>
            <a:off x="1504950" y="4009738"/>
            <a:ext cx="9201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Statement 1 is executed (one time) before the execution of the code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Statement 2 defines the condition for executing the code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Statement 3 is executed (every time) after the code block has been executed.</a:t>
            </a:r>
          </a:p>
        </p:txBody>
      </p:sp>
    </p:spTree>
    <p:extLst>
      <p:ext uri="{BB962C8B-B14F-4D97-AF65-F5344CB8AC3E}">
        <p14:creationId xmlns:p14="http://schemas.microsoft.com/office/powerpoint/2010/main" val="4240898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</TotalTime>
  <Words>595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Courier New</vt:lpstr>
      <vt:lpstr>Wingdings 3</vt:lpstr>
      <vt:lpstr>Ion</vt:lpstr>
      <vt:lpstr>C#</vt:lpstr>
      <vt:lpstr>Switch Statements</vt:lpstr>
      <vt:lpstr>PowerPoint Presentation</vt:lpstr>
      <vt:lpstr>The break Keyword</vt:lpstr>
      <vt:lpstr>The default Keyword</vt:lpstr>
      <vt:lpstr>Loops</vt:lpstr>
      <vt:lpstr>While Loop</vt:lpstr>
      <vt:lpstr>The Do/While Loop</vt:lpstr>
      <vt:lpstr>For Loop</vt:lpstr>
      <vt:lpstr>For Loop</vt:lpstr>
      <vt:lpstr>Nested Loops</vt:lpstr>
      <vt:lpstr>Foreach Loop</vt:lpstr>
      <vt:lpstr>Break and Continue</vt:lpstr>
      <vt:lpstr>Break and Continue</vt:lpstr>
      <vt:lpstr>Break and Continue in 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Kwak, Myungjae</dc:creator>
  <cp:lastModifiedBy>Kwak, Myungjae</cp:lastModifiedBy>
  <cp:revision>8</cp:revision>
  <dcterms:created xsi:type="dcterms:W3CDTF">2024-01-29T00:17:34Z</dcterms:created>
  <dcterms:modified xsi:type="dcterms:W3CDTF">2024-02-26T00:30:57Z</dcterms:modified>
</cp:coreProperties>
</file>