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63" r:id="rId3"/>
    <p:sldId id="362" r:id="rId4"/>
    <p:sldId id="333" r:id="rId5"/>
    <p:sldId id="354" r:id="rId6"/>
    <p:sldId id="364" r:id="rId7"/>
    <p:sldId id="336" r:id="rId8"/>
    <p:sldId id="365" r:id="rId9"/>
    <p:sldId id="366" r:id="rId10"/>
    <p:sldId id="335" r:id="rId11"/>
    <p:sldId id="338" r:id="rId12"/>
    <p:sldId id="355" r:id="rId13"/>
    <p:sldId id="313" r:id="rId14"/>
    <p:sldId id="356" r:id="rId15"/>
    <p:sldId id="357" r:id="rId16"/>
    <p:sldId id="358" r:id="rId17"/>
    <p:sldId id="315" r:id="rId18"/>
    <p:sldId id="339" r:id="rId19"/>
    <p:sldId id="359" r:id="rId20"/>
    <p:sldId id="361" r:id="rId21"/>
    <p:sldId id="360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364" autoAdjust="0"/>
  </p:normalViewPr>
  <p:slideViewPr>
    <p:cSldViewPr snapToGrid="0" snapToObjects="1">
      <p:cViewPr varScale="1">
        <p:scale>
          <a:sx n="96" d="100"/>
          <a:sy n="96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6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4054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7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3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4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78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279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75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231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5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944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531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49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660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209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016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11159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481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7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0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90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88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3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963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7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0471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85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197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15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1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230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618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54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251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7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13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0531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79295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0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68" r:id="rId4"/>
    <p:sldLayoutId id="2147483669" r:id="rId5"/>
    <p:sldLayoutId id="2147483651" r:id="rId6"/>
    <p:sldLayoutId id="2147483654" r:id="rId7"/>
    <p:sldLayoutId id="2147483655" r:id="rId8"/>
    <p:sldLayoutId id="2147483667" r:id="rId9"/>
    <p:sldLayoutId id="214748365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D254-12E0-CBB1-0863-BDAADC25C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Delegates, Anonymous Methods, and Lambda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AA40-44CD-03F1-4ACB-30EF3A76F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</a:t>
            </a:r>
            <a:r>
              <a:rPr 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26924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lambda expression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is a shortcut technique for writing an anonymous method</a:t>
            </a:r>
          </a:p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general format is: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lambda operator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is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Example: 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=&gt; x * x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Where 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to the left of the lambda operator is the name of a parameter variable and the expression to the right of the lambda operator,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x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, is the value to be returned</a:t>
            </a:r>
          </a:p>
        </p:txBody>
      </p:sp>
    </p:spTree>
    <p:extLst>
      <p:ext uri="{BB962C8B-B14F-4D97-AF65-F5344CB8AC3E}">
        <p14:creationId xmlns:p14="http://schemas.microsoft.com/office/powerpoint/2010/main" val="33851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</a:t>
            </a:r>
            <a:r>
              <a:rPr 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26924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Example: given the following delegate type declaration: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x);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To create a delegate of the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type that references a method which returns x squared, you can use a lambda expression to create the delegate: 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x =&gt; x * x;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On the right side of the equals sign (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) an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IntOperation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delegate named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is created. </a:t>
            </a:r>
          </a:p>
          <a:p>
            <a:pPr marL="0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lambda expression creates an anonymous method. </a:t>
            </a:r>
          </a:p>
        </p:txBody>
      </p:sp>
    </p:spTree>
    <p:extLst>
      <p:ext uri="{BB962C8B-B14F-4D97-AF65-F5344CB8AC3E}">
        <p14:creationId xmlns:p14="http://schemas.microsoft.com/office/powerpoint/2010/main" val="424540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Lambda Expressions with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370397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multiple parameters, any lambda expression used with that delegate must also have multiple parameters.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Given the following delegate type declaration: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IntCalculator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a, int b);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Here is how to use more than one parameter in a lambda expression: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IntCalculator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(a, b) =&gt; a + b;</a:t>
            </a:r>
            <a:endParaRPr lang="en-US" altLang="en-US" sz="1800" dirty="0">
              <a:solidFill>
                <a:srgbClr val="000000"/>
              </a:solidFill>
              <a:latin typeface="Arial (Body)"/>
              <a:ea typeface="+mn-ea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Write a comma separated list and enclose the list in parentheses</a:t>
            </a:r>
          </a:p>
        </p:txBody>
      </p:sp>
    </p:spTree>
    <p:extLst>
      <p:ext uri="{BB962C8B-B14F-4D97-AF65-F5344CB8AC3E}">
        <p14:creationId xmlns:p14="http://schemas.microsoft.com/office/powerpoint/2010/main" val="376014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Lambda Expressions with No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3854871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no parameters, any lambda expression used with that delegate must also have no parameters.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Given the following delegate type declaration: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TestMessage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Here is how to use a lambda expression with no parameters: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TestMessage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()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("Testing…");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Write a set of empty parentheses as the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1515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Options for Lambda Expressions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455035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If a delegate type specifies a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return type, any lambda expression used with that delegate will also be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don’t have to specify the data type of a lambda expression because the compiler will determine its type from the delegate type declaration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can write multiple statements in the body of a lambda expression as shown in this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IntOperation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TimesTwo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(x) =&gt; 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int a = x * 2;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return a;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1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Options for Lambda Expressions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3277790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A lambda expression can access the local variables that are declared in the method that contains the lambda expression if those variables are in scope and have been assigned a value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can use a lambda expression anywhere that a compatible delegate is expected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Lambda expressions are a quick and concise way to define simple methods in a class declaration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502921"/>
            <a:ext cx="8229600" cy="1097279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Built-In Delegates: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Action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and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70150"/>
          </a:xfrm>
        </p:spPr>
        <p:txBody>
          <a:bodyPr wrap="square" lIns="91425" tIns="91425" rIns="91425" bIns="91425">
            <a:sp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.NET provides delegate types that simplify the process of creating certain types of delegates.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Action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method that accepts 0 to 16 arguments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method that accepts 0 to 16 arguments and returns a value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Predicate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invokes a method that accepts one argument and returns a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99920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+mn-lt"/>
              </a:rPr>
              <a:t>To use an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b="1" dirty="0">
                <a:latin typeface="+mn-lt"/>
              </a:rPr>
              <a:t> delegate </a:t>
            </a:r>
            <a:r>
              <a:rPr lang="en-US" altLang="en-US" sz="1800" dirty="0">
                <a:latin typeface="+mn-lt"/>
              </a:rPr>
              <a:t>it is not necessary to declare the delegate type because it is built into .NET.</a:t>
            </a:r>
          </a:p>
          <a:p>
            <a:pPr eaLnBrk="1" hangingPunct="1"/>
            <a:r>
              <a:rPr lang="en-US" altLang="en-US" sz="1800" dirty="0">
                <a:latin typeface="+mn-lt"/>
              </a:rPr>
              <a:t>The following example uses a lambda expression to create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>
                <a:latin typeface="+mn-lt"/>
              </a:rPr>
              <a:t> delegate that accepts no arguments: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DisplayTest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("Testing…testing…");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The following example creates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/>
              <a:t> delegate that has one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dirty="0"/>
              <a:t> parameter: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Action&lt;string&gt;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str =&gt;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eaLnBrk="1" hangingPunct="1"/>
            <a:r>
              <a:rPr lang="en-US" altLang="en-US" sz="1800" dirty="0"/>
              <a:t>The following example creates an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altLang="en-US" sz="1800" dirty="0"/>
              <a:t> delegate with three parameters: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Action&lt;int, double, string&gt;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ShowValues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(a, b, c)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 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3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You can use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b="1" dirty="0">
                <a:latin typeface="+mn-lt"/>
              </a:rPr>
              <a:t> delegate </a:t>
            </a:r>
            <a:r>
              <a:rPr lang="en-US" altLang="en-US" sz="2000" dirty="0">
                <a:latin typeface="+mn-lt"/>
              </a:rPr>
              <a:t>to invoke a value-returning method that takes 0 to 16 arguments.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The following example uses a lambda expression to create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>
                <a:latin typeface="+mn-lt"/>
              </a:rPr>
              <a:t> delegate that accepts no arguments and returns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marL="486918" lvl="1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"Testing…testing…";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 pass arguments to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/>
              <a:t> delegate you must specify the data type of each of the delegate’s parameters and the data type of the value being returned from the delegate</a:t>
            </a:r>
          </a:p>
          <a:p>
            <a:pPr eaLnBrk="1" hangingPunct="1"/>
            <a:r>
              <a:rPr lang="en-US" altLang="en-US" sz="2000" dirty="0"/>
              <a:t>The following example creates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/>
              <a:t> delegate that returns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/>
              <a:t> and has one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/>
              <a:t> parameter:</a:t>
            </a:r>
          </a:p>
          <a:p>
            <a:pPr marL="486918" lvl="1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double&gt; Half = x =&gt; x * 0.5;</a:t>
            </a:r>
          </a:p>
        </p:txBody>
      </p:sp>
    </p:spTree>
    <p:extLst>
      <p:ext uri="{BB962C8B-B14F-4D97-AF65-F5344CB8AC3E}">
        <p14:creationId xmlns:p14="http://schemas.microsoft.com/office/powerpoint/2010/main" val="180295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dirty="0"/>
              <a:t>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2071466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You can use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altLang="en-US" sz="2000" b="1" dirty="0">
                <a:latin typeface="+mn-lt"/>
              </a:rPr>
              <a:t> delegate </a:t>
            </a:r>
            <a:r>
              <a:rPr lang="en-US" altLang="en-US" sz="2000" dirty="0">
                <a:latin typeface="+mn-lt"/>
              </a:rPr>
              <a:t>to invoke a method accepts one argument and returns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latin typeface="+mn-lt"/>
              </a:rPr>
              <a:t> value. 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The following example is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altLang="en-US" sz="2000" dirty="0">
                <a:latin typeface="+mn-lt"/>
              </a:rPr>
              <a:t> delegate that has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+mn-lt"/>
              </a:rPr>
              <a:t> parameter: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Predicate&lt;int&gt;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x =&gt; x % 2 == 0;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5035" y="3429000"/>
            <a:ext cx="8229600" cy="27078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following shows how to invoke the method: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(num))</a:t>
            </a:r>
          </a:p>
          <a:p>
            <a:pPr marL="48691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number is even.");</a:t>
            </a:r>
          </a:p>
        </p:txBody>
      </p:sp>
    </p:spTree>
    <p:extLst>
      <p:ext uri="{BB962C8B-B14F-4D97-AF65-F5344CB8AC3E}">
        <p14:creationId xmlns:p14="http://schemas.microsoft.com/office/powerpoint/2010/main" val="5462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(1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delegate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is an object that works like a reference variable that is referring to a method.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You can assign a method to a delegate and use that delegate to call the method by first declaring 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delegate type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using the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 keyword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. You do this by specifying the method’s return type and its parameters. Example: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Assume we have the following method inside a class: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6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68" y="527901"/>
            <a:ext cx="8229600" cy="71876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Methods that Work with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328" y="1447546"/>
            <a:ext cx="8229600" cy="2770631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collection provides several methods that accept a delegate as an argument. </a:t>
            </a: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Each of these methods uses the delegate to perform an operation on the elements of the list. </a:t>
            </a:r>
            <a:endParaRPr lang="en-US" altLang="en-US" sz="2200" dirty="0">
              <a:solidFill>
                <a:srgbClr val="000000"/>
              </a:solidFill>
              <a:latin typeface="+mn-lt"/>
            </a:endParaRP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Here are a few of the methods that can be used. There are others shown in the textbook.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Exists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</a:rPr>
              <a:t>: determines whether an element exists in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Find: </a:t>
            </a:r>
            <a:r>
              <a:rPr lang="en-US" altLang="en-US" sz="1800" dirty="0">
                <a:solidFill>
                  <a:srgbClr val="000000"/>
                </a:solidFill>
              </a:rPr>
              <a:t>finds the first element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finds all the elements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performs an action on each element in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</a:rPr>
              <a:t>removes all elements for which a condition is true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endParaRPr lang="en-US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5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(2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286182" indent="-28575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Declare the delegate: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endParaRPr lang="en-US" altLang="en-US" sz="1800" dirty="0">
              <a:solidFill>
                <a:srgbClr val="000000"/>
              </a:solidFill>
              <a:latin typeface="Arial (Body)"/>
            </a:endParaRP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The delegate named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can reference any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method that has a single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parameter.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6182" indent="-2857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This statement creates a delegate named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and assigns the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method to the delegate.</a:t>
            </a:r>
          </a:p>
          <a:p>
            <a:pPr marL="432" indent="0" fontAlgn="base"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Delegates </a:t>
            </a:r>
            <a:r>
              <a:rPr lang="en-US" sz="2000" b="0" dirty="0"/>
              <a:t>(3 of 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432" lvl="0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Summary of how to create and use a delegate: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Declare a delegate type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Create an instance of the delegate type and make it reference a method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Use the delegate to call the method</a:t>
            </a:r>
          </a:p>
          <a:p>
            <a:pPr marL="432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Example: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40900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81286-CC0B-CAF4-32EA-6D5E0CB81445}"/>
              </a:ext>
            </a:extLst>
          </p:cNvPr>
          <p:cNvSpPr txBox="1"/>
          <p:nvPr/>
        </p:nvSpPr>
        <p:spPr>
          <a:xfrm>
            <a:off x="1321904" y="1228397"/>
            <a:ext cx="6500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internal class Program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public delegate void Callback(string message);        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static void Main(string[]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// Instantiate the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Callback handler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DelegateMethod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// Call the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handler("Hello World");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// Create a method for a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public static void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DelegateMethod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(string message)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450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Delegates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75860" y="1600198"/>
            <a:ext cx="8010939" cy="4169005"/>
          </a:xfrm>
        </p:spPr>
        <p:txBody>
          <a:bodyPr/>
          <a:lstStyle/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Reassigning delegates: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A delegate can be reassigned to another method so long as the method’s return type and parameter list match that of the delegate type.</a:t>
            </a:r>
          </a:p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Passing a delegate to a method: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Delegates can be passed as arguments to methods</a:t>
            </a:r>
          </a:p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Multicast delegates: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A delegate that references multiple methods is known as a </a:t>
            </a:r>
            <a:r>
              <a:rPr lang="en-US" altLang="en-US" sz="1800" b="1" dirty="0">
                <a:solidFill>
                  <a:srgbClr val="000000"/>
                </a:solidFill>
                <a:latin typeface="Arial (Body)"/>
              </a:rPr>
              <a:t>multicast delegate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When a delegate is invoked, each method referenced by the delegate will be executed in the order in which they were added to the delegate</a:t>
            </a:r>
          </a:p>
          <a:p>
            <a:pPr marL="457632" lvl="0" indent="-4572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 operator is used to add a method to a delegate</a:t>
            </a:r>
          </a:p>
        </p:txBody>
      </p:sp>
    </p:spTree>
    <p:extLst>
      <p:ext uri="{BB962C8B-B14F-4D97-AF65-F5344CB8AC3E}">
        <p14:creationId xmlns:p14="http://schemas.microsoft.com/office/powerpoint/2010/main" val="6382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9F23D-F08F-43DF-DA06-22FF9B2BAB30}"/>
              </a:ext>
            </a:extLst>
          </p:cNvPr>
          <p:cNvSpPr txBox="1"/>
          <p:nvPr/>
        </p:nvSpPr>
        <p:spPr>
          <a:xfrm>
            <a:off x="382657" y="1033671"/>
            <a:ext cx="849298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public delegate void Callback(string message); 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static void Main(string[]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// Instantiate the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Callback handler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DelegateMethod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// Call the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handler("Hello World");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// Call a function by passing a delegate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MethodWithCallback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(1, 2, handler);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// Create a method for a delegate.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DelegateMethod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(string message)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MethodWithCallback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(int param1, int param2, Callback callback)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callback("The number is: " + (param1 + param2).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0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E1BFD-260A-4F9F-4334-965A3744154F}"/>
              </a:ext>
            </a:extLst>
          </p:cNvPr>
          <p:cNvSpPr txBox="1"/>
          <p:nvPr/>
        </p:nvSpPr>
        <p:spPr>
          <a:xfrm>
            <a:off x="983974" y="538059"/>
            <a:ext cx="610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public class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MethodClass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public void Method1(string message)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public void Method2(string message)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F06EC-BF23-10AF-4689-EF5D1DCD978A}"/>
              </a:ext>
            </a:extLst>
          </p:cNvPr>
          <p:cNvSpPr txBox="1"/>
          <p:nvPr/>
        </p:nvSpPr>
        <p:spPr>
          <a:xfrm>
            <a:off x="1272208" y="2818946"/>
            <a:ext cx="55659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var obj = new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 d1 = obj.Method1;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 d2 = obj.Method2;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 d3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DelegateMethod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//Both types of assignment are valid.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Callback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allMethodsDelegate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d1 + d2;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allMethodsDelegate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+= d3;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d1("d1 is called");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d2("d2 is called");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allMethodsDelegate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allMethodsDelegate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is called");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8942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An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anonymous method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is a method that has no name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A delegate can refer to an anonymous method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Given the following delegate type declaration:</a:t>
            </a:r>
          </a:p>
          <a:p>
            <a:pPr marL="886968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 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WorksWithAString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This code creates a delegate that references an anonymous method:</a:t>
            </a:r>
          </a:p>
          <a:p>
            <a:pPr marL="886968" lvl="2" indent="0" fontAlgn="base"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WorksWithAString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= delegate(string str)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This statement uses the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delegate to call the anonymous method, passing in a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. The anonymous method displays that string in a message box.</a:t>
            </a:r>
          </a:p>
          <a:p>
            <a:pPr marL="886968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Display("Calling all anonymous methods!");</a:t>
            </a:r>
          </a:p>
        </p:txBody>
      </p:sp>
    </p:spTree>
    <p:extLst>
      <p:ext uri="{BB962C8B-B14F-4D97-AF65-F5344CB8AC3E}">
        <p14:creationId xmlns:p14="http://schemas.microsoft.com/office/powerpoint/2010/main" val="1567995128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9781</TotalTime>
  <Words>1682</Words>
  <Application>Microsoft Office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(Body)</vt:lpstr>
      <vt:lpstr>Noto Sans Symbols</vt:lpstr>
      <vt:lpstr>Arial</vt:lpstr>
      <vt:lpstr>Cascadia Mono</vt:lpstr>
      <vt:lpstr>Courier New</vt:lpstr>
      <vt:lpstr>Times New Roman</vt:lpstr>
      <vt:lpstr>Verdana</vt:lpstr>
      <vt:lpstr>508 Lecture</vt:lpstr>
      <vt:lpstr>1_508 Lecture</vt:lpstr>
      <vt:lpstr>Delegates, Anonymous Methods, and Lambda Expressions</vt:lpstr>
      <vt:lpstr>Delegates (1 of 3)</vt:lpstr>
      <vt:lpstr>Delegates (2 of 3)</vt:lpstr>
      <vt:lpstr>Delegates (3 of 3)</vt:lpstr>
      <vt:lpstr>PowerPoint Presentation</vt:lpstr>
      <vt:lpstr>Working with Delegates</vt:lpstr>
      <vt:lpstr>PowerPoint Presentation</vt:lpstr>
      <vt:lpstr>PowerPoint Presentation</vt:lpstr>
      <vt:lpstr>Anonymous Methods</vt:lpstr>
      <vt:lpstr>Lambda Expressions (1 of 2)</vt:lpstr>
      <vt:lpstr>Lambda Expressions (2 of 2)</vt:lpstr>
      <vt:lpstr>Lambda Expressions with Multiple Parameters</vt:lpstr>
      <vt:lpstr>Lambda Expressions with No Parameters</vt:lpstr>
      <vt:lpstr>Other Options for Lambda Expressions (1 of 2)</vt:lpstr>
      <vt:lpstr>Other Options for Lambda Expressions (2 of 2)</vt:lpstr>
      <vt:lpstr>Built-In Delegates: Action, Func, and Predicate</vt:lpstr>
      <vt:lpstr>Action Delegates</vt:lpstr>
      <vt:lpstr>Func Delegates</vt:lpstr>
      <vt:lpstr>Predicate Delegates</vt:lpstr>
      <vt:lpstr>List Methods that Work with Delegates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Visual C#®, 4e</dc:title>
  <dc:subject>Computer Science</dc:subject>
  <dc:creator>Gaddis</dc:creator>
  <cp:keywords>Starting Out With Visual C#</cp:keywords>
  <cp:lastModifiedBy>Kwak, Myungjae</cp:lastModifiedBy>
  <cp:revision>1059</cp:revision>
  <dcterms:modified xsi:type="dcterms:W3CDTF">2024-07-11T02:49:51Z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