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C5AFE-247A-4BF3-A730-EF6B01B98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351510-B8D1-43A8-A2B2-301640E2C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5F4DF5-6001-4D3A-8DAB-3635DBCE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FB2-114D-46CE-AA93-64C9A93A2C35}" type="datetimeFigureOut">
              <a:rPr lang="es-CO" smtClean="0"/>
              <a:t>2021/05/15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B374A0-7FFF-4B9F-A2B3-0DE19DDD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E34B2F-2D85-4BF9-84E6-9B59547C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0573-2521-4931-BB36-BA01E389A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191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A241D-930E-4F8E-98E6-CCDB4E68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DF2657-57B4-41CC-994B-776CABC68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360ADD-92B7-4950-BA87-6B449119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FB2-114D-46CE-AA93-64C9A93A2C35}" type="datetimeFigureOut">
              <a:rPr lang="es-CO" smtClean="0"/>
              <a:t>2021/05/15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9E6360-7EE6-4554-944C-2C56BB10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30C2F2-E191-4B1C-A9EE-8D024DD2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0573-2521-4931-BB36-BA01E389A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843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1599EA-E51A-402D-A79A-922FDA739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B2F3F-CB80-45D4-AAE7-5074F98A3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516940-294B-4F31-A529-5A145E9C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FB2-114D-46CE-AA93-64C9A93A2C35}" type="datetimeFigureOut">
              <a:rPr lang="es-CO" smtClean="0"/>
              <a:t>2021/05/15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6BEDA-13EC-4BEB-A08B-F48D6D63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78F80-E793-4E18-8ECC-099ED15C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0573-2521-4931-BB36-BA01E389A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915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49A16-67BA-457A-80B9-5B15B476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56592C-913A-4EEE-9EFE-1946B301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A8549F-3FEB-4DC1-A1D2-27E55E36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FB2-114D-46CE-AA93-64C9A93A2C35}" type="datetimeFigureOut">
              <a:rPr lang="es-CO" smtClean="0"/>
              <a:t>2021/05/15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374432-AA71-47BE-BDC8-98C514FD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891FA7-5C96-45D8-92F3-25FB457C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0573-2521-4931-BB36-BA01E389A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447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863E4-36F5-4FAB-9C7E-87C27BCD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246F3D-10D8-402C-A4CE-F8790B52E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7EC20-82E4-4EF2-8590-228DA960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FB2-114D-46CE-AA93-64C9A93A2C35}" type="datetimeFigureOut">
              <a:rPr lang="es-CO" smtClean="0"/>
              <a:t>2021/05/15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13CB7-DA8C-4345-8A01-5C9FBCE4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14FF81-379F-494F-B490-EB422668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0573-2521-4931-BB36-BA01E389A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341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BD307-1E1C-4AA3-B3F0-93CB83FD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E2D40-1E49-4B0A-8006-5D6C150CA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71E8F8-E8A1-483B-B092-2F3BF363C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C69063-BA0B-4B3D-A1EA-E64DB93E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FB2-114D-46CE-AA93-64C9A93A2C35}" type="datetimeFigureOut">
              <a:rPr lang="es-CO" smtClean="0"/>
              <a:t>2021/05/15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4F2378-9F39-46D2-ADFE-A1D8AB21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B57CEB-4A8D-4EDD-B0BB-99441877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0573-2521-4931-BB36-BA01E389A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38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ACDC-17E2-4D36-A848-D1856553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B5EA56-C486-4606-ACD5-69B89152F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5E3955-B6AB-4C12-BBF7-DFC4883F7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984541-F4D6-4BB0-9629-B6331BD5C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99CCFD-7ECD-4969-8703-5CC037CFE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BCBF4A-CD0A-4D05-B40D-C6D8BB11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FB2-114D-46CE-AA93-64C9A93A2C35}" type="datetimeFigureOut">
              <a:rPr lang="es-CO" smtClean="0"/>
              <a:t>2021/05/15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8EDDF0-C849-4808-87A4-E8FA2015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F63B64-5DDB-435F-AADE-DA99421C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0573-2521-4931-BB36-BA01E389A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093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A3CBC-2D67-45B9-944D-F7ABC87F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14E6A5-7C93-45A7-AFA5-344C1DE8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FB2-114D-46CE-AA93-64C9A93A2C35}" type="datetimeFigureOut">
              <a:rPr lang="es-CO" smtClean="0"/>
              <a:t>2021/05/15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681D2F-D043-412B-8F37-A56C83DE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ECCBDD-567D-465C-829B-ADF81D0F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0573-2521-4931-BB36-BA01E389A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10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4A8F16-A20C-406C-A1C0-DAB99D3F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FB2-114D-46CE-AA93-64C9A93A2C35}" type="datetimeFigureOut">
              <a:rPr lang="es-CO" smtClean="0"/>
              <a:t>2021/05/15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490830-B3C6-4C41-8D1B-AFAB8CBE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116694-8DDD-499A-AF9F-BFDA0BFC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0573-2521-4931-BB36-BA01E389A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035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71339-3D54-4328-8B96-2F86B2E6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BD0682-CE27-4650-B4C9-B65A597B5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3D1507-F340-4FF7-9F8A-C1E673880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301897-F4C3-4493-9FCB-527F62C9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FB2-114D-46CE-AA93-64C9A93A2C35}" type="datetimeFigureOut">
              <a:rPr lang="es-CO" smtClean="0"/>
              <a:t>2021/05/15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AADE1C-5D8C-4032-836A-EAE4B91D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DD4D76-5459-418B-9330-3A6D8F23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0573-2521-4931-BB36-BA01E389A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474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FC7E-7E62-48CE-BA84-B65CF578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361C2D-7141-41EF-9267-9B3FDBC7E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DD9990-DA07-4062-9134-D9540A07E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7D02AE-EC03-44D8-86E6-28A97DF9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FB2-114D-46CE-AA93-64C9A93A2C35}" type="datetimeFigureOut">
              <a:rPr lang="es-CO" smtClean="0"/>
              <a:t>2021/05/15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49F979-92C9-442F-BF8D-81957B31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190480-26C2-43BB-9E1F-4BA08327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0573-2521-4931-BB36-BA01E389A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06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989691-CBAA-4FD4-ADAE-03A88FB8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A70635-C013-495E-9A72-D6C7BCEBA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83B623-8291-4582-BFF3-F4004185B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0DFB2-114D-46CE-AA93-64C9A93A2C35}" type="datetimeFigureOut">
              <a:rPr lang="es-CO" smtClean="0"/>
              <a:t>2021/05/15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E2B3C8-2AFE-4ABD-B497-DCAA21CF1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3FBD3F-4747-4CD9-88C3-24145C7E3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60573-2521-4931-BB36-BA01E389A7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233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83A9EC1-B046-4591-87DA-03D18068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71437"/>
            <a:ext cx="902017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8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49D0B-A6E0-414A-8332-577E585D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Formas de declarar e inicializar variables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D78647-FA95-4163-B737-0E0ABB5DE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2085975"/>
            <a:ext cx="52101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7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1880C-1219-4ED8-889D-C89730D39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437"/>
            <a:ext cx="10515600" cy="5670526"/>
          </a:xfrm>
        </p:spPr>
        <p:txBody>
          <a:bodyPr/>
          <a:lstStyle/>
          <a:p>
            <a:r>
              <a:rPr lang="es-ES" dirty="0" err="1"/>
              <a:t>Go</a:t>
            </a:r>
            <a:r>
              <a:rPr lang="es-ES" dirty="0"/>
              <a:t> no permite cambiar el tipo de dato que tiene asignado una variable. En caso de requerirlo se debe hacer un casting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Go</a:t>
            </a:r>
            <a:r>
              <a:rPr lang="es-ES" dirty="0"/>
              <a:t> inicializa las variables numéricas en 0, los </a:t>
            </a:r>
            <a:r>
              <a:rPr lang="es-ES" dirty="0" err="1"/>
              <a:t>string</a:t>
            </a:r>
            <a:r>
              <a:rPr lang="es-ES" dirty="0"/>
              <a:t> en “” y los </a:t>
            </a:r>
            <a:r>
              <a:rPr lang="es-ES" dirty="0" err="1"/>
              <a:t>booleans</a:t>
            </a:r>
            <a:r>
              <a:rPr lang="es-ES" dirty="0"/>
              <a:t> en false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11E4F2-C686-4368-B75D-BEA3FB87F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6107"/>
            <a:ext cx="5680563" cy="26246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0897645-BE09-44B7-AFAA-B9003B96C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930" y="1386107"/>
            <a:ext cx="4517016" cy="262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1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BE53B4B-F83B-4AEF-B9B6-A139D8ECB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204787"/>
            <a:ext cx="898207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8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017FCBE-22C2-47EC-A6FA-9EA2D746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0"/>
            <a:ext cx="8943975" cy="54673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F00DF16-7C20-4F63-A8A9-B8AA699217DE}"/>
              </a:ext>
            </a:extLst>
          </p:cNvPr>
          <p:cNvSpPr txBox="1"/>
          <p:nvPr/>
        </p:nvSpPr>
        <p:spPr>
          <a:xfrm>
            <a:off x="576775" y="5711483"/>
            <a:ext cx="11584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Una variable, función o método tiene un </a:t>
            </a:r>
            <a:r>
              <a:rPr lang="es-ES" dirty="0" err="1"/>
              <a:t>scope</a:t>
            </a:r>
            <a:r>
              <a:rPr lang="es-ES" dirty="0"/>
              <a:t> privado si esta empieza con una letra  minúscula, si empieza con una letra </a:t>
            </a:r>
          </a:p>
          <a:p>
            <a:r>
              <a:rPr lang="es-ES" dirty="0"/>
              <a:t>en mayúscula son componentes que se exportan a otro </a:t>
            </a:r>
            <a:r>
              <a:rPr lang="es-ES" dirty="0" err="1"/>
              <a:t>scope</a:t>
            </a:r>
            <a:r>
              <a:rPr lang="es-ES" dirty="0"/>
              <a:t> a otros paquetes. Son propiedades o funciones que nos </a:t>
            </a:r>
          </a:p>
          <a:p>
            <a:r>
              <a:rPr lang="es-ES" dirty="0"/>
              <a:t>Aparecen disponibles con el operador 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846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3CA23D4-0C18-421C-BA2C-F6D6EF7F9DBF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Instalando</a:t>
            </a:r>
            <a:r>
              <a:rPr lang="en-US" sz="2000" dirty="0"/>
              <a:t> Go: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descarga</a:t>
            </a:r>
            <a:r>
              <a:rPr lang="en-US" sz="2000" dirty="0"/>
              <a:t> de </a:t>
            </a:r>
            <a:r>
              <a:rPr lang="en-US" sz="2000" dirty="0">
                <a:hlinkClick r:id="rId2"/>
              </a:rPr>
              <a:t>https://golang.org/</a:t>
            </a:r>
            <a:r>
              <a:rPr lang="en-US" sz="2000" dirty="0"/>
              <a:t> y se </a:t>
            </a:r>
            <a:r>
              <a:rPr lang="en-US" sz="2000" dirty="0" err="1"/>
              <a:t>hace</a:t>
            </a:r>
            <a:r>
              <a:rPr lang="en-US" sz="2000" dirty="0"/>
              <a:t> la </a:t>
            </a:r>
            <a:r>
              <a:rPr lang="en-US" sz="2000" dirty="0" err="1"/>
              <a:t>instalación</a:t>
            </a:r>
            <a:r>
              <a:rPr lang="en-US" sz="2000" dirty="0"/>
              <a:t> </a:t>
            </a:r>
            <a:r>
              <a:rPr lang="en-US" sz="2000" dirty="0" err="1"/>
              <a:t>típica</a:t>
            </a:r>
            <a:r>
              <a:rPr lang="en-US" sz="2000" dirty="0"/>
              <a:t> de Windows. Next </a:t>
            </a:r>
            <a:r>
              <a:rPr lang="en-US" sz="2000" dirty="0" err="1"/>
              <a:t>next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Para </a:t>
            </a:r>
            <a:r>
              <a:rPr lang="en-US" sz="2000" dirty="0" err="1"/>
              <a:t>validar</a:t>
            </a:r>
            <a:r>
              <a:rPr lang="en-US" sz="2000" dirty="0"/>
              <a:t> la </a:t>
            </a:r>
            <a:r>
              <a:rPr lang="en-US" sz="2000" dirty="0" err="1"/>
              <a:t>correcta</a:t>
            </a:r>
            <a:r>
              <a:rPr lang="en-US" sz="2000" dirty="0"/>
              <a:t> </a:t>
            </a:r>
            <a:r>
              <a:rPr lang="en-US" sz="2000" dirty="0" err="1"/>
              <a:t>instalación</a:t>
            </a:r>
            <a:r>
              <a:rPr lang="en-US" sz="2000" dirty="0"/>
              <a:t> </a:t>
            </a:r>
            <a:r>
              <a:rPr lang="en-US" sz="2000" dirty="0" err="1"/>
              <a:t>abrir</a:t>
            </a:r>
            <a:r>
              <a:rPr lang="en-US" sz="2000" dirty="0"/>
              <a:t> el CMD y </a:t>
            </a:r>
            <a:r>
              <a:rPr lang="en-US" sz="2000" dirty="0" err="1"/>
              <a:t>colocar</a:t>
            </a:r>
            <a:r>
              <a:rPr lang="en-US" sz="2000" dirty="0"/>
              <a:t> go y </a:t>
            </a:r>
            <a:r>
              <a:rPr lang="en-US" sz="2000" dirty="0" err="1"/>
              <a:t>nos</a:t>
            </a:r>
            <a:r>
              <a:rPr lang="en-US" sz="2000" dirty="0"/>
              <a:t> debe </a:t>
            </a:r>
            <a:r>
              <a:rPr lang="en-US" sz="2000" dirty="0" err="1"/>
              <a:t>mostrar</a:t>
            </a:r>
            <a:r>
              <a:rPr lang="en-US" sz="2000" dirty="0"/>
              <a:t> la imagen de la </a:t>
            </a:r>
            <a:r>
              <a:rPr lang="en-US" sz="2000" dirty="0" err="1"/>
              <a:t>derecha</a:t>
            </a:r>
            <a:r>
              <a:rPr lang="en-US" sz="2000" dirty="0"/>
              <a:t> que </a:t>
            </a:r>
            <a:r>
              <a:rPr lang="en-US" sz="2000" dirty="0" err="1"/>
              <a:t>corresponde</a:t>
            </a:r>
            <a:r>
              <a:rPr lang="en-US" sz="2000" dirty="0"/>
              <a:t> a los commandos que Podemos usar de go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D58B99-AC45-418F-923F-8A3EE7650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2" r="18056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9E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99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5403A-0E17-4C86-9AB6-DF2560A6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Configurando VSCODE</a:t>
            </a:r>
          </a:p>
        </p:txBody>
      </p:sp>
      <p:pic>
        <p:nvPicPr>
          <p:cNvPr id="4" name="Imagen 3" descr="Captura de pantalla de un teléfono celular&#10;&#10;Descripción generada automáticamente">
            <a:extLst>
              <a:ext uri="{FF2B5EF4-FFF2-40B4-BE49-F238E27FC236}">
                <a16:creationId xmlns:a16="http://schemas.microsoft.com/office/drawing/2014/main" id="{EFC110AB-85EB-4527-975B-7351D2C0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35" y="1863801"/>
            <a:ext cx="7133729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7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76DE86-5634-4455-BD5C-0F37D6BAB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BCAB3FC-944B-4684-B241-18FBD02463ED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Siempre</a:t>
            </a:r>
            <a:r>
              <a:rPr lang="en-US" dirty="0"/>
              <a:t> se debe </a:t>
            </a:r>
            <a:r>
              <a:rPr lang="en-US" dirty="0" err="1"/>
              <a:t>iniciar</a:t>
            </a:r>
            <a:r>
              <a:rPr lang="en-US" dirty="0"/>
              <a:t> con la palabra </a:t>
            </a:r>
            <a:r>
              <a:rPr lang="en-US" dirty="0" err="1"/>
              <a:t>reservada</a:t>
            </a:r>
            <a:r>
              <a:rPr lang="en-US" dirty="0"/>
              <a:t> </a:t>
            </a:r>
            <a:r>
              <a:rPr lang="en-US" b="1" dirty="0"/>
              <a:t>package </a:t>
            </a:r>
            <a:r>
              <a:rPr lang="en-US" dirty="0"/>
              <a:t>y debe </a:t>
            </a:r>
            <a:r>
              <a:rPr lang="en-US" dirty="0" err="1"/>
              <a:t>tener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que el </a:t>
            </a:r>
            <a:r>
              <a:rPr lang="en-US" dirty="0" err="1"/>
              <a:t>archivo</a:t>
            </a:r>
            <a:r>
              <a:rPr lang="en-US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paquete</a:t>
            </a:r>
            <a:r>
              <a:rPr lang="en-US" dirty="0"/>
              <a:t> main es el principal.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inicio</a:t>
            </a:r>
            <a:r>
              <a:rPr lang="en-US" dirty="0"/>
              <a:t> de un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Go </a:t>
            </a:r>
            <a:r>
              <a:rPr lang="en-US" dirty="0" err="1"/>
              <a:t>inicia</a:t>
            </a:r>
            <a:r>
              <a:rPr lang="en-US" dirty="0"/>
              <a:t> con la </a:t>
            </a:r>
            <a:r>
              <a:rPr lang="en-US" dirty="0" err="1"/>
              <a:t>función</a:t>
            </a:r>
            <a:r>
              <a:rPr lang="en-US" dirty="0"/>
              <a:t> main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5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0440030-FC29-4062-8388-512B7F7DA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70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2F1A4-F0D2-4D5A-977C-9061C270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s-ES" sz="1800"/>
              <a:t>Import para indicar con que librerías o paquetes vamos a trabajar.</a:t>
            </a:r>
          </a:p>
          <a:p>
            <a:r>
              <a:rPr lang="es-ES" sz="1800"/>
              <a:t>Todo en GO son funciones “func”</a:t>
            </a:r>
          </a:p>
          <a:p>
            <a:r>
              <a:rPr lang="es-ES" sz="1800"/>
              <a:t>Todas las funciones deben abrir la llave en la misma línea de la declaración de la función de lo contrario da error.</a:t>
            </a:r>
            <a:endParaRPr lang="es-CO" sz="1800"/>
          </a:p>
        </p:txBody>
      </p:sp>
    </p:spTree>
    <p:extLst>
      <p:ext uri="{BB962C8B-B14F-4D97-AF65-F5344CB8AC3E}">
        <p14:creationId xmlns:p14="http://schemas.microsoft.com/office/powerpoint/2010/main" val="167207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F13223A-70AF-4336-A3C9-300D04D23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43"/>
            <a:ext cx="8763000" cy="6772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7961B8A-462E-4E7B-80D0-F3CA84D8F011}"/>
              </a:ext>
            </a:extLst>
          </p:cNvPr>
          <p:cNvSpPr txBox="1"/>
          <p:nvPr/>
        </p:nvSpPr>
        <p:spPr>
          <a:xfrm>
            <a:off x="8763000" y="787791"/>
            <a:ext cx="3470758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GO es un lenguaje compilado.</a:t>
            </a:r>
          </a:p>
          <a:p>
            <a:endParaRPr lang="es-ES" dirty="0"/>
          </a:p>
          <a:p>
            <a:r>
              <a:rPr lang="es-ES" dirty="0"/>
              <a:t>El comando compila en memoria</a:t>
            </a:r>
          </a:p>
          <a:p>
            <a:r>
              <a:rPr lang="es-ES" dirty="0"/>
              <a:t>Ejecuta el programa pero no </a:t>
            </a:r>
          </a:p>
          <a:p>
            <a:r>
              <a:rPr lang="es-ES" dirty="0"/>
              <a:t>Genera el .exe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Si se desea compilar y generar</a:t>
            </a:r>
          </a:p>
          <a:p>
            <a:r>
              <a:rPr lang="es-ES" dirty="0"/>
              <a:t>El .exe se usa el siguiente comando</a:t>
            </a:r>
          </a:p>
          <a:p>
            <a:endParaRPr lang="es-ES" dirty="0"/>
          </a:p>
          <a:p>
            <a:endParaRPr lang="es-ES" dirty="0"/>
          </a:p>
          <a:p>
            <a:r>
              <a:rPr lang="es-ES" sz="2400" b="1" dirty="0" err="1"/>
              <a:t>Go</a:t>
            </a:r>
            <a:r>
              <a:rPr lang="es-ES" sz="2400" b="1" dirty="0"/>
              <a:t> </a:t>
            </a:r>
            <a:r>
              <a:rPr lang="es-ES" sz="2400" b="1" dirty="0" err="1"/>
              <a:t>build</a:t>
            </a:r>
            <a:r>
              <a:rPr lang="es-ES" sz="2400" b="1" dirty="0"/>
              <a:t> </a:t>
            </a:r>
            <a:r>
              <a:rPr lang="es-ES" sz="2400" b="1" dirty="0" err="1"/>
              <a:t>main.go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138979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EAEF7-B710-47D3-9D73-1A163B9C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en </a:t>
            </a:r>
            <a:r>
              <a:rPr lang="es-ES" dirty="0" err="1"/>
              <a:t>Go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65E122-0348-4CEA-8E99-06B2F635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Existen 3 tipos de variables principales: numéricas, </a:t>
            </a:r>
            <a:r>
              <a:rPr lang="es-ES" dirty="0" err="1"/>
              <a:t>string</a:t>
            </a:r>
            <a:r>
              <a:rPr lang="es-ES" dirty="0"/>
              <a:t> y </a:t>
            </a:r>
            <a:r>
              <a:rPr lang="es-ES" dirty="0" err="1"/>
              <a:t>booleans</a:t>
            </a:r>
            <a:endParaRPr lang="es-ES" dirty="0"/>
          </a:p>
          <a:p>
            <a:r>
              <a:rPr lang="es-ES" dirty="0"/>
              <a:t>Cada uno de estos tipos tienen subdivisiones por ejemplo las numéricas tienen los </a:t>
            </a:r>
            <a:r>
              <a:rPr lang="es-ES" dirty="0" err="1"/>
              <a:t>int</a:t>
            </a:r>
            <a:r>
              <a:rPr lang="es-ES" dirty="0"/>
              <a:t>, </a:t>
            </a:r>
            <a:r>
              <a:rPr lang="es-ES" dirty="0" err="1"/>
              <a:t>float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s-ES" dirty="0"/>
          </a:p>
          <a:p>
            <a:r>
              <a:rPr lang="es-ES" dirty="0"/>
              <a:t>Enteros sin signo: </a:t>
            </a:r>
            <a:r>
              <a:rPr lang="es-ES" dirty="0" err="1"/>
              <a:t>uint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:= se puede usar para declarar una variable y </a:t>
            </a:r>
            <a:r>
              <a:rPr lang="es-ES" dirty="0" err="1"/>
              <a:t>Go</a:t>
            </a:r>
            <a:r>
              <a:rPr lang="es-ES" dirty="0"/>
              <a:t> determine el tipo de dato de forma implícita. Num1 := 3 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8FBF5B-891B-463E-819C-BD80DA06A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021" y="2843198"/>
            <a:ext cx="3376246" cy="231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96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330</Words>
  <Application>Microsoft Office PowerPoint</Application>
  <PresentationFormat>Panorámica</PresentationFormat>
  <Paragraphs>42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Configurando VSCODE</vt:lpstr>
      <vt:lpstr>Presentación de PowerPoint</vt:lpstr>
      <vt:lpstr>Presentación de PowerPoint</vt:lpstr>
      <vt:lpstr>Presentación de PowerPoint</vt:lpstr>
      <vt:lpstr>Variables en Go</vt:lpstr>
      <vt:lpstr>Formas de declarar e inicializar variables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Alfredo Gatti Soto</dc:creator>
  <cp:lastModifiedBy>Marcos Alfredo Gatti Soto</cp:lastModifiedBy>
  <cp:revision>5</cp:revision>
  <dcterms:created xsi:type="dcterms:W3CDTF">2021-05-15T21:30:32Z</dcterms:created>
  <dcterms:modified xsi:type="dcterms:W3CDTF">2021-05-15T23:54:32Z</dcterms:modified>
</cp:coreProperties>
</file>