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B1E6-BAB3-4721-AA1C-43EF2E53C541}" type="datetimeFigureOut">
              <a:rPr lang="en-GB" smtClean="0"/>
              <a:t>17/09/2022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F89-F805-4632-916C-3A48B0A8C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84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B1E6-BAB3-4721-AA1C-43EF2E53C541}" type="datetimeFigureOut">
              <a:rPr lang="en-GB" smtClean="0"/>
              <a:t>17/09/2022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F89-F805-4632-916C-3A48B0A8C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84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B1E6-BAB3-4721-AA1C-43EF2E53C541}" type="datetimeFigureOut">
              <a:rPr lang="en-GB" smtClean="0"/>
              <a:t>17/09/2022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F89-F805-4632-916C-3A48B0A8C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4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B1E6-BAB3-4721-AA1C-43EF2E53C541}" type="datetimeFigureOut">
              <a:rPr lang="en-GB" smtClean="0"/>
              <a:t>17/09/2022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F89-F805-4632-916C-3A48B0A8C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99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B1E6-BAB3-4721-AA1C-43EF2E53C541}" type="datetimeFigureOut">
              <a:rPr lang="en-GB" smtClean="0"/>
              <a:t>17/09/2022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F89-F805-4632-916C-3A48B0A8C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0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B1E6-BAB3-4721-AA1C-43EF2E53C541}" type="datetimeFigureOut">
              <a:rPr lang="en-GB" smtClean="0"/>
              <a:t>17/09/2022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F89-F805-4632-916C-3A48B0A8C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98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B1E6-BAB3-4721-AA1C-43EF2E53C541}" type="datetimeFigureOut">
              <a:rPr lang="en-GB" smtClean="0"/>
              <a:t>17/09/2022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F89-F805-4632-916C-3A48B0A8C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67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B1E6-BAB3-4721-AA1C-43EF2E53C541}" type="datetimeFigureOut">
              <a:rPr lang="en-GB" smtClean="0"/>
              <a:t>17/09/2022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F89-F805-4632-916C-3A48B0A8C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80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B1E6-BAB3-4721-AA1C-43EF2E53C541}" type="datetimeFigureOut">
              <a:rPr lang="en-GB" smtClean="0"/>
              <a:t>17/09/2022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F89-F805-4632-916C-3A48B0A8C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11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B1E6-BAB3-4721-AA1C-43EF2E53C541}" type="datetimeFigureOut">
              <a:rPr lang="en-GB" smtClean="0"/>
              <a:t>17/09/2022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F89-F805-4632-916C-3A48B0A8C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49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B1E6-BAB3-4721-AA1C-43EF2E53C541}" type="datetimeFigureOut">
              <a:rPr lang="en-GB" smtClean="0"/>
              <a:t>17/09/2022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F89-F805-4632-916C-3A48B0A8C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08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6B1E6-BAB3-4721-AA1C-43EF2E53C541}" type="datetimeFigureOut">
              <a:rPr lang="en-GB" smtClean="0"/>
              <a:t>17/09/2022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0FF89-F805-4632-916C-3A48B0A8C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59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00" y="150000"/>
            <a:ext cx="6858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94" y="2252134"/>
            <a:ext cx="1828806" cy="182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6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397" y="150000"/>
            <a:ext cx="6858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94" y="2252134"/>
            <a:ext cx="1828806" cy="182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8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</cp:revision>
  <dcterms:created xsi:type="dcterms:W3CDTF">2022-09-17T08:05:40Z</dcterms:created>
  <dcterms:modified xsi:type="dcterms:W3CDTF">2022-09-17T08:15:42Z</dcterms:modified>
</cp:coreProperties>
</file>