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9" r:id="rId4"/>
    <p:sldId id="257" r:id="rId5"/>
    <p:sldId id="260" r:id="rId6"/>
    <p:sldId id="262" r:id="rId7"/>
    <p:sldId id="261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7A105-AD67-4F9D-BE31-581D0821F42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DB7A6-11C8-451F-96CA-FC701AE35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5632-8C09-4E2F-B3C0-E8A49E346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14040-68C6-4A64-BB57-538A19E24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35942-69AA-4943-8B60-069CEDC0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01D7-54F1-4005-8916-7F2BD2F8587A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B72A-131D-4223-ABA4-3B504BA2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4F999-25AB-4562-AD45-B5D868BA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B452-49A2-457D-BE84-D61D424F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8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46CB-1CD9-466A-A75D-47BCE657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C4E6A-5F8C-4463-A109-6F75E5081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1A3D8-5D51-4513-AA3D-600D2134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ABCB-4080-424B-A55C-9E91C415C270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1472-1382-4608-99E0-A3B6419E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23615-538F-4D7C-BB85-5DEF803C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B452-49A2-457D-BE84-D61D424F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008DA-83D1-472E-ADE8-0544E13A5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E7D72-0891-48E7-946C-544A8B0F3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4FFC5-A184-4203-B865-77837C32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E6E7-FC11-45D3-9627-1F923FB83EC4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BDC78-BE72-4CB5-8DDE-FC6E24D2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16437-296B-49F4-ABFE-33396224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B452-49A2-457D-BE84-D61D424F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6629-1A20-4918-9F49-DF9D51CA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EF15-08A5-4D4F-827F-969EDDAF4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2411B-02DF-4018-8345-182F74C5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AF9D-9CC5-4D29-BF51-B3F674F67A51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B5C8-F2E6-43D0-BC32-AA21AF84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2A89F-F24E-411E-9FF6-EBA0C398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B452-49A2-457D-BE84-D61D424F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DE4E-9002-474C-840E-F844D176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BE0B5-6BE4-495E-803D-E618CD15C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95EB1-BF72-44CE-8858-B0DE78A4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999D-5201-4E7F-8847-C26A232A7BB2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9E40D-81E3-4119-BA0A-AF752843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36904-0436-4F31-AA7A-75320B12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B452-49A2-457D-BE84-D61D424F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9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CAFD-600E-421F-BE74-E7CFF51E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DEE13-E6C0-47A3-85AD-BA337FC8C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79331-45F9-483F-848B-3DD47AF3C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2A5B2-8EEA-439E-90DA-ACBF7A8A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2DE8-7439-40D2-ADDE-362BB0BB8A71}" type="datetime1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07669-6DF7-485B-B99F-84EBD8E0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03E22-EDC2-439A-8E99-2AC95992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B452-49A2-457D-BE84-D61D424F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5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D7B8-A14D-44CE-B7C6-D7F1616D4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D114C-0E6B-4028-874C-BE86FA534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055DC-78DE-4FD4-A431-DBE8D758D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AE16C-68BC-442E-83D1-20CDC6318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92517-8A2C-495A-B2F0-C9B5338EF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002A5C-2E18-431B-A2DC-ADBA5D66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0F65-B3B1-4C68-BEC5-976DCC6125E6}" type="datetime1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FF8B3-B33A-4111-B832-21203074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24B47-726B-4A9A-8BA2-68C9920D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B452-49A2-457D-BE84-D61D424F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0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D103-F64A-43F7-AD41-A73E6B13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B5E1C-7F1D-4753-8CD2-73A254AC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CE08-B818-483F-99A4-B8A357BAF661}" type="datetime1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C10EA-BC59-40CE-A514-1B23FFCA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00A8E-9DA8-45DB-A31E-34DF3BB9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B452-49A2-457D-BE84-D61D424F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7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7CAA27-692E-46A8-BA18-FDE7B491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6ED5-A2B6-47C7-A541-E73FFFAD9AA1}" type="datetime1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12588-4680-4101-B6A7-2EDDDD3A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7FE2D-A0F1-4E72-B2DF-3557D806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B452-49A2-457D-BE84-D61D424F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2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FA14-ADC2-4A35-B946-983F0B4B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50E35-C4D7-4514-A0D2-CB71EC95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62DBA-7452-4492-9997-7841FAA9D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96C39-211A-4498-9E4D-79E57990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118C-F6A2-4168-8611-9978775BF454}" type="datetime1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FF191-F080-438A-A92F-F9D13CF0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93DE8-16C7-4E82-9C6B-1CDBE274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B452-49A2-457D-BE84-D61D424F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9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EC1E-BC5A-4B43-A0D8-3A75C15A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696ED8-B544-447B-BBB9-8639A069B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C34CE-79E2-45A7-81B5-B613C758C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98E79-0B8B-4BEF-87AE-488246C0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9114-8475-4036-ADDF-04C47F2B6EE3}" type="datetime1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9FABA-3D03-4988-8D77-60555BEB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34564-1B38-4B43-842B-A8D9492F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B452-49A2-457D-BE84-D61D424F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1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FBF8E-7892-45E1-89ED-6D514454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8B886-8CC0-4C94-86CA-216E64730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58627-5604-4097-8170-172BC5826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92034-45D3-470D-A20C-B12757EEA5A4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8C4DF-D5D8-4FA7-B8CB-845A2F15C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65547-2B18-4F56-BB79-BEA637FD5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DB452-49A2-457D-BE84-D61D424F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4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DB54-FB17-486F-B027-38631FA7D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4900" b="1" dirty="0"/>
            </a:br>
            <a:r>
              <a:rPr lang="en-US" sz="4900" b="1" dirty="0"/>
              <a:t>Is the Airbnb NYC listing price normally distributed?</a:t>
            </a:r>
            <a:br>
              <a:rPr lang="en-US" dirty="0"/>
            </a:br>
            <a:r>
              <a:rPr lang="en-US" dirty="0"/>
              <a:t> </a:t>
            </a:r>
            <a:r>
              <a:rPr lang="en-US" sz="3600" b="1" dirty="0"/>
              <a:t>Story Telling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46AFE-1FD7-40F6-A40C-C9DE80F0C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pPr algn="r"/>
            <a:r>
              <a:rPr lang="en-US" dirty="0"/>
              <a:t>By Muluemebet Ayalew</a:t>
            </a:r>
          </a:p>
          <a:p>
            <a:pPr algn="r"/>
            <a:r>
              <a:rPr lang="en-US" dirty="0"/>
              <a:t>March ,2020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0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E054-FCA9-48BF-AD1E-6E12820A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FC3E8-C1BA-44B6-8F9E-556438D13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Price distribution of the original data</a:t>
            </a:r>
          </a:p>
          <a:p>
            <a:r>
              <a:rPr lang="en-US" dirty="0"/>
              <a:t>Price distribution for different price range</a:t>
            </a:r>
          </a:p>
          <a:p>
            <a:r>
              <a:rPr lang="en-US" dirty="0"/>
              <a:t>Empirical cumulative Distribution Function</a:t>
            </a:r>
          </a:p>
          <a:p>
            <a:r>
              <a:rPr lang="en-US" dirty="0"/>
              <a:t>Distribution after removing outliers above  (mean+3*std)</a:t>
            </a:r>
          </a:p>
          <a:p>
            <a:r>
              <a:rPr lang="en-US" dirty="0"/>
              <a:t>Distribution after log transformation of price </a:t>
            </a:r>
          </a:p>
          <a:p>
            <a:r>
              <a:rPr lang="en-US" dirty="0"/>
              <a:t>Combining the last two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4B83C-5E81-4F9D-8D76-6C82F26D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B452-49A2-457D-BE84-D61D424FEB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8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AABD-918B-490A-8F24-05AAACF2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2159" y="1084086"/>
            <a:ext cx="4585512" cy="6675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Price distribution of the original data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481C7-2E5C-4792-BD83-A0279DDDC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7975" y="2329356"/>
            <a:ext cx="3848449" cy="1724629"/>
          </a:xfrm>
        </p:spPr>
        <p:txBody>
          <a:bodyPr>
            <a:normAutofit/>
          </a:bodyPr>
          <a:lstStyle/>
          <a:p>
            <a:r>
              <a:rPr lang="en-US" dirty="0"/>
              <a:t>The distribution is  skewed to the right</a:t>
            </a:r>
          </a:p>
          <a:p>
            <a:r>
              <a:rPr lang="en-US" dirty="0"/>
              <a:t> large data to display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5BF96AF-1DFB-432A-8495-3B27FFDD2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0" y="351454"/>
            <a:ext cx="6926859" cy="370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7B5A6-6733-4849-B994-8484BC8E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B452-49A2-457D-BE84-D61D424FEB68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F128ACF-20DD-4D19-8DD4-3966BCA82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768" y="4057860"/>
            <a:ext cx="6258083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52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B134-63F0-4DD9-A3FE-3628A774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947" y="757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Price </a:t>
            </a:r>
            <a:r>
              <a:rPr lang="en-US" sz="4000" b="1" dirty="0"/>
              <a:t>distribution</a:t>
            </a:r>
            <a:r>
              <a:rPr lang="en-US" b="1" dirty="0"/>
              <a:t> for different price range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AFD6FA-4901-41AA-B7DD-67FE106FCB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856" y="992856"/>
            <a:ext cx="9324371" cy="556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ECBF67-681D-4787-8779-F25D90E6653F}"/>
              </a:ext>
            </a:extLst>
          </p:cNvPr>
          <p:cNvSpPr/>
          <p:nvPr/>
        </p:nvSpPr>
        <p:spPr>
          <a:xfrm rot="20052727">
            <a:off x="9628361" y="3499806"/>
            <a:ext cx="29410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solidFill>
                  <a:srgbClr val="FF0000"/>
                </a:solidFill>
              </a:rPr>
              <a:t>Better display with smaller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6C1092-5010-4432-9413-8854C611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B452-49A2-457D-BE84-D61D424FEB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3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FC02-79D6-4D83-83F3-5EE9FF86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Empirical cumulative Distribution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E81D-F6AF-4BB3-B60C-841ED4929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625" y="2892387"/>
            <a:ext cx="2390773" cy="2432088"/>
          </a:xfrm>
        </p:spPr>
        <p:txBody>
          <a:bodyPr/>
          <a:lstStyle/>
          <a:p>
            <a:r>
              <a:rPr lang="en-US" dirty="0"/>
              <a:t>This is how the original data looks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2340E6-D592-4E3D-8506-2059B77C2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2" y="1646918"/>
            <a:ext cx="6972298" cy="489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B4DDE-F9E2-4D10-BE04-78A9CB3D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B452-49A2-457D-BE84-D61D424FEB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7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D081-BE31-4071-8A2B-28F86DC6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After removing outliers above  (mean+3*std)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BF57762-F6DB-468B-A5CC-8BB5CBB53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636" y="2357438"/>
            <a:ext cx="5742009" cy="41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54A41B5-9B23-4EB7-A256-99B78B52F1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53" y="2285412"/>
            <a:ext cx="5329329" cy="385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AECEE-49C2-4016-A573-12D40B77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B452-49A2-457D-BE84-D61D424FEB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4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4461-0AA3-4D12-9602-8D748CDF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Distribution after log transformation of price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E002A6-8E28-4213-AF92-E1E3E89FEC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90" y="2305050"/>
            <a:ext cx="5725609" cy="403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C70C2FB-2CF3-490E-B60F-5111B25F9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862" y="2305050"/>
            <a:ext cx="531659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4255B-2252-4107-82FD-8E3FB1D6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B452-49A2-457D-BE84-D61D424FEB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1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5233-117E-4F5E-90BD-CC5C786E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Combining the last two: Prices below (mean+ 3 *std) and log transformed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6079D33-BB8C-4208-B100-BD22FEE83A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36" y="2302266"/>
            <a:ext cx="4725477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1ABCBA2-B618-4FC7-AF40-C1602C7EA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614" y="2057400"/>
            <a:ext cx="550175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2A96D-E28B-4212-A596-B7819655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B452-49A2-457D-BE84-D61D424FEB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2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FD8A-6092-4948-87CC-0C7D462A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3705F-183D-4DCC-B80C-21E0F70E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listing price is highly skewed to the right and difficult to assume normal distribution. </a:t>
            </a:r>
          </a:p>
          <a:p>
            <a:r>
              <a:rPr lang="en-US" dirty="0"/>
              <a:t>After log transformation, it looks normally distributed</a:t>
            </a:r>
          </a:p>
          <a:p>
            <a:r>
              <a:rPr lang="en-US" dirty="0"/>
              <a:t>Removing outlier and log transformation even make the price distribution looks normal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2A305-E530-4F03-9EC7-D3E01C2A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B452-49A2-457D-BE84-D61D424FEB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3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180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Is the Airbnb NYC listing price normally distributed?  Story Telling </vt:lpstr>
      <vt:lpstr>Outline</vt:lpstr>
      <vt:lpstr>Price distribution of the original data</vt:lpstr>
      <vt:lpstr>Price distribution for different price range</vt:lpstr>
      <vt:lpstr>Empirical cumulative Distribution Function </vt:lpstr>
      <vt:lpstr>After removing outliers above  (mean+3*std)</vt:lpstr>
      <vt:lpstr>Distribution after log transformation of price</vt:lpstr>
      <vt:lpstr>Combining the last two: Prices below (mean+ 3 *std) and log transformed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Is the listing price normally distributed?  Story Telling </dc:title>
  <dc:creator>Taye Hamza</dc:creator>
  <cp:lastModifiedBy>Taye Hamza</cp:lastModifiedBy>
  <cp:revision>15</cp:revision>
  <dcterms:created xsi:type="dcterms:W3CDTF">2020-03-22T00:48:18Z</dcterms:created>
  <dcterms:modified xsi:type="dcterms:W3CDTF">2020-03-22T17:02:28Z</dcterms:modified>
</cp:coreProperties>
</file>