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23"/>
  </p:notesMasterIdLst>
  <p:sldIdLst>
    <p:sldId id="256" r:id="rId2"/>
    <p:sldId id="257" r:id="rId3"/>
    <p:sldId id="258" r:id="rId4"/>
    <p:sldId id="259" r:id="rId5"/>
    <p:sldId id="260" r:id="rId6"/>
    <p:sldId id="261" r:id="rId7"/>
    <p:sldId id="262" r:id="rId8"/>
    <p:sldId id="263" r:id="rId9"/>
    <p:sldId id="274" r:id="rId10"/>
    <p:sldId id="265" r:id="rId11"/>
    <p:sldId id="273" r:id="rId12"/>
    <p:sldId id="266" r:id="rId13"/>
    <p:sldId id="267" r:id="rId14"/>
    <p:sldId id="268" r:id="rId15"/>
    <p:sldId id="275" r:id="rId16"/>
    <p:sldId id="276" r:id="rId17"/>
    <p:sldId id="277" r:id="rId18"/>
    <p:sldId id="281" r:id="rId19"/>
    <p:sldId id="282" r:id="rId20"/>
    <p:sldId id="280" r:id="rId21"/>
    <p:sldId id="283" r:id="rId2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DE2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84" d="100"/>
          <a:sy n="84" d="100"/>
        </p:scale>
        <p:origin x="780" y="5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8abbfd810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8abbfd810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8abbfd8104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8abbfd810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8abbfd8104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8abbfd810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8abbfd8104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8abbfd8104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8abbfd810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8abbfd810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38420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hyperlink" Target="https://www.snopes.com/?s=2016+archived+true+news" TargetMode="External"/><Relationship Id="rId2" Type="http://schemas.openxmlformats.org/officeDocument/2006/relationships/hyperlink" Target="https://www.snopes.com/?s=2017+archive+news" TargetMode="External"/><Relationship Id="rId1" Type="http://schemas.openxmlformats.org/officeDocument/2006/relationships/slideLayout" Target="../slideLayouts/slideLayout3.xml"/><Relationship Id="rId4" Type="http://schemas.openxmlformats.org/officeDocument/2006/relationships/hyperlink" Target="https://www.snopes.com/?s=2017%20archived%20true%20news&amp;hPP=10&amp;idx=wp_live_searchable_posts&amp;page=1&amp;is_v=1"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clmentbisaillon/fake-and-real-news-dataset"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1198709"/>
            <a:ext cx="8520600" cy="1729868"/>
          </a:xfrm>
        </p:spPr>
        <p:txBody>
          <a:bodyPr/>
          <a:lstStyle/>
          <a:p>
            <a:pPr lvl="0"/>
            <a:r>
              <a:rPr lang="en-US" sz="4000" b="1" dirty="0"/>
              <a:t>Identifying Fake and Real News</a:t>
            </a:r>
          </a:p>
          <a:p>
            <a:pPr lvl="0"/>
            <a:endParaRPr lang="en-US" dirty="0"/>
          </a:p>
        </p:txBody>
      </p:sp>
      <p:sp>
        <p:nvSpPr>
          <p:cNvPr id="55" name="Google Shape;55;p13"/>
          <p:cNvSpPr txBox="1">
            <a:spLocks noGrp="1"/>
          </p:cNvSpPr>
          <p:nvPr>
            <p:ph type="subTitle" idx="1"/>
          </p:nvPr>
        </p:nvSpPr>
        <p:spPr>
          <a:xfrm>
            <a:off x="311700" y="2834124"/>
            <a:ext cx="8148421" cy="2245021"/>
          </a:xfrm>
        </p:spPr>
        <p:txBody>
          <a:bodyPr/>
          <a:lstStyle/>
          <a:p>
            <a:pPr lvl="0"/>
            <a:r>
              <a:rPr lang="en-US" sz="2400" dirty="0"/>
              <a:t>Capstone project -2</a:t>
            </a:r>
            <a:endParaRPr lang="en-US" dirty="0"/>
          </a:p>
          <a:p>
            <a:pPr lvl="0"/>
            <a:endParaRPr lang="en-US" dirty="0"/>
          </a:p>
          <a:p>
            <a:pPr lvl="0" algn="r"/>
            <a:r>
              <a:rPr lang="en-US" sz="2000" dirty="0"/>
              <a:t>	</a:t>
            </a:r>
          </a:p>
          <a:p>
            <a:pPr lvl="0" algn="r"/>
            <a:r>
              <a:rPr lang="en-US" sz="2000" dirty="0"/>
              <a:t>	</a:t>
            </a:r>
            <a:r>
              <a:rPr lang="en-US" sz="1800" dirty="0"/>
              <a:t>By : Muluemebet Ayalew</a:t>
            </a:r>
          </a:p>
          <a:p>
            <a:pPr lvl="0" algn="r"/>
            <a:r>
              <a:rPr lang="en-US" sz="1800" dirty="0"/>
              <a:t>July, 2020</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076FA-26CD-4191-BD32-B7E047868ED5}"/>
              </a:ext>
            </a:extLst>
          </p:cNvPr>
          <p:cNvSpPr>
            <a:spLocks noGrp="1"/>
          </p:cNvSpPr>
          <p:nvPr>
            <p:ph type="title"/>
          </p:nvPr>
        </p:nvSpPr>
        <p:spPr>
          <a:xfrm>
            <a:off x="623400" y="193957"/>
            <a:ext cx="8520600" cy="572700"/>
          </a:xfrm>
        </p:spPr>
        <p:txBody>
          <a:bodyPr/>
          <a:lstStyle/>
          <a:p>
            <a:r>
              <a:rPr lang="en-US" sz="3600" b="1" dirty="0"/>
              <a:t>Statistical Test</a:t>
            </a:r>
            <a:br>
              <a:rPr lang="en-US" b="1" dirty="0"/>
            </a:br>
            <a:r>
              <a:rPr lang="en-US" b="1" dirty="0"/>
              <a:t> </a:t>
            </a:r>
            <a:endParaRPr lang="en-US" sz="2400" dirty="0"/>
          </a:p>
        </p:txBody>
      </p:sp>
      <p:sp>
        <p:nvSpPr>
          <p:cNvPr id="3" name="Text Placeholder 2">
            <a:extLst>
              <a:ext uri="{FF2B5EF4-FFF2-40B4-BE49-F238E27FC236}">
                <a16:creationId xmlns:a16="http://schemas.microsoft.com/office/drawing/2014/main" id="{F595FB7C-D36A-4FE4-BFC3-96B00777B13B}"/>
              </a:ext>
            </a:extLst>
          </p:cNvPr>
          <p:cNvSpPr>
            <a:spLocks noGrp="1"/>
          </p:cNvSpPr>
          <p:nvPr>
            <p:ph type="body" idx="1"/>
          </p:nvPr>
        </p:nvSpPr>
        <p:spPr>
          <a:xfrm>
            <a:off x="550353" y="1060335"/>
            <a:ext cx="3276296" cy="3288320"/>
          </a:xfrm>
        </p:spPr>
        <p:txBody>
          <a:bodyPr/>
          <a:lstStyle/>
          <a:p>
            <a:r>
              <a:rPr lang="en-US" dirty="0"/>
              <a:t>While exploring the length of the news title after data cleaning, we found that fake news is longer than that of real news</a:t>
            </a:r>
          </a:p>
          <a:p>
            <a:r>
              <a:rPr lang="en-US" dirty="0">
                <a:solidFill>
                  <a:srgbClr val="FF0000"/>
                </a:solidFill>
              </a:rPr>
              <a:t>Is this statistically significant?  </a:t>
            </a:r>
          </a:p>
        </p:txBody>
      </p:sp>
      <p:pic>
        <p:nvPicPr>
          <p:cNvPr id="5122" name="Picture 2">
            <a:extLst>
              <a:ext uri="{FF2B5EF4-FFF2-40B4-BE49-F238E27FC236}">
                <a16:creationId xmlns:a16="http://schemas.microsoft.com/office/drawing/2014/main" id="{15B80043-E024-44ED-9C50-730DC3E31C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9079" y="914846"/>
            <a:ext cx="5130716" cy="3748347"/>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9EA04FF0-DF2A-426F-B6C6-B673D0F4A16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spTree>
    <p:extLst>
      <p:ext uri="{BB962C8B-B14F-4D97-AF65-F5344CB8AC3E}">
        <p14:creationId xmlns:p14="http://schemas.microsoft.com/office/powerpoint/2010/main" val="38887725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BFEB2-A181-41A9-838C-ACCE1A3CDB2D}"/>
              </a:ext>
            </a:extLst>
          </p:cNvPr>
          <p:cNvSpPr>
            <a:spLocks noGrp="1"/>
          </p:cNvSpPr>
          <p:nvPr>
            <p:ph type="title"/>
          </p:nvPr>
        </p:nvSpPr>
        <p:spPr/>
        <p:txBody>
          <a:bodyPr/>
          <a:lstStyle/>
          <a:p>
            <a:r>
              <a:rPr lang="en-US" b="1" dirty="0"/>
              <a:t>Steps to make bootstrapped hypothesis test</a:t>
            </a:r>
          </a:p>
        </p:txBody>
      </p:sp>
      <p:sp>
        <p:nvSpPr>
          <p:cNvPr id="3" name="Text Placeholder 2">
            <a:extLst>
              <a:ext uri="{FF2B5EF4-FFF2-40B4-BE49-F238E27FC236}">
                <a16:creationId xmlns:a16="http://schemas.microsoft.com/office/drawing/2014/main" id="{214372A8-9538-44A8-A036-3ED38BA16B6B}"/>
              </a:ext>
            </a:extLst>
          </p:cNvPr>
          <p:cNvSpPr>
            <a:spLocks noGrp="1"/>
          </p:cNvSpPr>
          <p:nvPr>
            <p:ph type="body" idx="1"/>
          </p:nvPr>
        </p:nvSpPr>
        <p:spPr>
          <a:xfrm>
            <a:off x="182160" y="1282075"/>
            <a:ext cx="8520600" cy="3416400"/>
          </a:xfrm>
        </p:spPr>
        <p:txBody>
          <a:bodyPr/>
          <a:lstStyle/>
          <a:p>
            <a:pPr marL="114300" indent="0">
              <a:buNone/>
            </a:pPr>
            <a:r>
              <a:rPr lang="en-US" b="1" dirty="0"/>
              <a:t>Step 1</a:t>
            </a:r>
            <a:r>
              <a:rPr lang="en-US" dirty="0"/>
              <a:t>: Formulate the hypothesis </a:t>
            </a:r>
            <a:endParaRPr lang="en-US" i="1" dirty="0"/>
          </a:p>
          <a:p>
            <a:pPr marL="571500" lvl="1" indent="0">
              <a:buNone/>
            </a:pPr>
            <a:r>
              <a:rPr lang="en-US" i="1" dirty="0"/>
              <a:t>The null hypothesis:  The titles of fake and real news have the same word length. </a:t>
            </a:r>
            <a:endParaRPr lang="en-US" dirty="0"/>
          </a:p>
          <a:p>
            <a:pPr marL="571500" lvl="1" indent="0">
              <a:buNone/>
            </a:pPr>
            <a:r>
              <a:rPr lang="en-US" i="1" dirty="0"/>
              <a:t>Alternative hypothesis: Real news title has shorter word length.</a:t>
            </a:r>
            <a:endParaRPr lang="en-US" dirty="0"/>
          </a:p>
          <a:p>
            <a:endParaRPr lang="en-US" dirty="0"/>
          </a:p>
          <a:p>
            <a:pPr marL="114300" indent="0">
              <a:buNone/>
            </a:pPr>
            <a:r>
              <a:rPr lang="en-US" b="1" dirty="0"/>
              <a:t>Step 2</a:t>
            </a:r>
            <a:r>
              <a:rPr lang="en-US" dirty="0"/>
              <a:t>:  Set significance level = 0.05 (5%)</a:t>
            </a:r>
          </a:p>
          <a:p>
            <a:pPr marL="114300" indent="0">
              <a:buNone/>
            </a:pPr>
            <a:endParaRPr lang="en-US" dirty="0"/>
          </a:p>
        </p:txBody>
      </p:sp>
      <p:sp>
        <p:nvSpPr>
          <p:cNvPr id="4" name="Slide Number Placeholder 3">
            <a:extLst>
              <a:ext uri="{FF2B5EF4-FFF2-40B4-BE49-F238E27FC236}">
                <a16:creationId xmlns:a16="http://schemas.microsoft.com/office/drawing/2014/main" id="{4AAFABF6-4952-4C85-A347-B30BFBB3465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spTree>
    <p:extLst>
      <p:ext uri="{BB962C8B-B14F-4D97-AF65-F5344CB8AC3E}">
        <p14:creationId xmlns:p14="http://schemas.microsoft.com/office/powerpoint/2010/main" val="15838945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287AA-F5CC-4E25-9444-7A15AC0F04B7}"/>
              </a:ext>
            </a:extLst>
          </p:cNvPr>
          <p:cNvSpPr>
            <a:spLocks noGrp="1"/>
          </p:cNvSpPr>
          <p:nvPr>
            <p:ph type="title"/>
          </p:nvPr>
        </p:nvSpPr>
        <p:spPr/>
        <p:txBody>
          <a:bodyPr/>
          <a:lstStyle/>
          <a:p>
            <a:r>
              <a:rPr lang="en-US" dirty="0"/>
              <a:t> </a:t>
            </a:r>
            <a:r>
              <a:rPr lang="en-US" sz="3200" b="1" dirty="0"/>
              <a:t>Statistical test</a:t>
            </a:r>
          </a:p>
        </p:txBody>
      </p:sp>
      <p:sp>
        <p:nvSpPr>
          <p:cNvPr id="3" name="Text Placeholder 2">
            <a:extLst>
              <a:ext uri="{FF2B5EF4-FFF2-40B4-BE49-F238E27FC236}">
                <a16:creationId xmlns:a16="http://schemas.microsoft.com/office/drawing/2014/main" id="{3B2E4EA7-8D89-4E5B-B0BE-0138E2A4EE29}"/>
              </a:ext>
            </a:extLst>
          </p:cNvPr>
          <p:cNvSpPr>
            <a:spLocks noGrp="1"/>
          </p:cNvSpPr>
          <p:nvPr>
            <p:ph type="body" idx="1"/>
          </p:nvPr>
        </p:nvSpPr>
        <p:spPr>
          <a:xfrm>
            <a:off x="403204" y="1263613"/>
            <a:ext cx="3917400" cy="3554275"/>
          </a:xfrm>
        </p:spPr>
        <p:txBody>
          <a:bodyPr/>
          <a:lstStyle/>
          <a:p>
            <a:pPr marL="139700" indent="0">
              <a:buNone/>
            </a:pPr>
            <a:r>
              <a:rPr lang="en-US" b="1" dirty="0"/>
              <a:t>Step 3</a:t>
            </a:r>
            <a:r>
              <a:rPr lang="en-US" dirty="0"/>
              <a:t>: Shift the two groups by their merged mean length to get the same mean for each group</a:t>
            </a:r>
          </a:p>
          <a:p>
            <a:pPr marL="139700" indent="0">
              <a:buNone/>
            </a:pPr>
            <a:endParaRPr lang="en-US" dirty="0"/>
          </a:p>
          <a:p>
            <a:pPr marL="139700" indent="0">
              <a:buNone/>
            </a:pPr>
            <a:r>
              <a:rPr lang="en-US" b="1" dirty="0"/>
              <a:t>Step 4</a:t>
            </a:r>
            <a:r>
              <a:rPr lang="en-US" dirty="0"/>
              <a:t>: Get bootstrap replicates (average  number  of words) of  shifted data sets from 10,000 bootstrap samples</a:t>
            </a:r>
          </a:p>
          <a:p>
            <a:pPr marL="425450" indent="-285750"/>
            <a:endParaRPr lang="en-US" dirty="0"/>
          </a:p>
          <a:p>
            <a:pPr marL="596900" lvl="1" indent="0">
              <a:buNone/>
            </a:pPr>
            <a:endParaRPr lang="en-US" dirty="0"/>
          </a:p>
        </p:txBody>
      </p:sp>
      <p:pic>
        <p:nvPicPr>
          <p:cNvPr id="6146" name="Picture 2">
            <a:extLst>
              <a:ext uri="{FF2B5EF4-FFF2-40B4-BE49-F238E27FC236}">
                <a16:creationId xmlns:a16="http://schemas.microsoft.com/office/drawing/2014/main" id="{32467AE7-FA6B-4496-B343-B718C505EA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7350" y="1446265"/>
            <a:ext cx="4898166" cy="318897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92E09069-99F9-4973-ABD7-4D556626CFB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spTree>
    <p:extLst>
      <p:ext uri="{BB962C8B-B14F-4D97-AF65-F5344CB8AC3E}">
        <p14:creationId xmlns:p14="http://schemas.microsoft.com/office/powerpoint/2010/main" val="14304154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756D0-FAE5-4AE8-8682-3ED3074270E8}"/>
              </a:ext>
            </a:extLst>
          </p:cNvPr>
          <p:cNvSpPr>
            <a:spLocks noGrp="1"/>
          </p:cNvSpPr>
          <p:nvPr>
            <p:ph type="title"/>
          </p:nvPr>
        </p:nvSpPr>
        <p:spPr>
          <a:xfrm>
            <a:off x="534537" y="301821"/>
            <a:ext cx="8520600" cy="572700"/>
          </a:xfrm>
        </p:spPr>
        <p:txBody>
          <a:bodyPr/>
          <a:lstStyle/>
          <a:p>
            <a:r>
              <a:rPr lang="en-US" b="1" dirty="0"/>
              <a:t>Statistical test</a:t>
            </a:r>
          </a:p>
        </p:txBody>
      </p:sp>
      <p:sp>
        <p:nvSpPr>
          <p:cNvPr id="3" name="Text Placeholder 2">
            <a:extLst>
              <a:ext uri="{FF2B5EF4-FFF2-40B4-BE49-F238E27FC236}">
                <a16:creationId xmlns:a16="http://schemas.microsoft.com/office/drawing/2014/main" id="{14745020-D29F-456E-A8D0-C5FF49809703}"/>
              </a:ext>
            </a:extLst>
          </p:cNvPr>
          <p:cNvSpPr>
            <a:spLocks noGrp="1"/>
          </p:cNvSpPr>
          <p:nvPr>
            <p:ph type="body" idx="1"/>
          </p:nvPr>
        </p:nvSpPr>
        <p:spPr>
          <a:xfrm>
            <a:off x="311700" y="1075765"/>
            <a:ext cx="4175776" cy="3334497"/>
          </a:xfrm>
        </p:spPr>
        <p:txBody>
          <a:bodyPr/>
          <a:lstStyle/>
          <a:p>
            <a:pPr marL="114300" indent="0">
              <a:buNone/>
            </a:pPr>
            <a:r>
              <a:rPr lang="en-US" b="1" dirty="0"/>
              <a:t>Step 5: </a:t>
            </a:r>
            <a:r>
              <a:rPr lang="en-US" dirty="0"/>
              <a:t>Compute bootstrapped mean difference (tests statistics) </a:t>
            </a:r>
          </a:p>
          <a:p>
            <a:endParaRPr lang="en-US" b="1" dirty="0"/>
          </a:p>
          <a:p>
            <a:pPr marL="114300" indent="0">
              <a:buNone/>
            </a:pPr>
            <a:r>
              <a:rPr lang="en-US" b="1" dirty="0"/>
              <a:t>Step 6: </a:t>
            </a:r>
            <a:r>
              <a:rPr lang="en-US" dirty="0"/>
              <a:t>Compute the p-value=0</a:t>
            </a:r>
          </a:p>
          <a:p>
            <a:pPr marL="114300" indent="0">
              <a:buNone/>
            </a:pPr>
            <a:r>
              <a:rPr lang="en-US" dirty="0"/>
              <a:t>(probability the mean difference is greater than the observed difference)</a:t>
            </a:r>
          </a:p>
          <a:p>
            <a:pPr marL="114300" indent="0">
              <a:buNone/>
            </a:pPr>
            <a:endParaRPr lang="en-US" dirty="0"/>
          </a:p>
          <a:p>
            <a:pPr marL="114300" indent="0">
              <a:buNone/>
            </a:pPr>
            <a:endParaRPr lang="en-US" dirty="0"/>
          </a:p>
        </p:txBody>
      </p:sp>
      <p:pic>
        <p:nvPicPr>
          <p:cNvPr id="1026" name="Picture 2">
            <a:extLst>
              <a:ext uri="{FF2B5EF4-FFF2-40B4-BE49-F238E27FC236}">
                <a16:creationId xmlns:a16="http://schemas.microsoft.com/office/drawing/2014/main" id="{01A55C55-AB6F-4197-A64B-DBEE33987E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33688" y="988439"/>
            <a:ext cx="4563091" cy="3509148"/>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3657E8E0-C5BD-46FB-88F6-E936F070515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spTree>
    <p:extLst>
      <p:ext uri="{BB962C8B-B14F-4D97-AF65-F5344CB8AC3E}">
        <p14:creationId xmlns:p14="http://schemas.microsoft.com/office/powerpoint/2010/main" val="12455159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72F70-6FE4-47DC-BE1D-A17B40BA08EA}"/>
              </a:ext>
            </a:extLst>
          </p:cNvPr>
          <p:cNvSpPr>
            <a:spLocks noGrp="1"/>
          </p:cNvSpPr>
          <p:nvPr>
            <p:ph type="title"/>
          </p:nvPr>
        </p:nvSpPr>
        <p:spPr/>
        <p:txBody>
          <a:bodyPr/>
          <a:lstStyle/>
          <a:p>
            <a:r>
              <a:rPr lang="en-US" b="1" dirty="0"/>
              <a:t>Statistical test: Conclusion</a:t>
            </a:r>
          </a:p>
        </p:txBody>
      </p:sp>
      <p:sp>
        <p:nvSpPr>
          <p:cNvPr id="3" name="Text Placeholder 2">
            <a:extLst>
              <a:ext uri="{FF2B5EF4-FFF2-40B4-BE49-F238E27FC236}">
                <a16:creationId xmlns:a16="http://schemas.microsoft.com/office/drawing/2014/main" id="{EFE74965-1D03-4939-BDFE-486404B116A6}"/>
              </a:ext>
            </a:extLst>
          </p:cNvPr>
          <p:cNvSpPr>
            <a:spLocks noGrp="1"/>
          </p:cNvSpPr>
          <p:nvPr>
            <p:ph type="body" idx="1"/>
          </p:nvPr>
        </p:nvSpPr>
        <p:spPr/>
        <p:txBody>
          <a:bodyPr/>
          <a:lstStyle/>
          <a:p>
            <a:pPr marL="114300" indent="0">
              <a:buNone/>
            </a:pPr>
            <a:r>
              <a:rPr lang="en-US" b="1" dirty="0"/>
              <a:t>Step 7: </a:t>
            </a:r>
            <a:r>
              <a:rPr lang="en-US" dirty="0"/>
              <a:t>Interpretation </a:t>
            </a:r>
          </a:p>
          <a:p>
            <a:pPr lvl="1"/>
            <a:r>
              <a:rPr lang="en-US" dirty="0"/>
              <a:t>p- value (0.0) &lt; significance level (0.05)</a:t>
            </a:r>
          </a:p>
          <a:p>
            <a:pPr lvl="1"/>
            <a:r>
              <a:rPr lang="en-US" dirty="0"/>
              <a:t>The mean length of fake news titles is statistically different from the mean length of real news titles. </a:t>
            </a:r>
          </a:p>
          <a:p>
            <a:pPr lvl="1"/>
            <a:r>
              <a:rPr lang="en-US" dirty="0"/>
              <a:t>-Conclude that on average fake news titles are longer than real news titles.</a:t>
            </a:r>
          </a:p>
          <a:p>
            <a:endParaRPr lang="en-US" dirty="0"/>
          </a:p>
        </p:txBody>
      </p:sp>
      <p:sp>
        <p:nvSpPr>
          <p:cNvPr id="4" name="Slide Number Placeholder 3">
            <a:extLst>
              <a:ext uri="{FF2B5EF4-FFF2-40B4-BE49-F238E27FC236}">
                <a16:creationId xmlns:a16="http://schemas.microsoft.com/office/drawing/2014/main" id="{EA96B23C-1E8E-4559-A670-09EAE7E5B03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spTree>
    <p:extLst>
      <p:ext uri="{BB962C8B-B14F-4D97-AF65-F5344CB8AC3E}">
        <p14:creationId xmlns:p14="http://schemas.microsoft.com/office/powerpoint/2010/main" val="24402957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80BF4-95DA-4EE3-8198-CE3EB7178614}"/>
              </a:ext>
            </a:extLst>
          </p:cNvPr>
          <p:cNvSpPr>
            <a:spLocks noGrp="1"/>
          </p:cNvSpPr>
          <p:nvPr>
            <p:ph type="title"/>
          </p:nvPr>
        </p:nvSpPr>
        <p:spPr>
          <a:xfrm>
            <a:off x="563880" y="0"/>
            <a:ext cx="6434882" cy="753035"/>
          </a:xfrm>
        </p:spPr>
        <p:txBody>
          <a:bodyPr/>
          <a:lstStyle/>
          <a:p>
            <a:pPr algn="ctr"/>
            <a:r>
              <a:rPr lang="en-US" b="1" dirty="0"/>
              <a:t>Models and their performance  </a:t>
            </a:r>
          </a:p>
        </p:txBody>
      </p:sp>
      <p:sp>
        <p:nvSpPr>
          <p:cNvPr id="10" name="Slide Number Placeholder 9">
            <a:extLst>
              <a:ext uri="{FF2B5EF4-FFF2-40B4-BE49-F238E27FC236}">
                <a16:creationId xmlns:a16="http://schemas.microsoft.com/office/drawing/2014/main" id="{C53205B4-33BB-4992-AC0B-A81C314C7CB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graphicFrame>
        <p:nvGraphicFramePr>
          <p:cNvPr id="3" name="Table 2">
            <a:extLst>
              <a:ext uri="{FF2B5EF4-FFF2-40B4-BE49-F238E27FC236}">
                <a16:creationId xmlns:a16="http://schemas.microsoft.com/office/drawing/2014/main" id="{CECCFAB9-A954-4AA2-BEC6-B3F85A3EDAC8}"/>
              </a:ext>
            </a:extLst>
          </p:cNvPr>
          <p:cNvGraphicFramePr>
            <a:graphicFrameLocks noGrp="1"/>
          </p:cNvGraphicFramePr>
          <p:nvPr>
            <p:extLst>
              <p:ext uri="{D42A27DB-BD31-4B8C-83A1-F6EECF244321}">
                <p14:modId xmlns:p14="http://schemas.microsoft.com/office/powerpoint/2010/main" val="1269509445"/>
              </p:ext>
            </p:extLst>
          </p:nvPr>
        </p:nvGraphicFramePr>
        <p:xfrm>
          <a:off x="922020" y="518161"/>
          <a:ext cx="6911340" cy="4316403"/>
        </p:xfrm>
        <a:graphic>
          <a:graphicData uri="http://schemas.openxmlformats.org/drawingml/2006/table">
            <a:tbl>
              <a:tblPr firstRow="1" firstCol="1" bandRow="1">
                <a:tableStyleId>{7DF18680-E054-41AD-8BC1-D1AEF772440D}</a:tableStyleId>
              </a:tblPr>
              <a:tblGrid>
                <a:gridCol w="1382268">
                  <a:extLst>
                    <a:ext uri="{9D8B030D-6E8A-4147-A177-3AD203B41FA5}">
                      <a16:colId xmlns:a16="http://schemas.microsoft.com/office/drawing/2014/main" val="562068746"/>
                    </a:ext>
                  </a:extLst>
                </a:gridCol>
                <a:gridCol w="875343">
                  <a:extLst>
                    <a:ext uri="{9D8B030D-6E8A-4147-A177-3AD203B41FA5}">
                      <a16:colId xmlns:a16="http://schemas.microsoft.com/office/drawing/2014/main" val="4250395725"/>
                    </a:ext>
                  </a:extLst>
                </a:gridCol>
                <a:gridCol w="1729979">
                  <a:extLst>
                    <a:ext uri="{9D8B030D-6E8A-4147-A177-3AD203B41FA5}">
                      <a16:colId xmlns:a16="http://schemas.microsoft.com/office/drawing/2014/main" val="2311599385"/>
                    </a:ext>
                  </a:extLst>
                </a:gridCol>
                <a:gridCol w="1541482">
                  <a:extLst>
                    <a:ext uri="{9D8B030D-6E8A-4147-A177-3AD203B41FA5}">
                      <a16:colId xmlns:a16="http://schemas.microsoft.com/office/drawing/2014/main" val="969113973"/>
                    </a:ext>
                  </a:extLst>
                </a:gridCol>
                <a:gridCol w="1382268">
                  <a:extLst>
                    <a:ext uri="{9D8B030D-6E8A-4147-A177-3AD203B41FA5}">
                      <a16:colId xmlns:a16="http://schemas.microsoft.com/office/drawing/2014/main" val="1729449029"/>
                    </a:ext>
                  </a:extLst>
                </a:gridCol>
              </a:tblGrid>
              <a:tr h="357938">
                <a:tc gridSpan="3">
                  <a:txBody>
                    <a:bodyPr/>
                    <a:lstStyle/>
                    <a:p>
                      <a:pPr marL="0" marR="0" algn="ctr">
                        <a:lnSpc>
                          <a:spcPct val="115000"/>
                        </a:lnSpc>
                        <a:spcBef>
                          <a:spcPts val="0"/>
                        </a:spcBef>
                        <a:spcAft>
                          <a:spcPts val="0"/>
                        </a:spcAft>
                      </a:pPr>
                      <a:r>
                        <a:rPr lang="en-US" sz="1400" dirty="0">
                          <a:effectLst/>
                        </a:rPr>
                        <a:t>Type of Models </a:t>
                      </a:r>
                      <a:endParaRPr lang="en-US" sz="1400" dirty="0">
                        <a:effectLst/>
                        <a:latin typeface="Arial" panose="020B0604020202020204" pitchFamily="34" charset="0"/>
                        <a:ea typeface="Arial" panose="020B0604020202020204" pitchFamily="34" charset="0"/>
                      </a:endParaRPr>
                    </a:p>
                  </a:txBody>
                  <a:tcPr marL="56054" marR="56054" marT="56054" marB="5605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gridSpan="2">
                  <a:txBody>
                    <a:bodyPr/>
                    <a:lstStyle/>
                    <a:p>
                      <a:pPr marL="0" marR="0" algn="ctr">
                        <a:lnSpc>
                          <a:spcPct val="115000"/>
                        </a:lnSpc>
                        <a:spcBef>
                          <a:spcPts val="0"/>
                        </a:spcBef>
                        <a:spcAft>
                          <a:spcPts val="0"/>
                        </a:spcAft>
                      </a:pPr>
                      <a:r>
                        <a:rPr lang="en-US" sz="1600" dirty="0">
                          <a:effectLst/>
                        </a:rPr>
                        <a:t>Machine learning method </a:t>
                      </a:r>
                      <a:endParaRPr lang="en-US" sz="1600" dirty="0">
                        <a:effectLst/>
                        <a:latin typeface="Arial" panose="020B0604020202020204" pitchFamily="34" charset="0"/>
                        <a:ea typeface="Arial" panose="020B0604020202020204" pitchFamily="34" charset="0"/>
                      </a:endParaRPr>
                    </a:p>
                  </a:txBody>
                  <a:tcPr marL="56054" marR="56054" marT="56054" marB="5605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2546707267"/>
                  </a:ext>
                </a:extLst>
              </a:tr>
              <a:tr h="565038">
                <a:tc>
                  <a:txBody>
                    <a:bodyPr/>
                    <a:lstStyle/>
                    <a:p>
                      <a:pPr marL="0" marR="0">
                        <a:lnSpc>
                          <a:spcPct val="115000"/>
                        </a:lnSpc>
                        <a:spcBef>
                          <a:spcPts val="0"/>
                        </a:spcBef>
                        <a:spcAft>
                          <a:spcPts val="0"/>
                        </a:spcAft>
                      </a:pPr>
                      <a:r>
                        <a:rPr lang="en-US" sz="1400" b="1" dirty="0">
                          <a:effectLst/>
                        </a:rPr>
                        <a:t>Data </a:t>
                      </a:r>
                    </a:p>
                    <a:p>
                      <a:pPr marL="0" marR="0">
                        <a:lnSpc>
                          <a:spcPct val="115000"/>
                        </a:lnSpc>
                        <a:spcBef>
                          <a:spcPts val="0"/>
                        </a:spcBef>
                        <a:spcAft>
                          <a:spcPts val="0"/>
                        </a:spcAft>
                      </a:pPr>
                      <a:r>
                        <a:rPr lang="en-US" sz="1400" b="1" dirty="0">
                          <a:effectLst/>
                        </a:rPr>
                        <a:t>preparation </a:t>
                      </a:r>
                      <a:endParaRPr lang="en-US" sz="1400" b="1" dirty="0">
                        <a:effectLst/>
                        <a:latin typeface="Arial" panose="020B0604020202020204" pitchFamily="34" charset="0"/>
                        <a:ea typeface="Arial" panose="020B0604020202020204" pitchFamily="34" charset="0"/>
                      </a:endParaRPr>
                    </a:p>
                  </a:txBody>
                  <a:tcPr marL="56054" marR="56054" marT="56054" marB="5605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b="1" dirty="0">
                          <a:effectLst/>
                        </a:rPr>
                        <a:t>Predictor </a:t>
                      </a:r>
                      <a:endParaRPr lang="en-US" sz="1400" b="1" dirty="0">
                        <a:effectLst/>
                        <a:latin typeface="Arial" panose="020B0604020202020204" pitchFamily="34" charset="0"/>
                        <a:ea typeface="Arial" panose="020B0604020202020204" pitchFamily="34" charset="0"/>
                      </a:endParaRPr>
                    </a:p>
                  </a:txBody>
                  <a:tcPr marL="56054" marR="56054" marT="56054" marB="5605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b="1" dirty="0">
                          <a:effectLst/>
                        </a:rPr>
                        <a:t>Vectorizer </a:t>
                      </a:r>
                      <a:endParaRPr lang="en-US" sz="1400" b="1" dirty="0">
                        <a:effectLst/>
                        <a:latin typeface="Arial" panose="020B0604020202020204" pitchFamily="34" charset="0"/>
                        <a:ea typeface="Arial" panose="020B0604020202020204" pitchFamily="34" charset="0"/>
                      </a:endParaRPr>
                    </a:p>
                  </a:txBody>
                  <a:tcPr marL="56054" marR="56054" marT="56054" marB="5605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b="1" dirty="0">
                          <a:effectLst/>
                        </a:rPr>
                        <a:t>Multinomial Naive Bayes</a:t>
                      </a:r>
                      <a:endParaRPr lang="en-US" sz="1400" b="1" dirty="0">
                        <a:effectLst/>
                        <a:latin typeface="Arial" panose="020B0604020202020204" pitchFamily="34" charset="0"/>
                        <a:ea typeface="Arial" panose="020B0604020202020204" pitchFamily="34" charset="0"/>
                      </a:endParaRPr>
                    </a:p>
                  </a:txBody>
                  <a:tcPr marL="56054" marR="56054" marT="56054" marB="5605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b="1" dirty="0">
                          <a:effectLst/>
                        </a:rPr>
                        <a:t>Logistic Regression </a:t>
                      </a:r>
                      <a:endParaRPr lang="en-US" sz="1400" b="1" dirty="0">
                        <a:effectLst/>
                        <a:latin typeface="Arial" panose="020B0604020202020204" pitchFamily="34" charset="0"/>
                        <a:ea typeface="Arial" panose="020B0604020202020204" pitchFamily="34" charset="0"/>
                      </a:endParaRPr>
                    </a:p>
                  </a:txBody>
                  <a:tcPr marL="56054" marR="56054" marT="56054" marB="5605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28804080"/>
                  </a:ext>
                </a:extLst>
              </a:tr>
              <a:tr h="326802">
                <a:tc rowSpan="4">
                  <a:txBody>
                    <a:bodyPr/>
                    <a:lstStyle/>
                    <a:p>
                      <a:pPr marL="0" marR="0">
                        <a:lnSpc>
                          <a:spcPct val="115000"/>
                        </a:lnSpc>
                        <a:spcBef>
                          <a:spcPts val="0"/>
                        </a:spcBef>
                        <a:spcAft>
                          <a:spcPts val="0"/>
                        </a:spcAft>
                      </a:pPr>
                      <a:r>
                        <a:rPr lang="en-US" sz="1400" b="1" dirty="0">
                          <a:effectLst/>
                        </a:rPr>
                        <a:t>Not cleaned </a:t>
                      </a:r>
                      <a:endParaRPr lang="en-US" sz="1400" b="1" dirty="0">
                        <a:effectLst/>
                        <a:latin typeface="Arial" panose="020B0604020202020204" pitchFamily="34" charset="0"/>
                        <a:ea typeface="Arial" panose="020B0604020202020204" pitchFamily="34" charset="0"/>
                      </a:endParaRPr>
                    </a:p>
                  </a:txBody>
                  <a:tcPr marL="56054" marR="56054" marT="56054" marB="5605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marL="0" marR="0">
                        <a:lnSpc>
                          <a:spcPct val="115000"/>
                        </a:lnSpc>
                        <a:spcBef>
                          <a:spcPts val="0"/>
                        </a:spcBef>
                        <a:spcAft>
                          <a:spcPts val="0"/>
                        </a:spcAft>
                      </a:pPr>
                      <a:r>
                        <a:rPr lang="en-US" sz="1400" b="1" dirty="0">
                          <a:effectLst/>
                        </a:rPr>
                        <a:t>Title </a:t>
                      </a:r>
                      <a:endParaRPr lang="en-US" sz="1400" b="1" dirty="0">
                        <a:effectLst/>
                        <a:latin typeface="Arial" panose="020B0604020202020204" pitchFamily="34" charset="0"/>
                        <a:ea typeface="Arial" panose="020B0604020202020204" pitchFamily="34" charset="0"/>
                      </a:endParaRPr>
                    </a:p>
                  </a:txBody>
                  <a:tcPr marL="56054" marR="56054" marT="56054" marB="5605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b="1" dirty="0">
                          <a:effectLst/>
                        </a:rPr>
                        <a:t>Word count</a:t>
                      </a:r>
                      <a:endParaRPr lang="en-US" sz="1400" b="1" dirty="0">
                        <a:effectLst/>
                        <a:latin typeface="Arial" panose="020B0604020202020204" pitchFamily="34" charset="0"/>
                        <a:ea typeface="Arial" panose="020B0604020202020204" pitchFamily="34" charset="0"/>
                      </a:endParaRPr>
                    </a:p>
                  </a:txBody>
                  <a:tcPr marL="56054" marR="56054" marT="56054" marB="5605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15000"/>
                        </a:lnSpc>
                        <a:spcBef>
                          <a:spcPts val="1000"/>
                        </a:spcBef>
                        <a:spcAft>
                          <a:spcPts val="1000"/>
                        </a:spcAft>
                      </a:pPr>
                      <a:r>
                        <a:rPr lang="en-US" sz="1400" dirty="0">
                          <a:effectLst/>
                        </a:rPr>
                        <a:t>0.938</a:t>
                      </a:r>
                      <a:endParaRPr lang="en-US" sz="1400" dirty="0">
                        <a:effectLst/>
                        <a:latin typeface="Arial" panose="020B0604020202020204" pitchFamily="34" charset="0"/>
                        <a:ea typeface="Arial" panose="020B0604020202020204" pitchFamily="34" charset="0"/>
                      </a:endParaRPr>
                    </a:p>
                  </a:txBody>
                  <a:tcPr marL="56054" marR="56054" marT="56054" marB="5605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15000"/>
                        </a:lnSpc>
                        <a:spcBef>
                          <a:spcPts val="1000"/>
                        </a:spcBef>
                        <a:spcAft>
                          <a:spcPts val="1000"/>
                        </a:spcAft>
                      </a:pPr>
                      <a:r>
                        <a:rPr lang="en-US" sz="1400" dirty="0">
                          <a:effectLst/>
                        </a:rPr>
                        <a:t>0.946</a:t>
                      </a:r>
                      <a:endParaRPr lang="en-US" sz="1400" dirty="0">
                        <a:effectLst/>
                        <a:latin typeface="Arial" panose="020B0604020202020204" pitchFamily="34" charset="0"/>
                        <a:ea typeface="Arial" panose="020B0604020202020204" pitchFamily="34" charset="0"/>
                      </a:endParaRPr>
                    </a:p>
                  </a:txBody>
                  <a:tcPr marL="56054" marR="56054" marT="56054" marB="5605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10084591"/>
                  </a:ext>
                </a:extLst>
              </a:tr>
              <a:tr h="326802">
                <a:tc vMerge="1">
                  <a:txBody>
                    <a:bodyPr/>
                    <a:lstStyle/>
                    <a:p>
                      <a:endParaRPr lang="en-US"/>
                    </a:p>
                  </a:txBody>
                  <a:tcPr/>
                </a:tc>
                <a:tc vMerge="1">
                  <a:txBody>
                    <a:bodyPr/>
                    <a:lstStyle/>
                    <a:p>
                      <a:endParaRPr lang="en-US"/>
                    </a:p>
                  </a:txBody>
                  <a:tcPr/>
                </a:tc>
                <a:tc>
                  <a:txBody>
                    <a:bodyPr/>
                    <a:lstStyle/>
                    <a:p>
                      <a:pPr marL="0" marR="0">
                        <a:lnSpc>
                          <a:spcPct val="115000"/>
                        </a:lnSpc>
                        <a:spcBef>
                          <a:spcPts val="0"/>
                        </a:spcBef>
                        <a:spcAft>
                          <a:spcPts val="0"/>
                        </a:spcAft>
                      </a:pPr>
                      <a:r>
                        <a:rPr lang="en-US" sz="1400" b="1" dirty="0" err="1">
                          <a:effectLst/>
                        </a:rPr>
                        <a:t>Tfidf</a:t>
                      </a:r>
                      <a:r>
                        <a:rPr lang="en-US" sz="1400" b="1" dirty="0">
                          <a:effectLst/>
                        </a:rPr>
                        <a:t> </a:t>
                      </a:r>
                      <a:endParaRPr lang="en-US" sz="1400" b="1" dirty="0">
                        <a:effectLst/>
                        <a:latin typeface="Arial" panose="020B0604020202020204" pitchFamily="34" charset="0"/>
                        <a:ea typeface="Arial" panose="020B0604020202020204" pitchFamily="34" charset="0"/>
                      </a:endParaRPr>
                    </a:p>
                  </a:txBody>
                  <a:tcPr marL="56054" marR="56054" marT="56054" marB="5605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400" dirty="0">
                          <a:effectLst/>
                        </a:rPr>
                        <a:t>0.934</a:t>
                      </a:r>
                      <a:endParaRPr lang="en-US" sz="1400" dirty="0">
                        <a:effectLst/>
                        <a:latin typeface="Arial" panose="020B0604020202020204" pitchFamily="34" charset="0"/>
                        <a:ea typeface="Arial" panose="020B0604020202020204" pitchFamily="34" charset="0"/>
                      </a:endParaRPr>
                    </a:p>
                  </a:txBody>
                  <a:tcPr marL="56054" marR="56054" marT="56054" marB="5605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15000"/>
                        </a:lnSpc>
                        <a:spcBef>
                          <a:spcPts val="1000"/>
                        </a:spcBef>
                        <a:spcAft>
                          <a:spcPts val="1000"/>
                        </a:spcAft>
                      </a:pPr>
                      <a:r>
                        <a:rPr lang="en-US" sz="1400" dirty="0">
                          <a:effectLst/>
                        </a:rPr>
                        <a:t>0.941</a:t>
                      </a:r>
                      <a:endParaRPr lang="en-US" sz="1400" dirty="0">
                        <a:effectLst/>
                        <a:latin typeface="Arial" panose="020B0604020202020204" pitchFamily="34" charset="0"/>
                        <a:ea typeface="Arial" panose="020B0604020202020204" pitchFamily="34" charset="0"/>
                      </a:endParaRPr>
                    </a:p>
                  </a:txBody>
                  <a:tcPr marL="56054" marR="56054" marT="56054" marB="5605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82671395"/>
                  </a:ext>
                </a:extLst>
              </a:tr>
              <a:tr h="326802">
                <a:tc vMerge="1">
                  <a:txBody>
                    <a:bodyPr/>
                    <a:lstStyle/>
                    <a:p>
                      <a:endParaRPr lang="en-US"/>
                    </a:p>
                  </a:txBody>
                  <a:tcPr/>
                </a:tc>
                <a:tc rowSpan="2">
                  <a:txBody>
                    <a:bodyPr/>
                    <a:lstStyle/>
                    <a:p>
                      <a:pPr marL="0" marR="0">
                        <a:lnSpc>
                          <a:spcPct val="115000"/>
                        </a:lnSpc>
                        <a:spcBef>
                          <a:spcPts val="0"/>
                        </a:spcBef>
                        <a:spcAft>
                          <a:spcPts val="0"/>
                        </a:spcAft>
                      </a:pPr>
                      <a:r>
                        <a:rPr lang="en-US" sz="1400" b="1" dirty="0">
                          <a:effectLst/>
                        </a:rPr>
                        <a:t>Text </a:t>
                      </a:r>
                      <a:endParaRPr lang="en-US" sz="1400" b="1" dirty="0">
                        <a:effectLst/>
                        <a:latin typeface="Arial" panose="020B0604020202020204" pitchFamily="34" charset="0"/>
                        <a:ea typeface="Arial" panose="020B0604020202020204" pitchFamily="34" charset="0"/>
                      </a:endParaRPr>
                    </a:p>
                  </a:txBody>
                  <a:tcPr marL="56054" marR="56054" marT="56054" marB="5605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b="1" dirty="0">
                          <a:effectLst/>
                        </a:rPr>
                        <a:t>Word count</a:t>
                      </a:r>
                      <a:endParaRPr lang="en-US" sz="1400" b="1" dirty="0">
                        <a:effectLst/>
                        <a:latin typeface="Arial" panose="020B0604020202020204" pitchFamily="34" charset="0"/>
                        <a:ea typeface="Arial" panose="020B0604020202020204" pitchFamily="34" charset="0"/>
                      </a:endParaRPr>
                    </a:p>
                  </a:txBody>
                  <a:tcPr marL="56054" marR="56054" marT="56054" marB="5605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15000"/>
                        </a:lnSpc>
                        <a:spcBef>
                          <a:spcPts val="1000"/>
                        </a:spcBef>
                        <a:spcAft>
                          <a:spcPts val="1000"/>
                        </a:spcAft>
                      </a:pPr>
                      <a:r>
                        <a:rPr lang="en-US" sz="1400" dirty="0">
                          <a:effectLst/>
                        </a:rPr>
                        <a:t>0.950</a:t>
                      </a:r>
                      <a:endParaRPr lang="en-US" sz="1400" dirty="0">
                        <a:effectLst/>
                        <a:latin typeface="Arial" panose="020B0604020202020204" pitchFamily="34" charset="0"/>
                        <a:ea typeface="Arial" panose="020B0604020202020204" pitchFamily="34" charset="0"/>
                      </a:endParaRPr>
                    </a:p>
                  </a:txBody>
                  <a:tcPr marL="56054" marR="56054" marT="56054" marB="5605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15000"/>
                        </a:lnSpc>
                        <a:spcBef>
                          <a:spcPts val="1000"/>
                        </a:spcBef>
                        <a:spcAft>
                          <a:spcPts val="1000"/>
                        </a:spcAft>
                      </a:pPr>
                      <a:r>
                        <a:rPr lang="en-US" sz="1400" dirty="0">
                          <a:effectLst/>
                        </a:rPr>
                        <a:t>0.996</a:t>
                      </a:r>
                      <a:endParaRPr lang="en-US" sz="1400" dirty="0">
                        <a:effectLst/>
                        <a:latin typeface="Arial" panose="020B0604020202020204" pitchFamily="34" charset="0"/>
                        <a:ea typeface="Arial" panose="020B0604020202020204" pitchFamily="34" charset="0"/>
                      </a:endParaRPr>
                    </a:p>
                  </a:txBody>
                  <a:tcPr marL="56054" marR="56054" marT="56054" marB="5605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87558897"/>
                  </a:ext>
                </a:extLst>
              </a:tr>
              <a:tr h="326802">
                <a:tc vMerge="1">
                  <a:txBody>
                    <a:bodyPr/>
                    <a:lstStyle/>
                    <a:p>
                      <a:endParaRPr lang="en-US"/>
                    </a:p>
                  </a:txBody>
                  <a:tcPr/>
                </a:tc>
                <a:tc vMerge="1">
                  <a:txBody>
                    <a:bodyPr/>
                    <a:lstStyle/>
                    <a:p>
                      <a:endParaRPr lang="en-US"/>
                    </a:p>
                  </a:txBody>
                  <a:tcPr/>
                </a:tc>
                <a:tc>
                  <a:txBody>
                    <a:bodyPr/>
                    <a:lstStyle/>
                    <a:p>
                      <a:pPr marL="0" marR="0">
                        <a:lnSpc>
                          <a:spcPct val="115000"/>
                        </a:lnSpc>
                        <a:spcBef>
                          <a:spcPts val="0"/>
                        </a:spcBef>
                        <a:spcAft>
                          <a:spcPts val="0"/>
                        </a:spcAft>
                      </a:pPr>
                      <a:r>
                        <a:rPr lang="en-US" sz="1400" b="1" dirty="0" err="1">
                          <a:effectLst/>
                        </a:rPr>
                        <a:t>Tfidf</a:t>
                      </a:r>
                      <a:endParaRPr lang="en-US" sz="1400" b="1" dirty="0">
                        <a:effectLst/>
                        <a:latin typeface="Arial" panose="020B0604020202020204" pitchFamily="34" charset="0"/>
                        <a:ea typeface="Arial" panose="020B0604020202020204" pitchFamily="34" charset="0"/>
                      </a:endParaRPr>
                    </a:p>
                  </a:txBody>
                  <a:tcPr marL="56054" marR="56054" marT="56054" marB="5605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15000"/>
                        </a:lnSpc>
                        <a:spcBef>
                          <a:spcPts val="1000"/>
                        </a:spcBef>
                        <a:spcAft>
                          <a:spcPts val="1000"/>
                        </a:spcAft>
                      </a:pPr>
                      <a:r>
                        <a:rPr lang="en-US" sz="1400" dirty="0">
                          <a:effectLst/>
                        </a:rPr>
                        <a:t>0.937</a:t>
                      </a:r>
                      <a:endParaRPr lang="en-US" sz="1400" dirty="0">
                        <a:effectLst/>
                        <a:latin typeface="Arial" panose="020B0604020202020204" pitchFamily="34" charset="0"/>
                        <a:ea typeface="Arial" panose="020B0604020202020204" pitchFamily="34" charset="0"/>
                      </a:endParaRPr>
                    </a:p>
                  </a:txBody>
                  <a:tcPr marL="56054" marR="56054" marT="56054" marB="5605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15000"/>
                        </a:lnSpc>
                        <a:spcBef>
                          <a:spcPts val="1000"/>
                        </a:spcBef>
                        <a:spcAft>
                          <a:spcPts val="1000"/>
                        </a:spcAft>
                      </a:pPr>
                      <a:r>
                        <a:rPr lang="en-US" sz="1400" dirty="0">
                          <a:effectLst/>
                        </a:rPr>
                        <a:t>0.984</a:t>
                      </a:r>
                      <a:endParaRPr lang="en-US" sz="1400" dirty="0">
                        <a:effectLst/>
                        <a:latin typeface="Arial" panose="020B0604020202020204" pitchFamily="34" charset="0"/>
                        <a:ea typeface="Arial" panose="020B0604020202020204" pitchFamily="34" charset="0"/>
                      </a:endParaRPr>
                    </a:p>
                  </a:txBody>
                  <a:tcPr marL="56054" marR="56054" marT="56054" marB="5605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10807996"/>
                  </a:ext>
                </a:extLst>
              </a:tr>
              <a:tr h="326802">
                <a:tc rowSpan="4">
                  <a:txBody>
                    <a:bodyPr/>
                    <a:lstStyle/>
                    <a:p>
                      <a:pPr marL="0" marR="0">
                        <a:lnSpc>
                          <a:spcPct val="115000"/>
                        </a:lnSpc>
                        <a:spcBef>
                          <a:spcPts val="0"/>
                        </a:spcBef>
                        <a:spcAft>
                          <a:spcPts val="0"/>
                        </a:spcAft>
                      </a:pPr>
                      <a:r>
                        <a:rPr lang="en-US" sz="1400" b="1" dirty="0">
                          <a:effectLst/>
                        </a:rPr>
                        <a:t>Cleaned </a:t>
                      </a:r>
                      <a:endParaRPr lang="en-US" sz="1400" b="1" dirty="0">
                        <a:effectLst/>
                        <a:latin typeface="Arial" panose="020B0604020202020204" pitchFamily="34" charset="0"/>
                        <a:ea typeface="Arial" panose="020B0604020202020204" pitchFamily="34" charset="0"/>
                      </a:endParaRPr>
                    </a:p>
                  </a:txBody>
                  <a:tcPr marL="56054" marR="56054" marT="56054" marB="5605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marL="0" marR="0">
                        <a:lnSpc>
                          <a:spcPct val="115000"/>
                        </a:lnSpc>
                        <a:spcBef>
                          <a:spcPts val="0"/>
                        </a:spcBef>
                        <a:spcAft>
                          <a:spcPts val="0"/>
                        </a:spcAft>
                      </a:pPr>
                      <a:r>
                        <a:rPr lang="en-US" sz="1400" b="1" dirty="0">
                          <a:effectLst/>
                        </a:rPr>
                        <a:t>Title </a:t>
                      </a:r>
                      <a:endParaRPr lang="en-US" sz="1400" b="1" dirty="0">
                        <a:effectLst/>
                        <a:latin typeface="Arial" panose="020B0604020202020204" pitchFamily="34" charset="0"/>
                        <a:ea typeface="Arial" panose="020B0604020202020204" pitchFamily="34" charset="0"/>
                      </a:endParaRPr>
                    </a:p>
                  </a:txBody>
                  <a:tcPr marL="56054" marR="56054" marT="56054" marB="5605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b="1" dirty="0">
                          <a:effectLst/>
                        </a:rPr>
                        <a:t>Word count</a:t>
                      </a:r>
                      <a:endParaRPr lang="en-US" sz="1400" b="1" dirty="0">
                        <a:effectLst/>
                        <a:latin typeface="Arial" panose="020B0604020202020204" pitchFamily="34" charset="0"/>
                        <a:ea typeface="Arial" panose="020B0604020202020204" pitchFamily="34" charset="0"/>
                      </a:endParaRPr>
                    </a:p>
                  </a:txBody>
                  <a:tcPr marL="56054" marR="56054" marT="56054" marB="5605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15000"/>
                        </a:lnSpc>
                        <a:spcBef>
                          <a:spcPts val="1000"/>
                        </a:spcBef>
                        <a:spcAft>
                          <a:spcPts val="1000"/>
                        </a:spcAft>
                      </a:pPr>
                      <a:r>
                        <a:rPr lang="en-US" sz="1400" dirty="0">
                          <a:effectLst/>
                        </a:rPr>
                        <a:t>0.937</a:t>
                      </a:r>
                      <a:endParaRPr lang="en-US" sz="1400" dirty="0">
                        <a:effectLst/>
                        <a:latin typeface="Arial" panose="020B0604020202020204" pitchFamily="34" charset="0"/>
                        <a:ea typeface="Arial" panose="020B0604020202020204" pitchFamily="34" charset="0"/>
                      </a:endParaRPr>
                    </a:p>
                  </a:txBody>
                  <a:tcPr marL="56054" marR="56054" marT="56054" marB="5605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400" dirty="0">
                          <a:effectLst/>
                        </a:rPr>
                        <a:t> 0.944</a:t>
                      </a:r>
                      <a:endParaRPr lang="en-US" sz="1400" dirty="0">
                        <a:effectLst/>
                        <a:latin typeface="Arial" panose="020B0604020202020204" pitchFamily="34" charset="0"/>
                        <a:ea typeface="Arial" panose="020B0604020202020204" pitchFamily="34" charset="0"/>
                      </a:endParaRPr>
                    </a:p>
                  </a:txBody>
                  <a:tcPr marL="56054" marR="56054" marT="56054" marB="5605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23088215"/>
                  </a:ext>
                </a:extLst>
              </a:tr>
              <a:tr h="326802">
                <a:tc vMerge="1">
                  <a:txBody>
                    <a:bodyPr/>
                    <a:lstStyle/>
                    <a:p>
                      <a:endParaRPr lang="en-US"/>
                    </a:p>
                  </a:txBody>
                  <a:tcPr/>
                </a:tc>
                <a:tc vMerge="1">
                  <a:txBody>
                    <a:bodyPr/>
                    <a:lstStyle/>
                    <a:p>
                      <a:endParaRPr lang="en-US"/>
                    </a:p>
                  </a:txBody>
                  <a:tcPr/>
                </a:tc>
                <a:tc>
                  <a:txBody>
                    <a:bodyPr/>
                    <a:lstStyle/>
                    <a:p>
                      <a:pPr marL="0" marR="0">
                        <a:lnSpc>
                          <a:spcPct val="115000"/>
                        </a:lnSpc>
                        <a:spcBef>
                          <a:spcPts val="0"/>
                        </a:spcBef>
                        <a:spcAft>
                          <a:spcPts val="0"/>
                        </a:spcAft>
                      </a:pPr>
                      <a:r>
                        <a:rPr lang="en-US" sz="1400" b="1">
                          <a:effectLst/>
                        </a:rPr>
                        <a:t>Tfidf</a:t>
                      </a:r>
                      <a:endParaRPr lang="en-US" sz="1400" b="1">
                        <a:effectLst/>
                        <a:latin typeface="Arial" panose="020B0604020202020204" pitchFamily="34" charset="0"/>
                        <a:ea typeface="Arial" panose="020B0604020202020204" pitchFamily="34" charset="0"/>
                      </a:endParaRPr>
                    </a:p>
                  </a:txBody>
                  <a:tcPr marL="56054" marR="56054" marT="56054" marB="5605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400" dirty="0">
                          <a:effectLst/>
                        </a:rPr>
                        <a:t>0.934</a:t>
                      </a:r>
                      <a:endParaRPr lang="en-US" sz="1400" dirty="0">
                        <a:effectLst/>
                        <a:latin typeface="Arial" panose="020B0604020202020204" pitchFamily="34" charset="0"/>
                        <a:ea typeface="Arial" panose="020B0604020202020204" pitchFamily="34" charset="0"/>
                      </a:endParaRPr>
                    </a:p>
                  </a:txBody>
                  <a:tcPr marL="56054" marR="56054" marT="56054" marB="5605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400" dirty="0">
                          <a:effectLst/>
                        </a:rPr>
                        <a:t>0.938</a:t>
                      </a:r>
                      <a:endParaRPr lang="en-US" sz="1400" dirty="0">
                        <a:effectLst/>
                        <a:latin typeface="Arial" panose="020B0604020202020204" pitchFamily="34" charset="0"/>
                        <a:ea typeface="Arial" panose="020B0604020202020204" pitchFamily="34" charset="0"/>
                      </a:endParaRPr>
                    </a:p>
                  </a:txBody>
                  <a:tcPr marL="56054" marR="56054" marT="56054" marB="5605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72617296"/>
                  </a:ext>
                </a:extLst>
              </a:tr>
              <a:tr h="326802">
                <a:tc vMerge="1">
                  <a:txBody>
                    <a:bodyPr/>
                    <a:lstStyle/>
                    <a:p>
                      <a:endParaRPr lang="en-US"/>
                    </a:p>
                  </a:txBody>
                  <a:tcPr/>
                </a:tc>
                <a:tc rowSpan="2">
                  <a:txBody>
                    <a:bodyPr/>
                    <a:lstStyle/>
                    <a:p>
                      <a:pPr marL="0" marR="0">
                        <a:lnSpc>
                          <a:spcPct val="115000"/>
                        </a:lnSpc>
                        <a:spcBef>
                          <a:spcPts val="0"/>
                        </a:spcBef>
                        <a:spcAft>
                          <a:spcPts val="0"/>
                        </a:spcAft>
                      </a:pPr>
                      <a:r>
                        <a:rPr lang="en-US" sz="1400" b="1" dirty="0">
                          <a:effectLst/>
                        </a:rPr>
                        <a:t>Text </a:t>
                      </a:r>
                      <a:endParaRPr lang="en-US" sz="1400" b="1" dirty="0">
                        <a:effectLst/>
                        <a:latin typeface="Arial" panose="020B0604020202020204" pitchFamily="34" charset="0"/>
                        <a:ea typeface="Arial" panose="020B0604020202020204" pitchFamily="34" charset="0"/>
                      </a:endParaRPr>
                    </a:p>
                  </a:txBody>
                  <a:tcPr marL="56054" marR="56054" marT="56054" marB="5605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b="1" dirty="0">
                          <a:effectLst/>
                        </a:rPr>
                        <a:t>Word count</a:t>
                      </a:r>
                      <a:endParaRPr lang="en-US" sz="1400" b="1" dirty="0">
                        <a:effectLst/>
                        <a:latin typeface="Arial" panose="020B0604020202020204" pitchFamily="34" charset="0"/>
                        <a:ea typeface="Arial" panose="020B0604020202020204" pitchFamily="34" charset="0"/>
                      </a:endParaRPr>
                    </a:p>
                  </a:txBody>
                  <a:tcPr marL="56054" marR="56054" marT="56054" marB="5605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400" dirty="0">
                          <a:effectLst/>
                        </a:rPr>
                        <a:t>0.949</a:t>
                      </a:r>
                      <a:endParaRPr lang="en-US" sz="1400" dirty="0">
                        <a:effectLst/>
                        <a:latin typeface="Arial" panose="020B0604020202020204" pitchFamily="34" charset="0"/>
                        <a:ea typeface="Arial" panose="020B0604020202020204" pitchFamily="34" charset="0"/>
                      </a:endParaRPr>
                    </a:p>
                  </a:txBody>
                  <a:tcPr marL="56054" marR="56054" marT="56054" marB="5605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400" dirty="0">
                          <a:effectLst/>
                        </a:rPr>
                        <a:t> 0.983</a:t>
                      </a:r>
                      <a:endParaRPr lang="en-US" sz="1400" dirty="0">
                        <a:effectLst/>
                        <a:latin typeface="Arial" panose="020B0604020202020204" pitchFamily="34" charset="0"/>
                        <a:ea typeface="Arial" panose="020B0604020202020204" pitchFamily="34" charset="0"/>
                      </a:endParaRPr>
                    </a:p>
                  </a:txBody>
                  <a:tcPr marL="56054" marR="56054" marT="56054" marB="5605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41509128"/>
                  </a:ext>
                </a:extLst>
              </a:tr>
              <a:tr h="326802">
                <a:tc vMerge="1">
                  <a:txBody>
                    <a:bodyPr/>
                    <a:lstStyle/>
                    <a:p>
                      <a:endParaRPr lang="en-US"/>
                    </a:p>
                  </a:txBody>
                  <a:tcPr/>
                </a:tc>
                <a:tc vMerge="1">
                  <a:txBody>
                    <a:bodyPr/>
                    <a:lstStyle/>
                    <a:p>
                      <a:endParaRPr lang="en-US"/>
                    </a:p>
                  </a:txBody>
                  <a:tcPr/>
                </a:tc>
                <a:tc>
                  <a:txBody>
                    <a:bodyPr/>
                    <a:lstStyle/>
                    <a:p>
                      <a:pPr marL="0" marR="0">
                        <a:lnSpc>
                          <a:spcPct val="115000"/>
                        </a:lnSpc>
                        <a:spcBef>
                          <a:spcPts val="0"/>
                        </a:spcBef>
                        <a:spcAft>
                          <a:spcPts val="0"/>
                        </a:spcAft>
                      </a:pPr>
                      <a:r>
                        <a:rPr lang="en-US" sz="1400" b="1" dirty="0" err="1">
                          <a:effectLst/>
                        </a:rPr>
                        <a:t>Tfidf</a:t>
                      </a:r>
                      <a:r>
                        <a:rPr lang="en-US" sz="1400" b="1" dirty="0">
                          <a:effectLst/>
                        </a:rPr>
                        <a:t> </a:t>
                      </a:r>
                      <a:endParaRPr lang="en-US" sz="1400" b="1" dirty="0">
                        <a:effectLst/>
                        <a:latin typeface="Arial" panose="020B0604020202020204" pitchFamily="34" charset="0"/>
                        <a:ea typeface="Arial" panose="020B0604020202020204" pitchFamily="34" charset="0"/>
                      </a:endParaRPr>
                    </a:p>
                  </a:txBody>
                  <a:tcPr marL="56054" marR="56054" marT="56054" marB="5605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400" dirty="0">
                          <a:effectLst/>
                        </a:rPr>
                        <a:t>0.944</a:t>
                      </a:r>
                      <a:endParaRPr lang="en-US" sz="1400" dirty="0">
                        <a:effectLst/>
                        <a:latin typeface="Arial" panose="020B0604020202020204" pitchFamily="34" charset="0"/>
                        <a:ea typeface="Arial" panose="020B0604020202020204" pitchFamily="34" charset="0"/>
                      </a:endParaRPr>
                    </a:p>
                  </a:txBody>
                  <a:tcPr marL="56054" marR="56054" marT="56054" marB="5605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400" dirty="0">
                          <a:effectLst/>
                        </a:rPr>
                        <a:t>0.978</a:t>
                      </a:r>
                      <a:endParaRPr lang="en-US" sz="1400" dirty="0">
                        <a:effectLst/>
                        <a:latin typeface="Arial" panose="020B0604020202020204" pitchFamily="34" charset="0"/>
                        <a:ea typeface="Arial" panose="020B0604020202020204" pitchFamily="34" charset="0"/>
                      </a:endParaRPr>
                    </a:p>
                  </a:txBody>
                  <a:tcPr marL="56054" marR="56054" marT="56054" marB="5605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6099674"/>
                  </a:ext>
                </a:extLst>
              </a:tr>
              <a:tr h="326802">
                <a:tc rowSpan="2">
                  <a:txBody>
                    <a:bodyPr/>
                    <a:lstStyle/>
                    <a:p>
                      <a:pPr marL="0" marR="0">
                        <a:lnSpc>
                          <a:spcPct val="115000"/>
                        </a:lnSpc>
                        <a:spcBef>
                          <a:spcPts val="0"/>
                        </a:spcBef>
                        <a:spcAft>
                          <a:spcPts val="0"/>
                        </a:spcAft>
                      </a:pPr>
                      <a:r>
                        <a:rPr lang="en-US" sz="1400" b="1" dirty="0">
                          <a:effectLst/>
                        </a:rPr>
                        <a:t>Word2Vec</a:t>
                      </a:r>
                      <a:endParaRPr lang="en-US" sz="1400" b="1" dirty="0">
                        <a:effectLst/>
                        <a:latin typeface="Arial" panose="020B0604020202020204" pitchFamily="34" charset="0"/>
                        <a:ea typeface="Arial" panose="020B0604020202020204" pitchFamily="34" charset="0"/>
                      </a:endParaRPr>
                    </a:p>
                  </a:txBody>
                  <a:tcPr marL="56054" marR="56054" marT="56054" marB="5605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b="1" dirty="0">
                          <a:effectLst/>
                        </a:rPr>
                        <a:t>Title </a:t>
                      </a:r>
                      <a:endParaRPr lang="en-US" sz="1400" b="1" dirty="0">
                        <a:effectLst/>
                        <a:latin typeface="Arial" panose="020B0604020202020204" pitchFamily="34" charset="0"/>
                        <a:ea typeface="Arial" panose="020B0604020202020204" pitchFamily="34" charset="0"/>
                      </a:endParaRPr>
                    </a:p>
                  </a:txBody>
                  <a:tcPr marL="56054" marR="56054" marT="56054" marB="5605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b="1" dirty="0">
                          <a:effectLst/>
                        </a:rPr>
                        <a:t>Mean vectors </a:t>
                      </a:r>
                      <a:endParaRPr lang="en-US" sz="1400" b="1" dirty="0">
                        <a:effectLst/>
                        <a:latin typeface="Arial" panose="020B0604020202020204" pitchFamily="34" charset="0"/>
                        <a:ea typeface="Arial" panose="020B0604020202020204" pitchFamily="34" charset="0"/>
                      </a:endParaRPr>
                    </a:p>
                  </a:txBody>
                  <a:tcPr marL="56054" marR="56054" marT="56054" marB="5605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400" dirty="0">
                          <a:effectLst/>
                        </a:rPr>
                        <a:t>-</a:t>
                      </a:r>
                      <a:endParaRPr lang="en-US" sz="1400" dirty="0">
                        <a:effectLst/>
                        <a:latin typeface="Arial" panose="020B0604020202020204" pitchFamily="34" charset="0"/>
                        <a:ea typeface="Arial" panose="020B0604020202020204" pitchFamily="34" charset="0"/>
                      </a:endParaRPr>
                    </a:p>
                  </a:txBody>
                  <a:tcPr marL="56054" marR="56054" marT="56054" marB="5605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400" dirty="0">
                          <a:effectLst/>
                        </a:rPr>
                        <a:t>0.935</a:t>
                      </a:r>
                      <a:endParaRPr lang="en-US" sz="1400" dirty="0">
                        <a:effectLst/>
                        <a:latin typeface="Arial" panose="020B0604020202020204" pitchFamily="34" charset="0"/>
                        <a:ea typeface="Arial" panose="020B0604020202020204" pitchFamily="34" charset="0"/>
                      </a:endParaRPr>
                    </a:p>
                  </a:txBody>
                  <a:tcPr marL="56054" marR="56054" marT="56054" marB="5605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5035038"/>
                  </a:ext>
                </a:extLst>
              </a:tr>
              <a:tr h="326802">
                <a:tc vMerge="1">
                  <a:txBody>
                    <a:bodyPr/>
                    <a:lstStyle/>
                    <a:p>
                      <a:endParaRPr lang="en-US"/>
                    </a:p>
                  </a:txBody>
                  <a:tcPr/>
                </a:tc>
                <a:tc>
                  <a:txBody>
                    <a:bodyPr/>
                    <a:lstStyle/>
                    <a:p>
                      <a:pPr marL="0" marR="0">
                        <a:lnSpc>
                          <a:spcPct val="115000"/>
                        </a:lnSpc>
                        <a:spcBef>
                          <a:spcPts val="0"/>
                        </a:spcBef>
                        <a:spcAft>
                          <a:spcPts val="0"/>
                        </a:spcAft>
                      </a:pPr>
                      <a:r>
                        <a:rPr lang="en-US" sz="1400" b="1" dirty="0">
                          <a:effectLst/>
                        </a:rPr>
                        <a:t>Text </a:t>
                      </a:r>
                      <a:endParaRPr lang="en-US" sz="1400" b="1" dirty="0">
                        <a:effectLst/>
                        <a:latin typeface="Arial" panose="020B0604020202020204" pitchFamily="34" charset="0"/>
                        <a:ea typeface="Arial" panose="020B0604020202020204" pitchFamily="34" charset="0"/>
                      </a:endParaRPr>
                    </a:p>
                  </a:txBody>
                  <a:tcPr marL="56054" marR="56054" marT="56054" marB="5605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b="1" dirty="0">
                          <a:effectLst/>
                        </a:rPr>
                        <a:t>Mean vectors </a:t>
                      </a:r>
                      <a:endParaRPr lang="en-US" sz="1400" b="1" dirty="0">
                        <a:effectLst/>
                        <a:latin typeface="Arial" panose="020B0604020202020204" pitchFamily="34" charset="0"/>
                        <a:ea typeface="Arial" panose="020B0604020202020204" pitchFamily="34" charset="0"/>
                      </a:endParaRPr>
                    </a:p>
                  </a:txBody>
                  <a:tcPr marL="56054" marR="56054" marT="56054" marB="5605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400" dirty="0">
                          <a:effectLst/>
                        </a:rPr>
                        <a:t>-</a:t>
                      </a:r>
                      <a:endParaRPr lang="en-US" sz="1400" dirty="0">
                        <a:effectLst/>
                        <a:latin typeface="Arial" panose="020B0604020202020204" pitchFamily="34" charset="0"/>
                        <a:ea typeface="Arial" panose="020B0604020202020204" pitchFamily="34" charset="0"/>
                      </a:endParaRPr>
                    </a:p>
                  </a:txBody>
                  <a:tcPr marL="56054" marR="56054" marT="56054" marB="5605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400" dirty="0">
                          <a:effectLst/>
                        </a:rPr>
                        <a:t> 0.976</a:t>
                      </a:r>
                      <a:endParaRPr lang="en-US" sz="1400" dirty="0">
                        <a:effectLst/>
                        <a:latin typeface="Arial" panose="020B0604020202020204" pitchFamily="34" charset="0"/>
                        <a:ea typeface="Arial" panose="020B0604020202020204" pitchFamily="34" charset="0"/>
                      </a:endParaRPr>
                    </a:p>
                  </a:txBody>
                  <a:tcPr marL="56054" marR="56054" marT="56054" marB="5605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71214564"/>
                  </a:ext>
                </a:extLst>
              </a:tr>
            </a:tbl>
          </a:graphicData>
        </a:graphic>
      </p:graphicFrame>
    </p:spTree>
    <p:extLst>
      <p:ext uri="{BB962C8B-B14F-4D97-AF65-F5344CB8AC3E}">
        <p14:creationId xmlns:p14="http://schemas.microsoft.com/office/powerpoint/2010/main" val="6633578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748A7-1EBA-42BD-B885-38C3AA775653}"/>
              </a:ext>
            </a:extLst>
          </p:cNvPr>
          <p:cNvSpPr>
            <a:spLocks noGrp="1"/>
          </p:cNvSpPr>
          <p:nvPr>
            <p:ph type="title"/>
          </p:nvPr>
        </p:nvSpPr>
        <p:spPr/>
        <p:txBody>
          <a:bodyPr/>
          <a:lstStyle/>
          <a:p>
            <a:r>
              <a:rPr lang="en-US" b="1" dirty="0"/>
              <a:t>Model summary </a:t>
            </a:r>
          </a:p>
        </p:txBody>
      </p:sp>
      <p:sp>
        <p:nvSpPr>
          <p:cNvPr id="3" name="Text Placeholder 2">
            <a:extLst>
              <a:ext uri="{FF2B5EF4-FFF2-40B4-BE49-F238E27FC236}">
                <a16:creationId xmlns:a16="http://schemas.microsoft.com/office/drawing/2014/main" id="{8DA8A569-172B-4F11-A404-6DC59A85120A}"/>
              </a:ext>
            </a:extLst>
          </p:cNvPr>
          <p:cNvSpPr>
            <a:spLocks noGrp="1"/>
          </p:cNvSpPr>
          <p:nvPr>
            <p:ph type="body" idx="1"/>
          </p:nvPr>
        </p:nvSpPr>
        <p:spPr/>
        <p:txBody>
          <a:bodyPr/>
          <a:lstStyle/>
          <a:p>
            <a:r>
              <a:rPr lang="en-US" dirty="0"/>
              <a:t>The non-cleaned data performed better than the cleaned data. The non- cleaned data may contain some pattern that can indicate the news labels (fake or true). </a:t>
            </a:r>
          </a:p>
          <a:p>
            <a:r>
              <a:rPr lang="en-US" dirty="0"/>
              <a:t>prediction on text outperformed that of title </a:t>
            </a:r>
          </a:p>
          <a:p>
            <a:r>
              <a:rPr lang="en-US" dirty="0"/>
              <a:t>word counts better than </a:t>
            </a:r>
            <a:r>
              <a:rPr lang="en-US" dirty="0" err="1"/>
              <a:t>tfidf</a:t>
            </a:r>
            <a:r>
              <a:rPr lang="en-US" dirty="0"/>
              <a:t>. </a:t>
            </a:r>
          </a:p>
          <a:p>
            <a:r>
              <a:rPr lang="en-US" dirty="0"/>
              <a:t>logistic regression models better multinomial naive </a:t>
            </a:r>
            <a:r>
              <a:rPr lang="en-US" dirty="0" err="1"/>
              <a:t>bayes</a:t>
            </a:r>
            <a:r>
              <a:rPr lang="en-US" dirty="0"/>
              <a:t>. </a:t>
            </a:r>
          </a:p>
          <a:p>
            <a:r>
              <a:rPr lang="en-US" dirty="0"/>
              <a:t>models based on feature vectors computed from word embedding had close but lower performance than the other models. </a:t>
            </a:r>
          </a:p>
          <a:p>
            <a:endParaRPr lang="en-US" dirty="0"/>
          </a:p>
          <a:p>
            <a:pPr marL="114300" indent="0">
              <a:buNone/>
            </a:pPr>
            <a:endParaRPr lang="en-US" dirty="0"/>
          </a:p>
        </p:txBody>
      </p:sp>
      <p:sp>
        <p:nvSpPr>
          <p:cNvPr id="4" name="Slide Number Placeholder 3">
            <a:extLst>
              <a:ext uri="{FF2B5EF4-FFF2-40B4-BE49-F238E27FC236}">
                <a16:creationId xmlns:a16="http://schemas.microsoft.com/office/drawing/2014/main" id="{586C6E13-99A5-4322-A492-31FF1FF7AF9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spTree>
    <p:extLst>
      <p:ext uri="{BB962C8B-B14F-4D97-AF65-F5344CB8AC3E}">
        <p14:creationId xmlns:p14="http://schemas.microsoft.com/office/powerpoint/2010/main" val="11128413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06EF2-A88A-4EEB-8168-A420F53136E5}"/>
              </a:ext>
            </a:extLst>
          </p:cNvPr>
          <p:cNvSpPr>
            <a:spLocks noGrp="1"/>
          </p:cNvSpPr>
          <p:nvPr>
            <p:ph type="title"/>
          </p:nvPr>
        </p:nvSpPr>
        <p:spPr/>
        <p:txBody>
          <a:bodyPr/>
          <a:lstStyle/>
          <a:p>
            <a:r>
              <a:rPr lang="en-US" b="1" dirty="0"/>
              <a:t>Testing using external data </a:t>
            </a:r>
            <a:br>
              <a:rPr lang="en-US" dirty="0"/>
            </a:br>
            <a:endParaRPr lang="en-US" dirty="0"/>
          </a:p>
        </p:txBody>
      </p:sp>
      <p:sp>
        <p:nvSpPr>
          <p:cNvPr id="3" name="Text Placeholder 2">
            <a:extLst>
              <a:ext uri="{FF2B5EF4-FFF2-40B4-BE49-F238E27FC236}">
                <a16:creationId xmlns:a16="http://schemas.microsoft.com/office/drawing/2014/main" id="{A5FC427B-3384-4C91-8E47-8A3FCED22415}"/>
              </a:ext>
            </a:extLst>
          </p:cNvPr>
          <p:cNvSpPr>
            <a:spLocks noGrp="1"/>
          </p:cNvSpPr>
          <p:nvPr>
            <p:ph type="body" idx="1"/>
          </p:nvPr>
        </p:nvSpPr>
        <p:spPr/>
        <p:txBody>
          <a:bodyPr/>
          <a:lstStyle/>
          <a:p>
            <a:r>
              <a:rPr lang="en-US" sz="2000" dirty="0"/>
              <a:t>Using archived news from Snopes; a fact-checking website</a:t>
            </a:r>
          </a:p>
          <a:p>
            <a:pPr marL="1485900" lvl="3" indent="0">
              <a:buNone/>
            </a:pPr>
            <a:r>
              <a:rPr lang="en-US" sz="1100" u="sng" dirty="0">
                <a:hlinkClick r:id="rId2"/>
              </a:rPr>
              <a:t>https://www.snopes.com/?s=2017+archive+news</a:t>
            </a:r>
            <a:endParaRPr lang="en-US" sz="1100" u="sng" dirty="0"/>
          </a:p>
          <a:p>
            <a:pPr marL="1485900" lvl="3" indent="0">
              <a:buNone/>
            </a:pPr>
            <a:r>
              <a:rPr lang="en-US" sz="1100" u="sng" dirty="0">
                <a:hlinkClick r:id="rId3"/>
              </a:rPr>
              <a:t>https://www.snopes.com/?s=2016+archived+true+news</a:t>
            </a:r>
            <a:r>
              <a:rPr lang="en-US" sz="1100" u="sng" dirty="0">
                <a:hlinkClick r:id="rId4"/>
              </a:rPr>
              <a:t> https://www.snopes.com/?s=2017%20archived%20true%20news&amp;hPP=10&amp;idx=wp_live_searchable_posts&amp;page=1&amp;is_v=1</a:t>
            </a:r>
            <a:r>
              <a:rPr lang="en-US" sz="1100" u="sng" dirty="0"/>
              <a:t> </a:t>
            </a:r>
            <a:endParaRPr lang="en-US" sz="1100" dirty="0"/>
          </a:p>
          <a:p>
            <a:pPr marL="114300" indent="0">
              <a:buNone/>
            </a:pPr>
            <a:endParaRPr lang="en-US" sz="2000" dirty="0"/>
          </a:p>
          <a:p>
            <a:r>
              <a:rPr lang="en-US" sz="2000" dirty="0"/>
              <a:t>Older news(searched by 2017, 2016) </a:t>
            </a:r>
          </a:p>
          <a:p>
            <a:r>
              <a:rPr lang="en-US" sz="2000" dirty="0"/>
              <a:t>10 news title and their rating by Snopes extracted </a:t>
            </a:r>
          </a:p>
          <a:p>
            <a:endParaRPr lang="en-US" dirty="0"/>
          </a:p>
        </p:txBody>
      </p:sp>
      <p:sp>
        <p:nvSpPr>
          <p:cNvPr id="5" name="Slide Number Placeholder 4">
            <a:extLst>
              <a:ext uri="{FF2B5EF4-FFF2-40B4-BE49-F238E27FC236}">
                <a16:creationId xmlns:a16="http://schemas.microsoft.com/office/drawing/2014/main" id="{37C1C388-D742-4541-882B-3AC59A68A27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spTree>
    <p:extLst>
      <p:ext uri="{BB962C8B-B14F-4D97-AF65-F5344CB8AC3E}">
        <p14:creationId xmlns:p14="http://schemas.microsoft.com/office/powerpoint/2010/main" val="18975413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2C514-1C87-4763-9104-5BAAACA61F91}"/>
              </a:ext>
            </a:extLst>
          </p:cNvPr>
          <p:cNvSpPr>
            <a:spLocks noGrp="1"/>
          </p:cNvSpPr>
          <p:nvPr>
            <p:ph type="title"/>
          </p:nvPr>
        </p:nvSpPr>
        <p:spPr>
          <a:xfrm>
            <a:off x="805328" y="-110117"/>
            <a:ext cx="8520600" cy="393600"/>
          </a:xfrm>
        </p:spPr>
        <p:txBody>
          <a:bodyPr/>
          <a:lstStyle/>
          <a:p>
            <a:r>
              <a:rPr lang="en-US" sz="2400" b="1" dirty="0"/>
              <a:t>Extracted archived news titles </a:t>
            </a:r>
            <a:endParaRPr lang="en-US" sz="2400" dirty="0"/>
          </a:p>
        </p:txBody>
      </p:sp>
      <p:sp>
        <p:nvSpPr>
          <p:cNvPr id="4" name="Slide Number Placeholder 3">
            <a:extLst>
              <a:ext uri="{FF2B5EF4-FFF2-40B4-BE49-F238E27FC236}">
                <a16:creationId xmlns:a16="http://schemas.microsoft.com/office/drawing/2014/main" id="{4E2135F1-EB75-4947-9F29-D3A1A454D25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18</a:t>
            </a:fld>
            <a:endParaRPr lang="en"/>
          </a:p>
        </p:txBody>
      </p:sp>
      <p:graphicFrame>
        <p:nvGraphicFramePr>
          <p:cNvPr id="5" name="Table 4">
            <a:extLst>
              <a:ext uri="{FF2B5EF4-FFF2-40B4-BE49-F238E27FC236}">
                <a16:creationId xmlns:a16="http://schemas.microsoft.com/office/drawing/2014/main" id="{0E6BBD4D-08B9-433D-A18D-CAFB7AFB9417}"/>
              </a:ext>
            </a:extLst>
          </p:cNvPr>
          <p:cNvGraphicFramePr>
            <a:graphicFrameLocks noGrp="1"/>
          </p:cNvGraphicFramePr>
          <p:nvPr>
            <p:extLst>
              <p:ext uri="{D42A27DB-BD31-4B8C-83A1-F6EECF244321}">
                <p14:modId xmlns:p14="http://schemas.microsoft.com/office/powerpoint/2010/main" val="3390524799"/>
              </p:ext>
            </p:extLst>
          </p:nvPr>
        </p:nvGraphicFramePr>
        <p:xfrm>
          <a:off x="198090" y="390093"/>
          <a:ext cx="8274368" cy="4666725"/>
        </p:xfrm>
        <a:graphic>
          <a:graphicData uri="http://schemas.openxmlformats.org/drawingml/2006/table">
            <a:tbl>
              <a:tblPr firstRow="1" firstCol="1" bandRow="1">
                <a:tableStyleId>{7DF18680-E054-41AD-8BC1-D1AEF772440D}</a:tableStyleId>
              </a:tblPr>
              <a:tblGrid>
                <a:gridCol w="871684">
                  <a:extLst>
                    <a:ext uri="{9D8B030D-6E8A-4147-A177-3AD203B41FA5}">
                      <a16:colId xmlns:a16="http://schemas.microsoft.com/office/drawing/2014/main" val="2650464682"/>
                    </a:ext>
                  </a:extLst>
                </a:gridCol>
                <a:gridCol w="7402684">
                  <a:extLst>
                    <a:ext uri="{9D8B030D-6E8A-4147-A177-3AD203B41FA5}">
                      <a16:colId xmlns:a16="http://schemas.microsoft.com/office/drawing/2014/main" val="234271815"/>
                    </a:ext>
                  </a:extLst>
                </a:gridCol>
              </a:tblGrid>
              <a:tr h="219458">
                <a:tc>
                  <a:txBody>
                    <a:bodyPr/>
                    <a:lstStyle/>
                    <a:p>
                      <a:pPr marL="0" marR="0">
                        <a:lnSpc>
                          <a:spcPct val="115000"/>
                        </a:lnSpc>
                        <a:spcBef>
                          <a:spcPts val="0"/>
                        </a:spcBef>
                        <a:spcAft>
                          <a:spcPts val="0"/>
                        </a:spcAft>
                      </a:pPr>
                      <a:r>
                        <a:rPr lang="en-US" sz="1200" dirty="0">
                          <a:effectLst/>
                        </a:rPr>
                        <a:t>News ID </a:t>
                      </a:r>
                      <a:endParaRPr lang="en-US" sz="1200" dirty="0">
                        <a:effectLst/>
                        <a:latin typeface="Arial" panose="020B0604020202020204" pitchFamily="34" charset="0"/>
                        <a:ea typeface="Arial" panose="020B0604020202020204" pitchFamily="34" charset="0"/>
                      </a:endParaRPr>
                    </a:p>
                  </a:txBody>
                  <a:tcPr marL="22317" marR="22317" marT="14878" marB="14878" anchor="b"/>
                </a:tc>
                <a:tc>
                  <a:txBody>
                    <a:bodyPr/>
                    <a:lstStyle/>
                    <a:p>
                      <a:pPr marL="0" marR="0">
                        <a:lnSpc>
                          <a:spcPct val="115000"/>
                        </a:lnSpc>
                        <a:spcBef>
                          <a:spcPts val="0"/>
                        </a:spcBef>
                        <a:spcAft>
                          <a:spcPts val="0"/>
                        </a:spcAft>
                      </a:pPr>
                      <a:r>
                        <a:rPr lang="en-US" sz="1200" dirty="0">
                          <a:effectLst/>
                        </a:rPr>
                        <a:t>News Title </a:t>
                      </a:r>
                      <a:endParaRPr lang="en-US" sz="1200" dirty="0">
                        <a:effectLst/>
                        <a:latin typeface="Arial" panose="020B0604020202020204" pitchFamily="34" charset="0"/>
                        <a:ea typeface="Arial" panose="020B0604020202020204" pitchFamily="34" charset="0"/>
                      </a:endParaRPr>
                    </a:p>
                  </a:txBody>
                  <a:tcPr marL="22317" marR="22317" marT="14878" marB="14878" anchor="b"/>
                </a:tc>
                <a:extLst>
                  <a:ext uri="{0D108BD9-81ED-4DB2-BD59-A6C34878D82A}">
                    <a16:rowId xmlns:a16="http://schemas.microsoft.com/office/drawing/2014/main" val="2349607367"/>
                  </a:ext>
                </a:extLst>
              </a:tr>
              <a:tr h="219458">
                <a:tc>
                  <a:txBody>
                    <a:bodyPr/>
                    <a:lstStyle/>
                    <a:p>
                      <a:pPr marL="0" marR="0" algn="r">
                        <a:lnSpc>
                          <a:spcPct val="115000"/>
                        </a:lnSpc>
                        <a:spcBef>
                          <a:spcPts val="0"/>
                        </a:spcBef>
                        <a:spcAft>
                          <a:spcPts val="0"/>
                        </a:spcAft>
                      </a:pPr>
                      <a:r>
                        <a:rPr lang="en-US" sz="1200">
                          <a:effectLst/>
                        </a:rPr>
                        <a:t>1</a:t>
                      </a:r>
                      <a:endParaRPr lang="en-US" sz="1200">
                        <a:effectLst/>
                        <a:latin typeface="Arial" panose="020B0604020202020204" pitchFamily="34" charset="0"/>
                        <a:ea typeface="Arial" panose="020B0604020202020204" pitchFamily="34" charset="0"/>
                      </a:endParaRPr>
                    </a:p>
                  </a:txBody>
                  <a:tcPr marL="22317" marR="22317" marT="14878" marB="14878" anchor="b"/>
                </a:tc>
                <a:tc>
                  <a:txBody>
                    <a:bodyPr/>
                    <a:lstStyle/>
                    <a:p>
                      <a:pPr marL="0" marR="0">
                        <a:lnSpc>
                          <a:spcPct val="115000"/>
                        </a:lnSpc>
                        <a:spcBef>
                          <a:spcPts val="0"/>
                        </a:spcBef>
                        <a:spcAft>
                          <a:spcPts val="0"/>
                        </a:spcAft>
                      </a:pPr>
                      <a:r>
                        <a:rPr lang="en-US" sz="1200" dirty="0">
                          <a:effectLst/>
                        </a:rPr>
                        <a:t>Is This James Earl Jones Dressed as Darth Vader</a:t>
                      </a:r>
                      <a:endParaRPr lang="en-US" sz="1200" dirty="0">
                        <a:effectLst/>
                        <a:latin typeface="Arial" panose="020B0604020202020204" pitchFamily="34" charset="0"/>
                        <a:ea typeface="Arial" panose="020B0604020202020204" pitchFamily="34" charset="0"/>
                      </a:endParaRPr>
                    </a:p>
                  </a:txBody>
                  <a:tcPr marL="22317" marR="22317" marT="14878" marB="14878" anchor="b"/>
                </a:tc>
                <a:extLst>
                  <a:ext uri="{0D108BD9-81ED-4DB2-BD59-A6C34878D82A}">
                    <a16:rowId xmlns:a16="http://schemas.microsoft.com/office/drawing/2014/main" val="4174519850"/>
                  </a:ext>
                </a:extLst>
              </a:tr>
              <a:tr h="219458">
                <a:tc>
                  <a:txBody>
                    <a:bodyPr/>
                    <a:lstStyle/>
                    <a:p>
                      <a:pPr marL="0" marR="0" algn="r">
                        <a:lnSpc>
                          <a:spcPct val="115000"/>
                        </a:lnSpc>
                        <a:spcBef>
                          <a:spcPts val="0"/>
                        </a:spcBef>
                        <a:spcAft>
                          <a:spcPts val="0"/>
                        </a:spcAft>
                      </a:pPr>
                      <a:r>
                        <a:rPr lang="en-US" sz="1200">
                          <a:effectLst/>
                        </a:rPr>
                        <a:t>2</a:t>
                      </a:r>
                      <a:endParaRPr lang="en-US" sz="1200">
                        <a:effectLst/>
                        <a:latin typeface="Arial" panose="020B0604020202020204" pitchFamily="34" charset="0"/>
                        <a:ea typeface="Arial" panose="020B0604020202020204" pitchFamily="34" charset="0"/>
                      </a:endParaRPr>
                    </a:p>
                  </a:txBody>
                  <a:tcPr marL="22317" marR="22317" marT="14878" marB="14878" anchor="b"/>
                </a:tc>
                <a:tc>
                  <a:txBody>
                    <a:bodyPr/>
                    <a:lstStyle/>
                    <a:p>
                      <a:pPr marL="0" marR="0">
                        <a:lnSpc>
                          <a:spcPct val="115000"/>
                        </a:lnSpc>
                        <a:spcBef>
                          <a:spcPts val="0"/>
                        </a:spcBef>
                        <a:spcAft>
                          <a:spcPts val="0"/>
                        </a:spcAft>
                      </a:pPr>
                      <a:r>
                        <a:rPr lang="en-US" sz="1200" dirty="0">
                          <a:effectLst/>
                        </a:rPr>
                        <a:t>David Rockefeller's Sixth Heart Transplant Successful at Age 99</a:t>
                      </a:r>
                      <a:endParaRPr lang="en-US" sz="1200" dirty="0">
                        <a:effectLst/>
                        <a:latin typeface="Arial" panose="020B0604020202020204" pitchFamily="34" charset="0"/>
                        <a:ea typeface="Arial" panose="020B0604020202020204" pitchFamily="34" charset="0"/>
                      </a:endParaRPr>
                    </a:p>
                  </a:txBody>
                  <a:tcPr marL="22317" marR="22317" marT="14878" marB="14878" anchor="b"/>
                </a:tc>
                <a:extLst>
                  <a:ext uri="{0D108BD9-81ED-4DB2-BD59-A6C34878D82A}">
                    <a16:rowId xmlns:a16="http://schemas.microsoft.com/office/drawing/2014/main" val="188554152"/>
                  </a:ext>
                </a:extLst>
              </a:tr>
              <a:tr h="219458">
                <a:tc>
                  <a:txBody>
                    <a:bodyPr/>
                    <a:lstStyle/>
                    <a:p>
                      <a:pPr marL="0" marR="0" algn="r">
                        <a:lnSpc>
                          <a:spcPct val="115000"/>
                        </a:lnSpc>
                        <a:spcBef>
                          <a:spcPts val="0"/>
                        </a:spcBef>
                        <a:spcAft>
                          <a:spcPts val="0"/>
                        </a:spcAft>
                      </a:pPr>
                      <a:r>
                        <a:rPr lang="en-US" sz="1200">
                          <a:effectLst/>
                        </a:rPr>
                        <a:t>3</a:t>
                      </a:r>
                      <a:endParaRPr lang="en-US" sz="1200">
                        <a:effectLst/>
                        <a:latin typeface="Arial" panose="020B0604020202020204" pitchFamily="34" charset="0"/>
                        <a:ea typeface="Arial" panose="020B0604020202020204" pitchFamily="34" charset="0"/>
                      </a:endParaRPr>
                    </a:p>
                  </a:txBody>
                  <a:tcPr marL="22317" marR="22317" marT="14878" marB="14878" anchor="b"/>
                </a:tc>
                <a:tc>
                  <a:txBody>
                    <a:bodyPr/>
                    <a:lstStyle/>
                    <a:p>
                      <a:pPr marL="0" marR="0">
                        <a:lnSpc>
                          <a:spcPct val="115000"/>
                        </a:lnSpc>
                        <a:spcBef>
                          <a:spcPts val="0"/>
                        </a:spcBef>
                        <a:spcAft>
                          <a:spcPts val="0"/>
                        </a:spcAft>
                      </a:pPr>
                      <a:r>
                        <a:rPr lang="en-US" sz="1200" dirty="0">
                          <a:effectLst/>
                        </a:rPr>
                        <a:t>Did Bloomington Police Discover Over 200 Penises During Raid at a Mortician's Home?</a:t>
                      </a:r>
                      <a:endParaRPr lang="en-US" sz="1200" dirty="0">
                        <a:effectLst/>
                        <a:latin typeface="Arial" panose="020B0604020202020204" pitchFamily="34" charset="0"/>
                        <a:ea typeface="Arial" panose="020B0604020202020204" pitchFamily="34" charset="0"/>
                      </a:endParaRPr>
                    </a:p>
                  </a:txBody>
                  <a:tcPr marL="22317" marR="22317" marT="14878" marB="14878" anchor="b"/>
                </a:tc>
                <a:extLst>
                  <a:ext uri="{0D108BD9-81ED-4DB2-BD59-A6C34878D82A}">
                    <a16:rowId xmlns:a16="http://schemas.microsoft.com/office/drawing/2014/main" val="1462646180"/>
                  </a:ext>
                </a:extLst>
              </a:tr>
              <a:tr h="219458">
                <a:tc>
                  <a:txBody>
                    <a:bodyPr/>
                    <a:lstStyle/>
                    <a:p>
                      <a:pPr marL="0" marR="0" algn="r">
                        <a:lnSpc>
                          <a:spcPct val="115000"/>
                        </a:lnSpc>
                        <a:spcBef>
                          <a:spcPts val="0"/>
                        </a:spcBef>
                        <a:spcAft>
                          <a:spcPts val="0"/>
                        </a:spcAft>
                      </a:pPr>
                      <a:r>
                        <a:rPr lang="en-US" sz="1200">
                          <a:effectLst/>
                        </a:rPr>
                        <a:t>4</a:t>
                      </a:r>
                      <a:endParaRPr lang="en-US" sz="1200">
                        <a:effectLst/>
                        <a:latin typeface="Arial" panose="020B0604020202020204" pitchFamily="34" charset="0"/>
                        <a:ea typeface="Arial" panose="020B0604020202020204" pitchFamily="34" charset="0"/>
                      </a:endParaRPr>
                    </a:p>
                  </a:txBody>
                  <a:tcPr marL="22317" marR="22317" marT="14878" marB="14878" anchor="b"/>
                </a:tc>
                <a:tc>
                  <a:txBody>
                    <a:bodyPr/>
                    <a:lstStyle/>
                    <a:p>
                      <a:pPr marL="0" marR="0">
                        <a:lnSpc>
                          <a:spcPct val="115000"/>
                        </a:lnSpc>
                        <a:spcBef>
                          <a:spcPts val="0"/>
                        </a:spcBef>
                        <a:spcAft>
                          <a:spcPts val="0"/>
                        </a:spcAft>
                      </a:pPr>
                      <a:r>
                        <a:rPr lang="en-US" sz="1200" dirty="0">
                          <a:effectLst/>
                        </a:rPr>
                        <a:t>Is the Trump Administration Price Gouging Puerto Rico Evacuees and Seizing Passports?</a:t>
                      </a:r>
                      <a:endParaRPr lang="en-US" sz="1200" dirty="0">
                        <a:effectLst/>
                        <a:latin typeface="Arial" panose="020B0604020202020204" pitchFamily="34" charset="0"/>
                        <a:ea typeface="Arial" panose="020B0604020202020204" pitchFamily="34" charset="0"/>
                      </a:endParaRPr>
                    </a:p>
                  </a:txBody>
                  <a:tcPr marL="22317" marR="22317" marT="14878" marB="14878" anchor="b"/>
                </a:tc>
                <a:extLst>
                  <a:ext uri="{0D108BD9-81ED-4DB2-BD59-A6C34878D82A}">
                    <a16:rowId xmlns:a16="http://schemas.microsoft.com/office/drawing/2014/main" val="1821875344"/>
                  </a:ext>
                </a:extLst>
              </a:tr>
              <a:tr h="219458">
                <a:tc>
                  <a:txBody>
                    <a:bodyPr/>
                    <a:lstStyle/>
                    <a:p>
                      <a:pPr marL="0" marR="0" algn="r">
                        <a:lnSpc>
                          <a:spcPct val="115000"/>
                        </a:lnSpc>
                        <a:spcBef>
                          <a:spcPts val="0"/>
                        </a:spcBef>
                        <a:spcAft>
                          <a:spcPts val="0"/>
                        </a:spcAft>
                      </a:pPr>
                      <a:r>
                        <a:rPr lang="en-US" sz="1200">
                          <a:effectLst/>
                        </a:rPr>
                        <a:t>5</a:t>
                      </a:r>
                      <a:endParaRPr lang="en-US" sz="1200">
                        <a:effectLst/>
                        <a:latin typeface="Arial" panose="020B0604020202020204" pitchFamily="34" charset="0"/>
                        <a:ea typeface="Arial" panose="020B0604020202020204" pitchFamily="34" charset="0"/>
                      </a:endParaRPr>
                    </a:p>
                  </a:txBody>
                  <a:tcPr marL="22317" marR="22317" marT="14878" marB="14878" anchor="b"/>
                </a:tc>
                <a:tc>
                  <a:txBody>
                    <a:bodyPr/>
                    <a:lstStyle/>
                    <a:p>
                      <a:pPr marL="0" marR="0">
                        <a:lnSpc>
                          <a:spcPct val="115000"/>
                        </a:lnSpc>
                        <a:spcBef>
                          <a:spcPts val="0"/>
                        </a:spcBef>
                        <a:spcAft>
                          <a:spcPts val="0"/>
                        </a:spcAft>
                      </a:pPr>
                      <a:r>
                        <a:rPr lang="en-US" sz="1200">
                          <a:effectLst/>
                        </a:rPr>
                        <a:t>2017 Tainted Halloween Candy Reports 11/5/2014</a:t>
                      </a:r>
                      <a:endParaRPr lang="en-US" sz="1200">
                        <a:effectLst/>
                        <a:latin typeface="Arial" panose="020B0604020202020204" pitchFamily="34" charset="0"/>
                        <a:ea typeface="Arial" panose="020B0604020202020204" pitchFamily="34" charset="0"/>
                      </a:endParaRPr>
                    </a:p>
                  </a:txBody>
                  <a:tcPr marL="22317" marR="22317" marT="14878" marB="14878" anchor="b"/>
                </a:tc>
                <a:extLst>
                  <a:ext uri="{0D108BD9-81ED-4DB2-BD59-A6C34878D82A}">
                    <a16:rowId xmlns:a16="http://schemas.microsoft.com/office/drawing/2014/main" val="4191372131"/>
                  </a:ext>
                </a:extLst>
              </a:tr>
              <a:tr h="219458">
                <a:tc>
                  <a:txBody>
                    <a:bodyPr/>
                    <a:lstStyle/>
                    <a:p>
                      <a:pPr marL="0" marR="0" algn="r">
                        <a:lnSpc>
                          <a:spcPct val="115000"/>
                        </a:lnSpc>
                        <a:spcBef>
                          <a:spcPts val="0"/>
                        </a:spcBef>
                        <a:spcAft>
                          <a:spcPts val="0"/>
                        </a:spcAft>
                      </a:pPr>
                      <a:r>
                        <a:rPr lang="en-US" sz="1200">
                          <a:effectLst/>
                        </a:rPr>
                        <a:t>6</a:t>
                      </a:r>
                      <a:endParaRPr lang="en-US" sz="1200">
                        <a:effectLst/>
                        <a:latin typeface="Arial" panose="020B0604020202020204" pitchFamily="34" charset="0"/>
                        <a:ea typeface="Arial" panose="020B0604020202020204" pitchFamily="34" charset="0"/>
                      </a:endParaRPr>
                    </a:p>
                  </a:txBody>
                  <a:tcPr marL="22317" marR="22317" marT="14878" marB="14878" anchor="b"/>
                </a:tc>
                <a:tc>
                  <a:txBody>
                    <a:bodyPr/>
                    <a:lstStyle/>
                    <a:p>
                      <a:pPr marL="0" marR="0">
                        <a:lnSpc>
                          <a:spcPct val="115000"/>
                        </a:lnSpc>
                        <a:spcBef>
                          <a:spcPts val="0"/>
                        </a:spcBef>
                        <a:spcAft>
                          <a:spcPts val="0"/>
                        </a:spcAft>
                      </a:pPr>
                      <a:r>
                        <a:rPr lang="en-US" sz="1200">
                          <a:effectLst/>
                        </a:rPr>
                        <a:t>Did President Trump Say Pedophiles Will Get the Death Penalty?</a:t>
                      </a:r>
                      <a:endParaRPr lang="en-US" sz="1200">
                        <a:effectLst/>
                        <a:latin typeface="Arial" panose="020B0604020202020204" pitchFamily="34" charset="0"/>
                        <a:ea typeface="Arial" panose="020B0604020202020204" pitchFamily="34" charset="0"/>
                      </a:endParaRPr>
                    </a:p>
                  </a:txBody>
                  <a:tcPr marL="22317" marR="22317" marT="14878" marB="14878" anchor="b"/>
                </a:tc>
                <a:extLst>
                  <a:ext uri="{0D108BD9-81ED-4DB2-BD59-A6C34878D82A}">
                    <a16:rowId xmlns:a16="http://schemas.microsoft.com/office/drawing/2014/main" val="2702001343"/>
                  </a:ext>
                </a:extLst>
              </a:tr>
              <a:tr h="219458">
                <a:tc>
                  <a:txBody>
                    <a:bodyPr/>
                    <a:lstStyle/>
                    <a:p>
                      <a:pPr marL="0" marR="0" algn="r">
                        <a:lnSpc>
                          <a:spcPct val="115000"/>
                        </a:lnSpc>
                        <a:spcBef>
                          <a:spcPts val="0"/>
                        </a:spcBef>
                        <a:spcAft>
                          <a:spcPts val="0"/>
                        </a:spcAft>
                      </a:pPr>
                      <a:r>
                        <a:rPr lang="en-US" sz="1200">
                          <a:effectLst/>
                        </a:rPr>
                        <a:t>7</a:t>
                      </a:r>
                      <a:endParaRPr lang="en-US" sz="1200">
                        <a:effectLst/>
                        <a:latin typeface="Arial" panose="020B0604020202020204" pitchFamily="34" charset="0"/>
                        <a:ea typeface="Arial" panose="020B0604020202020204" pitchFamily="34" charset="0"/>
                      </a:endParaRPr>
                    </a:p>
                  </a:txBody>
                  <a:tcPr marL="22317" marR="22317" marT="14878" marB="14878" anchor="b"/>
                </a:tc>
                <a:tc>
                  <a:txBody>
                    <a:bodyPr/>
                    <a:lstStyle/>
                    <a:p>
                      <a:pPr marL="0" marR="0">
                        <a:lnSpc>
                          <a:spcPct val="115000"/>
                        </a:lnSpc>
                        <a:spcBef>
                          <a:spcPts val="0"/>
                        </a:spcBef>
                        <a:spcAft>
                          <a:spcPts val="0"/>
                        </a:spcAft>
                      </a:pPr>
                      <a:r>
                        <a:rPr lang="en-US" sz="1200" dirty="0">
                          <a:effectLst/>
                        </a:rPr>
                        <a:t>Michelle Obama Never Placed Her Hand Over Her Heart During the National Anthem?</a:t>
                      </a:r>
                      <a:endParaRPr lang="en-US" sz="1200" dirty="0">
                        <a:effectLst/>
                        <a:latin typeface="Arial" panose="020B0604020202020204" pitchFamily="34" charset="0"/>
                        <a:ea typeface="Arial" panose="020B0604020202020204" pitchFamily="34" charset="0"/>
                      </a:endParaRPr>
                    </a:p>
                  </a:txBody>
                  <a:tcPr marL="22317" marR="22317" marT="14878" marB="14878" anchor="b"/>
                </a:tc>
                <a:extLst>
                  <a:ext uri="{0D108BD9-81ED-4DB2-BD59-A6C34878D82A}">
                    <a16:rowId xmlns:a16="http://schemas.microsoft.com/office/drawing/2014/main" val="457919682"/>
                  </a:ext>
                </a:extLst>
              </a:tr>
              <a:tr h="219458">
                <a:tc>
                  <a:txBody>
                    <a:bodyPr/>
                    <a:lstStyle/>
                    <a:p>
                      <a:pPr marL="0" marR="0" algn="r">
                        <a:lnSpc>
                          <a:spcPct val="115000"/>
                        </a:lnSpc>
                        <a:spcBef>
                          <a:spcPts val="0"/>
                        </a:spcBef>
                        <a:spcAft>
                          <a:spcPts val="0"/>
                        </a:spcAft>
                      </a:pPr>
                      <a:r>
                        <a:rPr lang="en-US" sz="1200">
                          <a:effectLst/>
                        </a:rPr>
                        <a:t>8</a:t>
                      </a:r>
                      <a:endParaRPr lang="en-US" sz="1200">
                        <a:effectLst/>
                        <a:latin typeface="Arial" panose="020B0604020202020204" pitchFamily="34" charset="0"/>
                        <a:ea typeface="Arial" panose="020B0604020202020204" pitchFamily="34" charset="0"/>
                      </a:endParaRPr>
                    </a:p>
                  </a:txBody>
                  <a:tcPr marL="22317" marR="22317" marT="14878" marB="14878" anchor="b"/>
                </a:tc>
                <a:tc>
                  <a:txBody>
                    <a:bodyPr/>
                    <a:lstStyle/>
                    <a:p>
                      <a:pPr marL="0" marR="0">
                        <a:lnSpc>
                          <a:spcPct val="115000"/>
                        </a:lnSpc>
                        <a:spcBef>
                          <a:spcPts val="0"/>
                        </a:spcBef>
                        <a:spcAft>
                          <a:spcPts val="0"/>
                        </a:spcAft>
                      </a:pPr>
                      <a:r>
                        <a:rPr lang="en-US" sz="1200">
                          <a:effectLst/>
                        </a:rPr>
                        <a:t>Katy Perry Reveals Penchant for Cannibalism? </a:t>
                      </a:r>
                      <a:endParaRPr lang="en-US" sz="1200">
                        <a:effectLst/>
                        <a:latin typeface="Arial" panose="020B0604020202020204" pitchFamily="34" charset="0"/>
                        <a:ea typeface="Arial" panose="020B0604020202020204" pitchFamily="34" charset="0"/>
                      </a:endParaRPr>
                    </a:p>
                  </a:txBody>
                  <a:tcPr marL="22317" marR="22317" marT="14878" marB="14878" anchor="b"/>
                </a:tc>
                <a:extLst>
                  <a:ext uri="{0D108BD9-81ED-4DB2-BD59-A6C34878D82A}">
                    <a16:rowId xmlns:a16="http://schemas.microsoft.com/office/drawing/2014/main" val="2448631594"/>
                  </a:ext>
                </a:extLst>
              </a:tr>
              <a:tr h="219458">
                <a:tc>
                  <a:txBody>
                    <a:bodyPr/>
                    <a:lstStyle/>
                    <a:p>
                      <a:pPr marL="0" marR="0" algn="r">
                        <a:lnSpc>
                          <a:spcPct val="115000"/>
                        </a:lnSpc>
                        <a:spcBef>
                          <a:spcPts val="0"/>
                        </a:spcBef>
                        <a:spcAft>
                          <a:spcPts val="0"/>
                        </a:spcAft>
                      </a:pPr>
                      <a:r>
                        <a:rPr lang="en-US" sz="1200">
                          <a:effectLst/>
                        </a:rPr>
                        <a:t>9</a:t>
                      </a:r>
                      <a:endParaRPr lang="en-US" sz="1200">
                        <a:effectLst/>
                        <a:latin typeface="Arial" panose="020B0604020202020204" pitchFamily="34" charset="0"/>
                        <a:ea typeface="Arial" panose="020B0604020202020204" pitchFamily="34" charset="0"/>
                      </a:endParaRPr>
                    </a:p>
                  </a:txBody>
                  <a:tcPr marL="22317" marR="22317" marT="14878" marB="14878" anchor="b"/>
                </a:tc>
                <a:tc>
                  <a:txBody>
                    <a:bodyPr/>
                    <a:lstStyle/>
                    <a:p>
                      <a:pPr marL="0" marR="0">
                        <a:lnSpc>
                          <a:spcPct val="115000"/>
                        </a:lnSpc>
                        <a:spcBef>
                          <a:spcPts val="0"/>
                        </a:spcBef>
                        <a:spcAft>
                          <a:spcPts val="0"/>
                        </a:spcAft>
                      </a:pPr>
                      <a:r>
                        <a:rPr lang="en-US" sz="1200">
                          <a:effectLst/>
                        </a:rPr>
                        <a:t>Is a Virginia Church Ripping Out an 'Offensive' George Washington Plaque?</a:t>
                      </a:r>
                      <a:endParaRPr lang="en-US" sz="1200">
                        <a:effectLst/>
                        <a:latin typeface="Arial" panose="020B0604020202020204" pitchFamily="34" charset="0"/>
                        <a:ea typeface="Arial" panose="020B0604020202020204" pitchFamily="34" charset="0"/>
                      </a:endParaRPr>
                    </a:p>
                  </a:txBody>
                  <a:tcPr marL="22317" marR="22317" marT="14878" marB="14878" anchor="b"/>
                </a:tc>
                <a:extLst>
                  <a:ext uri="{0D108BD9-81ED-4DB2-BD59-A6C34878D82A}">
                    <a16:rowId xmlns:a16="http://schemas.microsoft.com/office/drawing/2014/main" val="3681132252"/>
                  </a:ext>
                </a:extLst>
              </a:tr>
              <a:tr h="219458">
                <a:tc>
                  <a:txBody>
                    <a:bodyPr/>
                    <a:lstStyle/>
                    <a:p>
                      <a:pPr marL="0" marR="0" algn="r">
                        <a:lnSpc>
                          <a:spcPct val="115000"/>
                        </a:lnSpc>
                        <a:spcBef>
                          <a:spcPts val="0"/>
                        </a:spcBef>
                        <a:spcAft>
                          <a:spcPts val="0"/>
                        </a:spcAft>
                      </a:pPr>
                      <a:r>
                        <a:rPr lang="en-US" sz="1200">
                          <a:effectLst/>
                        </a:rPr>
                        <a:t>10</a:t>
                      </a:r>
                      <a:endParaRPr lang="en-US" sz="1200">
                        <a:effectLst/>
                        <a:latin typeface="Arial" panose="020B0604020202020204" pitchFamily="34" charset="0"/>
                        <a:ea typeface="Arial" panose="020B0604020202020204" pitchFamily="34" charset="0"/>
                      </a:endParaRPr>
                    </a:p>
                  </a:txBody>
                  <a:tcPr marL="22317" marR="22317" marT="14878" marB="14878" anchor="b"/>
                </a:tc>
                <a:tc>
                  <a:txBody>
                    <a:bodyPr/>
                    <a:lstStyle/>
                    <a:p>
                      <a:pPr marL="0" marR="0">
                        <a:lnSpc>
                          <a:spcPct val="115000"/>
                        </a:lnSpc>
                        <a:spcBef>
                          <a:spcPts val="0"/>
                        </a:spcBef>
                        <a:spcAft>
                          <a:spcPts val="0"/>
                        </a:spcAft>
                      </a:pPr>
                      <a:r>
                        <a:rPr lang="en-US" sz="1200">
                          <a:effectLst/>
                        </a:rPr>
                        <a:t>Were Scientists Caught Tampering with Raw Data to Exaggerate Sea Level Rise?</a:t>
                      </a:r>
                      <a:endParaRPr lang="en-US" sz="1200">
                        <a:effectLst/>
                        <a:latin typeface="Arial" panose="020B0604020202020204" pitchFamily="34" charset="0"/>
                        <a:ea typeface="Arial" panose="020B0604020202020204" pitchFamily="34" charset="0"/>
                      </a:endParaRPr>
                    </a:p>
                  </a:txBody>
                  <a:tcPr marL="22317" marR="22317" marT="14878" marB="14878" anchor="b"/>
                </a:tc>
                <a:extLst>
                  <a:ext uri="{0D108BD9-81ED-4DB2-BD59-A6C34878D82A}">
                    <a16:rowId xmlns:a16="http://schemas.microsoft.com/office/drawing/2014/main" val="3828483671"/>
                  </a:ext>
                </a:extLst>
              </a:tr>
              <a:tr h="219458">
                <a:tc>
                  <a:txBody>
                    <a:bodyPr/>
                    <a:lstStyle/>
                    <a:p>
                      <a:pPr marL="0" marR="0" algn="r">
                        <a:lnSpc>
                          <a:spcPct val="115000"/>
                        </a:lnSpc>
                        <a:spcBef>
                          <a:spcPts val="0"/>
                        </a:spcBef>
                        <a:spcAft>
                          <a:spcPts val="0"/>
                        </a:spcAft>
                      </a:pPr>
                      <a:r>
                        <a:rPr lang="en-US" sz="1200">
                          <a:effectLst/>
                        </a:rPr>
                        <a:t>11</a:t>
                      </a:r>
                      <a:endParaRPr lang="en-US" sz="1200">
                        <a:effectLst/>
                        <a:latin typeface="Arial" panose="020B0604020202020204" pitchFamily="34" charset="0"/>
                        <a:ea typeface="Arial" panose="020B0604020202020204" pitchFamily="34" charset="0"/>
                      </a:endParaRPr>
                    </a:p>
                  </a:txBody>
                  <a:tcPr marL="22317" marR="22317" marT="14878" marB="14878" anchor="b"/>
                </a:tc>
                <a:tc>
                  <a:txBody>
                    <a:bodyPr/>
                    <a:lstStyle/>
                    <a:p>
                      <a:pPr marL="0" marR="0">
                        <a:lnSpc>
                          <a:spcPct val="115000"/>
                        </a:lnSpc>
                        <a:spcBef>
                          <a:spcPts val="0"/>
                        </a:spcBef>
                        <a:spcAft>
                          <a:spcPts val="0"/>
                        </a:spcAft>
                      </a:pPr>
                      <a:r>
                        <a:rPr lang="en-US" sz="1200" dirty="0">
                          <a:effectLst/>
                        </a:rPr>
                        <a:t>Did Trump Retweet a Cartoon of a Train Hitting a CNN Reporter?</a:t>
                      </a:r>
                      <a:endParaRPr lang="en-US" sz="1200" dirty="0">
                        <a:effectLst/>
                        <a:latin typeface="Arial" panose="020B0604020202020204" pitchFamily="34" charset="0"/>
                        <a:ea typeface="Arial" panose="020B0604020202020204" pitchFamily="34" charset="0"/>
                      </a:endParaRPr>
                    </a:p>
                  </a:txBody>
                  <a:tcPr marL="22317" marR="22317" marT="14878" marB="14878" anchor="b"/>
                </a:tc>
                <a:extLst>
                  <a:ext uri="{0D108BD9-81ED-4DB2-BD59-A6C34878D82A}">
                    <a16:rowId xmlns:a16="http://schemas.microsoft.com/office/drawing/2014/main" val="851215576"/>
                  </a:ext>
                </a:extLst>
              </a:tr>
              <a:tr h="219458">
                <a:tc>
                  <a:txBody>
                    <a:bodyPr/>
                    <a:lstStyle/>
                    <a:p>
                      <a:pPr marL="0" marR="0" algn="r">
                        <a:lnSpc>
                          <a:spcPct val="115000"/>
                        </a:lnSpc>
                        <a:spcBef>
                          <a:spcPts val="0"/>
                        </a:spcBef>
                        <a:spcAft>
                          <a:spcPts val="0"/>
                        </a:spcAft>
                      </a:pPr>
                      <a:r>
                        <a:rPr lang="en-US" sz="1200">
                          <a:effectLst/>
                        </a:rPr>
                        <a:t>12</a:t>
                      </a:r>
                      <a:endParaRPr lang="en-US" sz="1200">
                        <a:effectLst/>
                        <a:latin typeface="Arial" panose="020B0604020202020204" pitchFamily="34" charset="0"/>
                        <a:ea typeface="Arial" panose="020B0604020202020204" pitchFamily="34" charset="0"/>
                      </a:endParaRPr>
                    </a:p>
                  </a:txBody>
                  <a:tcPr marL="22317" marR="22317" marT="14878" marB="14878" anchor="b"/>
                </a:tc>
                <a:tc>
                  <a:txBody>
                    <a:bodyPr/>
                    <a:lstStyle/>
                    <a:p>
                      <a:pPr marL="0" marR="0">
                        <a:lnSpc>
                          <a:spcPct val="115000"/>
                        </a:lnSpc>
                        <a:spcBef>
                          <a:spcPts val="0"/>
                        </a:spcBef>
                        <a:spcAft>
                          <a:spcPts val="0"/>
                        </a:spcAft>
                      </a:pPr>
                      <a:r>
                        <a:rPr lang="en-US" sz="1200" dirty="0">
                          <a:effectLst/>
                        </a:rPr>
                        <a:t>Did Pipe-Bombing Suspect Cesar </a:t>
                      </a:r>
                      <a:r>
                        <a:rPr lang="en-US" sz="1200" dirty="0" err="1">
                          <a:effectLst/>
                        </a:rPr>
                        <a:t>Sayoc</a:t>
                      </a:r>
                      <a:r>
                        <a:rPr lang="en-US" sz="1200" dirty="0">
                          <a:effectLst/>
                        </a:rPr>
                        <a:t> Attend Donald Trump Rallies?</a:t>
                      </a:r>
                      <a:endParaRPr lang="en-US" sz="1200" dirty="0">
                        <a:effectLst/>
                        <a:latin typeface="Arial" panose="020B0604020202020204" pitchFamily="34" charset="0"/>
                        <a:ea typeface="Arial" panose="020B0604020202020204" pitchFamily="34" charset="0"/>
                      </a:endParaRPr>
                    </a:p>
                  </a:txBody>
                  <a:tcPr marL="22317" marR="22317" marT="14878" marB="14878" anchor="b"/>
                </a:tc>
                <a:extLst>
                  <a:ext uri="{0D108BD9-81ED-4DB2-BD59-A6C34878D82A}">
                    <a16:rowId xmlns:a16="http://schemas.microsoft.com/office/drawing/2014/main" val="3127123857"/>
                  </a:ext>
                </a:extLst>
              </a:tr>
              <a:tr h="219458">
                <a:tc>
                  <a:txBody>
                    <a:bodyPr/>
                    <a:lstStyle/>
                    <a:p>
                      <a:pPr marL="0" marR="0" algn="r">
                        <a:lnSpc>
                          <a:spcPct val="115000"/>
                        </a:lnSpc>
                        <a:spcBef>
                          <a:spcPts val="0"/>
                        </a:spcBef>
                        <a:spcAft>
                          <a:spcPts val="0"/>
                        </a:spcAft>
                      </a:pPr>
                      <a:r>
                        <a:rPr lang="en-US" sz="1200">
                          <a:effectLst/>
                        </a:rPr>
                        <a:t>13</a:t>
                      </a:r>
                      <a:endParaRPr lang="en-US" sz="1200">
                        <a:effectLst/>
                        <a:latin typeface="Arial" panose="020B0604020202020204" pitchFamily="34" charset="0"/>
                        <a:ea typeface="Arial" panose="020B0604020202020204" pitchFamily="34" charset="0"/>
                      </a:endParaRPr>
                    </a:p>
                  </a:txBody>
                  <a:tcPr marL="22317" marR="22317" marT="14878" marB="14878" anchor="b"/>
                </a:tc>
                <a:tc>
                  <a:txBody>
                    <a:bodyPr/>
                    <a:lstStyle/>
                    <a:p>
                      <a:pPr marL="0" marR="0">
                        <a:lnSpc>
                          <a:spcPct val="115000"/>
                        </a:lnSpc>
                        <a:spcBef>
                          <a:spcPts val="0"/>
                        </a:spcBef>
                        <a:spcAft>
                          <a:spcPts val="0"/>
                        </a:spcAft>
                      </a:pPr>
                      <a:r>
                        <a:rPr lang="en-US" sz="1200">
                          <a:effectLst/>
                        </a:rPr>
                        <a:t>Did President Trump’s Grandfather Beg the Government of Bavaria Not to Deport Him?</a:t>
                      </a:r>
                      <a:endParaRPr lang="en-US" sz="1200">
                        <a:effectLst/>
                        <a:latin typeface="Arial" panose="020B0604020202020204" pitchFamily="34" charset="0"/>
                        <a:ea typeface="Arial" panose="020B0604020202020204" pitchFamily="34" charset="0"/>
                      </a:endParaRPr>
                    </a:p>
                  </a:txBody>
                  <a:tcPr marL="22317" marR="22317" marT="14878" marB="14878" anchor="b"/>
                </a:tc>
                <a:extLst>
                  <a:ext uri="{0D108BD9-81ED-4DB2-BD59-A6C34878D82A}">
                    <a16:rowId xmlns:a16="http://schemas.microsoft.com/office/drawing/2014/main" val="4065673113"/>
                  </a:ext>
                </a:extLst>
              </a:tr>
              <a:tr h="219458">
                <a:tc>
                  <a:txBody>
                    <a:bodyPr/>
                    <a:lstStyle/>
                    <a:p>
                      <a:pPr marL="0" marR="0" algn="r">
                        <a:lnSpc>
                          <a:spcPct val="115000"/>
                        </a:lnSpc>
                        <a:spcBef>
                          <a:spcPts val="0"/>
                        </a:spcBef>
                        <a:spcAft>
                          <a:spcPts val="0"/>
                        </a:spcAft>
                      </a:pPr>
                      <a:r>
                        <a:rPr lang="en-US" sz="1200">
                          <a:effectLst/>
                        </a:rPr>
                        <a:t>14</a:t>
                      </a:r>
                      <a:endParaRPr lang="en-US" sz="1200">
                        <a:effectLst/>
                        <a:latin typeface="Arial" panose="020B0604020202020204" pitchFamily="34" charset="0"/>
                        <a:ea typeface="Arial" panose="020B0604020202020204" pitchFamily="34" charset="0"/>
                      </a:endParaRPr>
                    </a:p>
                  </a:txBody>
                  <a:tcPr marL="22317" marR="22317" marT="14878" marB="14878" anchor="b"/>
                </a:tc>
                <a:tc>
                  <a:txBody>
                    <a:bodyPr/>
                    <a:lstStyle/>
                    <a:p>
                      <a:pPr marL="0" marR="0">
                        <a:lnSpc>
                          <a:spcPct val="115000"/>
                        </a:lnSpc>
                        <a:spcBef>
                          <a:spcPts val="0"/>
                        </a:spcBef>
                        <a:spcAft>
                          <a:spcPts val="0"/>
                        </a:spcAft>
                      </a:pPr>
                      <a:r>
                        <a:rPr lang="en-US" sz="1200" dirty="0">
                          <a:effectLst/>
                        </a:rPr>
                        <a:t>Did Gun Violence Kill More People in U.S. in 9 Weeks than U.S. Combatants Died on D-Day?</a:t>
                      </a:r>
                      <a:endParaRPr lang="en-US" sz="1200" dirty="0">
                        <a:effectLst/>
                        <a:latin typeface="Arial" panose="020B0604020202020204" pitchFamily="34" charset="0"/>
                        <a:ea typeface="Arial" panose="020B0604020202020204" pitchFamily="34" charset="0"/>
                      </a:endParaRPr>
                    </a:p>
                  </a:txBody>
                  <a:tcPr marL="22317" marR="22317" marT="14878" marB="14878" anchor="b"/>
                </a:tc>
                <a:extLst>
                  <a:ext uri="{0D108BD9-81ED-4DB2-BD59-A6C34878D82A}">
                    <a16:rowId xmlns:a16="http://schemas.microsoft.com/office/drawing/2014/main" val="1508413759"/>
                  </a:ext>
                </a:extLst>
              </a:tr>
              <a:tr h="219458">
                <a:tc>
                  <a:txBody>
                    <a:bodyPr/>
                    <a:lstStyle/>
                    <a:p>
                      <a:pPr marL="0" marR="0" algn="r">
                        <a:lnSpc>
                          <a:spcPct val="115000"/>
                        </a:lnSpc>
                        <a:spcBef>
                          <a:spcPts val="0"/>
                        </a:spcBef>
                        <a:spcAft>
                          <a:spcPts val="0"/>
                        </a:spcAft>
                      </a:pPr>
                      <a:r>
                        <a:rPr lang="en-US" sz="1200">
                          <a:effectLst/>
                        </a:rPr>
                        <a:t>15</a:t>
                      </a:r>
                      <a:endParaRPr lang="en-US" sz="1200">
                        <a:effectLst/>
                        <a:latin typeface="Arial" panose="020B0604020202020204" pitchFamily="34" charset="0"/>
                        <a:ea typeface="Arial" panose="020B0604020202020204" pitchFamily="34" charset="0"/>
                      </a:endParaRPr>
                    </a:p>
                  </a:txBody>
                  <a:tcPr marL="22317" marR="22317" marT="14878" marB="14878" anchor="b"/>
                </a:tc>
                <a:tc>
                  <a:txBody>
                    <a:bodyPr/>
                    <a:lstStyle/>
                    <a:p>
                      <a:pPr marL="0" marR="0">
                        <a:lnSpc>
                          <a:spcPct val="115000"/>
                        </a:lnSpc>
                        <a:spcBef>
                          <a:spcPts val="0"/>
                        </a:spcBef>
                        <a:spcAft>
                          <a:spcPts val="0"/>
                        </a:spcAft>
                      </a:pPr>
                      <a:r>
                        <a:rPr lang="en-US" sz="1200" dirty="0">
                          <a:effectLst/>
                        </a:rPr>
                        <a:t>Did the Florida Shooter’s Instagram Profile Picture Feature a ‘MAGA’ Hat?</a:t>
                      </a:r>
                      <a:endParaRPr lang="en-US" sz="1200" dirty="0">
                        <a:effectLst/>
                        <a:latin typeface="Arial" panose="020B0604020202020204" pitchFamily="34" charset="0"/>
                        <a:ea typeface="Arial" panose="020B0604020202020204" pitchFamily="34" charset="0"/>
                      </a:endParaRPr>
                    </a:p>
                  </a:txBody>
                  <a:tcPr marL="22317" marR="22317" marT="14878" marB="14878" anchor="b"/>
                </a:tc>
                <a:extLst>
                  <a:ext uri="{0D108BD9-81ED-4DB2-BD59-A6C34878D82A}">
                    <a16:rowId xmlns:a16="http://schemas.microsoft.com/office/drawing/2014/main" val="82566616"/>
                  </a:ext>
                </a:extLst>
              </a:tr>
              <a:tr h="219458">
                <a:tc>
                  <a:txBody>
                    <a:bodyPr/>
                    <a:lstStyle/>
                    <a:p>
                      <a:pPr marL="0" marR="0" algn="r">
                        <a:lnSpc>
                          <a:spcPct val="115000"/>
                        </a:lnSpc>
                        <a:spcBef>
                          <a:spcPts val="0"/>
                        </a:spcBef>
                        <a:spcAft>
                          <a:spcPts val="0"/>
                        </a:spcAft>
                      </a:pPr>
                      <a:r>
                        <a:rPr lang="en-US" sz="1200">
                          <a:effectLst/>
                        </a:rPr>
                        <a:t>16</a:t>
                      </a:r>
                      <a:endParaRPr lang="en-US" sz="1200">
                        <a:effectLst/>
                        <a:latin typeface="Arial" panose="020B0604020202020204" pitchFamily="34" charset="0"/>
                        <a:ea typeface="Arial" panose="020B0604020202020204" pitchFamily="34" charset="0"/>
                      </a:endParaRPr>
                    </a:p>
                  </a:txBody>
                  <a:tcPr marL="22317" marR="22317" marT="14878" marB="14878" anchor="b"/>
                </a:tc>
                <a:tc>
                  <a:txBody>
                    <a:bodyPr/>
                    <a:lstStyle/>
                    <a:p>
                      <a:pPr marL="0" marR="0">
                        <a:lnSpc>
                          <a:spcPct val="115000"/>
                        </a:lnSpc>
                        <a:spcBef>
                          <a:spcPts val="0"/>
                        </a:spcBef>
                        <a:spcAft>
                          <a:spcPts val="0"/>
                        </a:spcAft>
                      </a:pPr>
                      <a:r>
                        <a:rPr lang="en-US" sz="1200" dirty="0">
                          <a:effectLst/>
                        </a:rPr>
                        <a:t>Wisconsin Department of Natural Resources Removes References to ‘Climate’ from Web Site</a:t>
                      </a:r>
                      <a:endParaRPr lang="en-US" sz="1200" dirty="0">
                        <a:effectLst/>
                        <a:latin typeface="Arial" panose="020B0604020202020204" pitchFamily="34" charset="0"/>
                        <a:ea typeface="Arial" panose="020B0604020202020204" pitchFamily="34" charset="0"/>
                      </a:endParaRPr>
                    </a:p>
                  </a:txBody>
                  <a:tcPr marL="22317" marR="22317" marT="14878" marB="14878" anchor="b"/>
                </a:tc>
                <a:extLst>
                  <a:ext uri="{0D108BD9-81ED-4DB2-BD59-A6C34878D82A}">
                    <a16:rowId xmlns:a16="http://schemas.microsoft.com/office/drawing/2014/main" val="371793344"/>
                  </a:ext>
                </a:extLst>
              </a:tr>
              <a:tr h="219458">
                <a:tc>
                  <a:txBody>
                    <a:bodyPr/>
                    <a:lstStyle/>
                    <a:p>
                      <a:pPr marL="0" marR="0" algn="r">
                        <a:lnSpc>
                          <a:spcPct val="115000"/>
                        </a:lnSpc>
                        <a:spcBef>
                          <a:spcPts val="0"/>
                        </a:spcBef>
                        <a:spcAft>
                          <a:spcPts val="0"/>
                        </a:spcAft>
                      </a:pPr>
                      <a:r>
                        <a:rPr lang="en-US" sz="1200">
                          <a:effectLst/>
                        </a:rPr>
                        <a:t>17</a:t>
                      </a:r>
                      <a:endParaRPr lang="en-US" sz="1200">
                        <a:effectLst/>
                        <a:latin typeface="Arial" panose="020B0604020202020204" pitchFamily="34" charset="0"/>
                        <a:ea typeface="Arial" panose="020B0604020202020204" pitchFamily="34" charset="0"/>
                      </a:endParaRPr>
                    </a:p>
                  </a:txBody>
                  <a:tcPr marL="22317" marR="22317" marT="14878" marB="14878" anchor="b"/>
                </a:tc>
                <a:tc>
                  <a:txBody>
                    <a:bodyPr/>
                    <a:lstStyle/>
                    <a:p>
                      <a:pPr marL="0" marR="0">
                        <a:lnSpc>
                          <a:spcPct val="115000"/>
                        </a:lnSpc>
                        <a:spcBef>
                          <a:spcPts val="0"/>
                        </a:spcBef>
                        <a:spcAft>
                          <a:spcPts val="0"/>
                        </a:spcAft>
                      </a:pPr>
                      <a:r>
                        <a:rPr lang="en-US" sz="1200" dirty="0">
                          <a:effectLst/>
                        </a:rPr>
                        <a:t>Hillary Clinton Referenced RFK Assassination as Reason to Continue 2008 Campaign</a:t>
                      </a:r>
                      <a:endParaRPr lang="en-US" sz="1200" dirty="0">
                        <a:effectLst/>
                        <a:latin typeface="Arial" panose="020B0604020202020204" pitchFamily="34" charset="0"/>
                        <a:ea typeface="Arial" panose="020B0604020202020204" pitchFamily="34" charset="0"/>
                      </a:endParaRPr>
                    </a:p>
                  </a:txBody>
                  <a:tcPr marL="22317" marR="22317" marT="14878" marB="14878" anchor="b"/>
                </a:tc>
                <a:extLst>
                  <a:ext uri="{0D108BD9-81ED-4DB2-BD59-A6C34878D82A}">
                    <a16:rowId xmlns:a16="http://schemas.microsoft.com/office/drawing/2014/main" val="2773021609"/>
                  </a:ext>
                </a:extLst>
              </a:tr>
              <a:tr h="219458">
                <a:tc>
                  <a:txBody>
                    <a:bodyPr/>
                    <a:lstStyle/>
                    <a:p>
                      <a:pPr marL="0" marR="0" algn="r">
                        <a:lnSpc>
                          <a:spcPct val="115000"/>
                        </a:lnSpc>
                        <a:spcBef>
                          <a:spcPts val="0"/>
                        </a:spcBef>
                        <a:spcAft>
                          <a:spcPts val="0"/>
                        </a:spcAft>
                      </a:pPr>
                      <a:r>
                        <a:rPr lang="en-US" sz="1200">
                          <a:effectLst/>
                        </a:rPr>
                        <a:t>18</a:t>
                      </a:r>
                      <a:endParaRPr lang="en-US" sz="1200">
                        <a:effectLst/>
                        <a:latin typeface="Arial" panose="020B0604020202020204" pitchFamily="34" charset="0"/>
                        <a:ea typeface="Arial" panose="020B0604020202020204" pitchFamily="34" charset="0"/>
                      </a:endParaRPr>
                    </a:p>
                  </a:txBody>
                  <a:tcPr marL="22317" marR="22317" marT="14878" marB="14878" anchor="b"/>
                </a:tc>
                <a:tc>
                  <a:txBody>
                    <a:bodyPr/>
                    <a:lstStyle/>
                    <a:p>
                      <a:pPr marL="0" marR="0">
                        <a:lnSpc>
                          <a:spcPct val="115000"/>
                        </a:lnSpc>
                        <a:spcBef>
                          <a:spcPts val="0"/>
                        </a:spcBef>
                        <a:spcAft>
                          <a:spcPts val="0"/>
                        </a:spcAft>
                      </a:pPr>
                      <a:r>
                        <a:rPr lang="en-US" sz="1200" dirty="0">
                          <a:effectLst/>
                        </a:rPr>
                        <a:t>Did Richard Nixon Write a Letter Predicting Donald Trump’s Success in Politics?</a:t>
                      </a:r>
                      <a:endParaRPr lang="en-US" sz="1200" dirty="0">
                        <a:effectLst/>
                        <a:latin typeface="Arial" panose="020B0604020202020204" pitchFamily="34" charset="0"/>
                        <a:ea typeface="Arial" panose="020B0604020202020204" pitchFamily="34" charset="0"/>
                      </a:endParaRPr>
                    </a:p>
                  </a:txBody>
                  <a:tcPr marL="22317" marR="22317" marT="14878" marB="14878" anchor="b"/>
                </a:tc>
                <a:extLst>
                  <a:ext uri="{0D108BD9-81ED-4DB2-BD59-A6C34878D82A}">
                    <a16:rowId xmlns:a16="http://schemas.microsoft.com/office/drawing/2014/main" val="2319907635"/>
                  </a:ext>
                </a:extLst>
              </a:tr>
              <a:tr h="219458">
                <a:tc>
                  <a:txBody>
                    <a:bodyPr/>
                    <a:lstStyle/>
                    <a:p>
                      <a:pPr marL="0" marR="0" algn="r">
                        <a:lnSpc>
                          <a:spcPct val="115000"/>
                        </a:lnSpc>
                        <a:spcBef>
                          <a:spcPts val="0"/>
                        </a:spcBef>
                        <a:spcAft>
                          <a:spcPts val="0"/>
                        </a:spcAft>
                      </a:pPr>
                      <a:r>
                        <a:rPr lang="en-US" sz="1200">
                          <a:effectLst/>
                        </a:rPr>
                        <a:t>19</a:t>
                      </a:r>
                      <a:endParaRPr lang="en-US" sz="1200">
                        <a:effectLst/>
                        <a:latin typeface="Arial" panose="020B0604020202020204" pitchFamily="34" charset="0"/>
                        <a:ea typeface="Arial" panose="020B0604020202020204" pitchFamily="34" charset="0"/>
                      </a:endParaRPr>
                    </a:p>
                  </a:txBody>
                  <a:tcPr marL="22317" marR="22317" marT="14878" marB="14878" anchor="b"/>
                </a:tc>
                <a:tc>
                  <a:txBody>
                    <a:bodyPr/>
                    <a:lstStyle/>
                    <a:p>
                      <a:pPr marL="0" marR="0">
                        <a:lnSpc>
                          <a:spcPct val="115000"/>
                        </a:lnSpc>
                        <a:spcBef>
                          <a:spcPts val="0"/>
                        </a:spcBef>
                        <a:spcAft>
                          <a:spcPts val="0"/>
                        </a:spcAft>
                      </a:pPr>
                      <a:r>
                        <a:rPr lang="en-US" sz="1200">
                          <a:effectLst/>
                        </a:rPr>
                        <a:t>Did a Twitter User Jeopardize Her NASA Internship by Insulting a Member of the National Space Council?</a:t>
                      </a:r>
                      <a:endParaRPr lang="en-US" sz="1200">
                        <a:effectLst/>
                        <a:latin typeface="Arial" panose="020B0604020202020204" pitchFamily="34" charset="0"/>
                        <a:ea typeface="Arial" panose="020B0604020202020204" pitchFamily="34" charset="0"/>
                      </a:endParaRPr>
                    </a:p>
                  </a:txBody>
                  <a:tcPr marL="22317" marR="22317" marT="14878" marB="14878" anchor="b"/>
                </a:tc>
                <a:extLst>
                  <a:ext uri="{0D108BD9-81ED-4DB2-BD59-A6C34878D82A}">
                    <a16:rowId xmlns:a16="http://schemas.microsoft.com/office/drawing/2014/main" val="1592443633"/>
                  </a:ext>
                </a:extLst>
              </a:tr>
              <a:tr h="219458">
                <a:tc>
                  <a:txBody>
                    <a:bodyPr/>
                    <a:lstStyle/>
                    <a:p>
                      <a:pPr marL="0" marR="0" algn="r">
                        <a:lnSpc>
                          <a:spcPct val="115000"/>
                        </a:lnSpc>
                        <a:spcBef>
                          <a:spcPts val="0"/>
                        </a:spcBef>
                        <a:spcAft>
                          <a:spcPts val="0"/>
                        </a:spcAft>
                      </a:pPr>
                      <a:r>
                        <a:rPr lang="en-US" sz="1200">
                          <a:effectLst/>
                        </a:rPr>
                        <a:t>20</a:t>
                      </a:r>
                      <a:endParaRPr lang="en-US" sz="1200">
                        <a:effectLst/>
                        <a:latin typeface="Arial" panose="020B0604020202020204" pitchFamily="34" charset="0"/>
                        <a:ea typeface="Arial" panose="020B0604020202020204" pitchFamily="34" charset="0"/>
                      </a:endParaRPr>
                    </a:p>
                  </a:txBody>
                  <a:tcPr marL="22317" marR="22317" marT="14878" marB="14878" anchor="b"/>
                </a:tc>
                <a:tc>
                  <a:txBody>
                    <a:bodyPr/>
                    <a:lstStyle/>
                    <a:p>
                      <a:pPr marL="0" marR="0">
                        <a:lnSpc>
                          <a:spcPct val="115000"/>
                        </a:lnSpc>
                        <a:spcBef>
                          <a:spcPts val="0"/>
                        </a:spcBef>
                        <a:spcAft>
                          <a:spcPts val="0"/>
                        </a:spcAft>
                      </a:pPr>
                      <a:r>
                        <a:rPr lang="en-US" sz="1200" dirty="0">
                          <a:effectLst/>
                        </a:rPr>
                        <a:t>Did </a:t>
                      </a:r>
                      <a:r>
                        <a:rPr lang="en-US" sz="1200" dirty="0" err="1">
                          <a:effectLst/>
                        </a:rPr>
                        <a:t>WaPo</a:t>
                      </a:r>
                      <a:r>
                        <a:rPr lang="en-US" sz="1200" dirty="0">
                          <a:effectLst/>
                        </a:rPr>
                        <a:t> Headline Call IS Leader al-Baghdadi an ‘Austere Religious Scholar’?</a:t>
                      </a:r>
                      <a:endParaRPr lang="en-US" sz="1200" dirty="0">
                        <a:effectLst/>
                        <a:latin typeface="Arial" panose="020B0604020202020204" pitchFamily="34" charset="0"/>
                        <a:ea typeface="Arial" panose="020B0604020202020204" pitchFamily="34" charset="0"/>
                      </a:endParaRPr>
                    </a:p>
                  </a:txBody>
                  <a:tcPr marL="22317" marR="22317" marT="14878" marB="14878" anchor="b"/>
                </a:tc>
                <a:extLst>
                  <a:ext uri="{0D108BD9-81ED-4DB2-BD59-A6C34878D82A}">
                    <a16:rowId xmlns:a16="http://schemas.microsoft.com/office/drawing/2014/main" val="729392926"/>
                  </a:ext>
                </a:extLst>
              </a:tr>
            </a:tbl>
          </a:graphicData>
        </a:graphic>
      </p:graphicFrame>
    </p:spTree>
    <p:extLst>
      <p:ext uri="{BB962C8B-B14F-4D97-AF65-F5344CB8AC3E}">
        <p14:creationId xmlns:p14="http://schemas.microsoft.com/office/powerpoint/2010/main" val="15169457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B39FA-F850-4B15-9BBF-6AAF277DCF46}"/>
              </a:ext>
            </a:extLst>
          </p:cNvPr>
          <p:cNvSpPr>
            <a:spLocks noGrp="1"/>
          </p:cNvSpPr>
          <p:nvPr>
            <p:ph type="title"/>
          </p:nvPr>
        </p:nvSpPr>
        <p:spPr>
          <a:xfrm>
            <a:off x="128820" y="-76200"/>
            <a:ext cx="8520600" cy="382021"/>
          </a:xfrm>
        </p:spPr>
        <p:txBody>
          <a:bodyPr/>
          <a:lstStyle/>
          <a:p>
            <a:r>
              <a:rPr lang="en-US" sz="1600" b="1" dirty="0"/>
              <a:t>Prediction and accuracy of the archived data</a:t>
            </a:r>
            <a:r>
              <a:rPr lang="en-US" sz="1400" b="1" dirty="0"/>
              <a:t>(misclassification highlighted in yellow) </a:t>
            </a:r>
            <a:endParaRPr lang="en-US" sz="1400" dirty="0"/>
          </a:p>
        </p:txBody>
      </p:sp>
      <p:sp>
        <p:nvSpPr>
          <p:cNvPr id="4" name="Slide Number Placeholder 3">
            <a:extLst>
              <a:ext uri="{FF2B5EF4-FFF2-40B4-BE49-F238E27FC236}">
                <a16:creationId xmlns:a16="http://schemas.microsoft.com/office/drawing/2014/main" id="{8B79EA19-E10B-4C1F-9C50-121E1750298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19</a:t>
            </a:fld>
            <a:endParaRPr lang="en"/>
          </a:p>
        </p:txBody>
      </p:sp>
      <p:graphicFrame>
        <p:nvGraphicFramePr>
          <p:cNvPr id="5" name="Table 4">
            <a:extLst>
              <a:ext uri="{FF2B5EF4-FFF2-40B4-BE49-F238E27FC236}">
                <a16:creationId xmlns:a16="http://schemas.microsoft.com/office/drawing/2014/main" id="{17EB20FF-9394-4CE3-89AD-C76832879A64}"/>
              </a:ext>
            </a:extLst>
          </p:cNvPr>
          <p:cNvGraphicFramePr>
            <a:graphicFrameLocks noGrp="1"/>
          </p:cNvGraphicFramePr>
          <p:nvPr>
            <p:extLst>
              <p:ext uri="{D42A27DB-BD31-4B8C-83A1-F6EECF244321}">
                <p14:modId xmlns:p14="http://schemas.microsoft.com/office/powerpoint/2010/main" val="3886527648"/>
              </p:ext>
            </p:extLst>
          </p:nvPr>
        </p:nvGraphicFramePr>
        <p:xfrm>
          <a:off x="122843" y="244861"/>
          <a:ext cx="8617299" cy="4738626"/>
        </p:xfrm>
        <a:graphic>
          <a:graphicData uri="http://schemas.openxmlformats.org/drawingml/2006/table">
            <a:tbl>
              <a:tblPr firstRow="1" firstCol="1" bandRow="1">
                <a:tableStyleId>{7DF18680-E054-41AD-8BC1-D1AEF772440D}</a:tableStyleId>
              </a:tblPr>
              <a:tblGrid>
                <a:gridCol w="487189">
                  <a:extLst>
                    <a:ext uri="{9D8B030D-6E8A-4147-A177-3AD203B41FA5}">
                      <a16:colId xmlns:a16="http://schemas.microsoft.com/office/drawing/2014/main" val="2254601046"/>
                    </a:ext>
                  </a:extLst>
                </a:gridCol>
                <a:gridCol w="864404">
                  <a:extLst>
                    <a:ext uri="{9D8B030D-6E8A-4147-A177-3AD203B41FA5}">
                      <a16:colId xmlns:a16="http://schemas.microsoft.com/office/drawing/2014/main" val="2875332086"/>
                    </a:ext>
                  </a:extLst>
                </a:gridCol>
                <a:gridCol w="582464">
                  <a:extLst>
                    <a:ext uri="{9D8B030D-6E8A-4147-A177-3AD203B41FA5}">
                      <a16:colId xmlns:a16="http://schemas.microsoft.com/office/drawing/2014/main" val="1223944714"/>
                    </a:ext>
                  </a:extLst>
                </a:gridCol>
                <a:gridCol w="680501">
                  <a:extLst>
                    <a:ext uri="{9D8B030D-6E8A-4147-A177-3AD203B41FA5}">
                      <a16:colId xmlns:a16="http://schemas.microsoft.com/office/drawing/2014/main" val="2782634114"/>
                    </a:ext>
                  </a:extLst>
                </a:gridCol>
                <a:gridCol w="594544">
                  <a:extLst>
                    <a:ext uri="{9D8B030D-6E8A-4147-A177-3AD203B41FA5}">
                      <a16:colId xmlns:a16="http://schemas.microsoft.com/office/drawing/2014/main" val="2835719080"/>
                    </a:ext>
                  </a:extLst>
                </a:gridCol>
                <a:gridCol w="644686">
                  <a:extLst>
                    <a:ext uri="{9D8B030D-6E8A-4147-A177-3AD203B41FA5}">
                      <a16:colId xmlns:a16="http://schemas.microsoft.com/office/drawing/2014/main" val="1812463743"/>
                    </a:ext>
                  </a:extLst>
                </a:gridCol>
                <a:gridCol w="580217">
                  <a:extLst>
                    <a:ext uri="{9D8B030D-6E8A-4147-A177-3AD203B41FA5}">
                      <a16:colId xmlns:a16="http://schemas.microsoft.com/office/drawing/2014/main" val="4248209871"/>
                    </a:ext>
                  </a:extLst>
                </a:gridCol>
                <a:gridCol w="680501">
                  <a:extLst>
                    <a:ext uri="{9D8B030D-6E8A-4147-A177-3AD203B41FA5}">
                      <a16:colId xmlns:a16="http://schemas.microsoft.com/office/drawing/2014/main" val="381698713"/>
                    </a:ext>
                  </a:extLst>
                </a:gridCol>
                <a:gridCol w="730645">
                  <a:extLst>
                    <a:ext uri="{9D8B030D-6E8A-4147-A177-3AD203B41FA5}">
                      <a16:colId xmlns:a16="http://schemas.microsoft.com/office/drawing/2014/main" val="3068525151"/>
                    </a:ext>
                  </a:extLst>
                </a:gridCol>
                <a:gridCol w="594544">
                  <a:extLst>
                    <a:ext uri="{9D8B030D-6E8A-4147-A177-3AD203B41FA5}">
                      <a16:colId xmlns:a16="http://schemas.microsoft.com/office/drawing/2014/main" val="2186362623"/>
                    </a:ext>
                  </a:extLst>
                </a:gridCol>
                <a:gridCol w="1081640">
                  <a:extLst>
                    <a:ext uri="{9D8B030D-6E8A-4147-A177-3AD203B41FA5}">
                      <a16:colId xmlns:a16="http://schemas.microsoft.com/office/drawing/2014/main" val="392645759"/>
                    </a:ext>
                  </a:extLst>
                </a:gridCol>
                <a:gridCol w="1095964">
                  <a:extLst>
                    <a:ext uri="{9D8B030D-6E8A-4147-A177-3AD203B41FA5}">
                      <a16:colId xmlns:a16="http://schemas.microsoft.com/office/drawing/2014/main" val="449045393"/>
                    </a:ext>
                  </a:extLst>
                </a:gridCol>
              </a:tblGrid>
              <a:tr h="221534">
                <a:tc>
                  <a:txBody>
                    <a:bodyPr/>
                    <a:lstStyle/>
                    <a:p>
                      <a:pPr>
                        <a:lnSpc>
                          <a:spcPct val="115000"/>
                        </a:lnSpc>
                      </a:pPr>
                      <a:endParaRPr lang="en-US" sz="1050" dirty="0">
                        <a:effectLst/>
                        <a:latin typeface="Arial" panose="020B0604020202020204" pitchFamily="34" charset="0"/>
                      </a:endParaRPr>
                    </a:p>
                  </a:txBody>
                  <a:tcPr marL="45791" marR="45791" marT="0" marB="0" anchor="b">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15000"/>
                        </a:lnSpc>
                      </a:pPr>
                      <a:endParaRPr lang="en-US" sz="1050" dirty="0">
                        <a:effectLst/>
                        <a:latin typeface="Arial" panose="020B0604020202020204" pitchFamily="34" charset="0"/>
                      </a:endParaRPr>
                    </a:p>
                  </a:txBody>
                  <a:tcPr marL="45791" marR="45791" marT="0" marB="0" anchor="b">
                    <a:lnL w="12700" cmpd="sng">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10">
                  <a:txBody>
                    <a:bodyPr/>
                    <a:lstStyle/>
                    <a:p>
                      <a:pPr marL="0" marR="0" algn="ctr">
                        <a:lnSpc>
                          <a:spcPct val="115000"/>
                        </a:lnSpc>
                        <a:spcBef>
                          <a:spcPts val="0"/>
                        </a:spcBef>
                        <a:spcAft>
                          <a:spcPts val="0"/>
                        </a:spcAft>
                      </a:pPr>
                      <a:r>
                        <a:rPr lang="en-US" sz="1050" b="1" dirty="0">
                          <a:effectLst/>
                        </a:rPr>
                        <a:t>Model Type</a:t>
                      </a:r>
                      <a:endParaRPr lang="en-US" sz="1050" b="1" dirty="0">
                        <a:effectLst/>
                        <a:latin typeface="Arial" panose="020B0604020202020204" pitchFamily="34" charset="0"/>
                        <a:ea typeface="Arial" panose="020B0604020202020204" pitchFamily="34" charset="0"/>
                      </a:endParaRPr>
                    </a:p>
                  </a:txBody>
                  <a:tcPr marL="45791" marR="45791"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594844702"/>
                  </a:ext>
                </a:extLst>
              </a:tr>
              <a:tr h="177532">
                <a:tc>
                  <a:txBody>
                    <a:bodyPr/>
                    <a:lstStyle/>
                    <a:p>
                      <a:pPr>
                        <a:lnSpc>
                          <a:spcPct val="115000"/>
                        </a:lnSpc>
                      </a:pPr>
                      <a:endParaRPr lang="en-US" sz="1050">
                        <a:effectLst/>
                        <a:latin typeface="Arial" panose="020B0604020202020204" pitchFamily="34" charset="0"/>
                      </a:endParaRPr>
                    </a:p>
                  </a:txBody>
                  <a:tcPr marL="45791" marR="45791" marT="0" marB="0" anchor="b">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nSpc>
                          <a:spcPct val="115000"/>
                        </a:lnSpc>
                      </a:pPr>
                      <a:endParaRPr lang="en-US" sz="1050" dirty="0">
                        <a:effectLst/>
                        <a:latin typeface="Arial" panose="020B0604020202020204" pitchFamily="34" charset="0"/>
                      </a:endParaRPr>
                    </a:p>
                  </a:txBody>
                  <a:tcPr marL="45791" marR="45791" marT="0" marB="0" anchor="b">
                    <a:lnL w="12700" cmpd="sng">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gridSpan="4">
                  <a:txBody>
                    <a:bodyPr/>
                    <a:lstStyle/>
                    <a:p>
                      <a:pPr marL="0" marR="0" algn="ctr">
                        <a:lnSpc>
                          <a:spcPct val="115000"/>
                        </a:lnSpc>
                        <a:spcBef>
                          <a:spcPts val="0"/>
                        </a:spcBef>
                        <a:spcAft>
                          <a:spcPts val="0"/>
                        </a:spcAft>
                      </a:pPr>
                      <a:r>
                        <a:rPr lang="en-US" sz="1050" b="1" dirty="0">
                          <a:effectLst/>
                        </a:rPr>
                        <a:t>Logistic Regression </a:t>
                      </a:r>
                      <a:endParaRPr lang="en-US" sz="1050" b="1" dirty="0">
                        <a:effectLst/>
                        <a:latin typeface="Arial" panose="020B0604020202020204" pitchFamily="34" charset="0"/>
                        <a:ea typeface="Arial" panose="020B0604020202020204" pitchFamily="34" charset="0"/>
                      </a:endParaRPr>
                    </a:p>
                  </a:txBody>
                  <a:tcPr marL="45791" marR="45791" marT="0" marB="0" anchor="b">
                    <a:lnL w="12700" cap="flat" cmpd="sng" algn="ctr">
                      <a:solidFill>
                        <a:schemeClr val="tx1"/>
                      </a:solidFill>
                      <a:prstDash val="solid"/>
                      <a:round/>
                      <a:headEnd type="none" w="med" len="med"/>
                      <a:tailEnd type="none" w="med" len="med"/>
                    </a:ln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lnSpc>
                          <a:spcPct val="115000"/>
                        </a:lnSpc>
                        <a:spcBef>
                          <a:spcPts val="0"/>
                        </a:spcBef>
                        <a:spcAft>
                          <a:spcPts val="0"/>
                        </a:spcAft>
                      </a:pPr>
                      <a:r>
                        <a:rPr lang="en-US" sz="1050" b="1" dirty="0">
                          <a:effectLst/>
                        </a:rPr>
                        <a:t>Multinomial Naïve Bayes</a:t>
                      </a:r>
                      <a:endParaRPr lang="en-US" sz="1050" b="1" dirty="0">
                        <a:effectLst/>
                        <a:latin typeface="Arial" panose="020B0604020202020204" pitchFamily="34" charset="0"/>
                        <a:ea typeface="Arial" panose="020B0604020202020204" pitchFamily="34" charset="0"/>
                      </a:endParaRPr>
                    </a:p>
                  </a:txBody>
                  <a:tcPr marL="45791" marR="45791" marT="0" marB="0" anchor="b"/>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marL="0" marR="0" algn="ctr">
                        <a:lnSpc>
                          <a:spcPct val="115000"/>
                        </a:lnSpc>
                        <a:spcBef>
                          <a:spcPts val="0"/>
                        </a:spcBef>
                        <a:spcAft>
                          <a:spcPts val="0"/>
                        </a:spcAft>
                      </a:pPr>
                      <a:r>
                        <a:rPr lang="en-US" sz="1050" b="1" dirty="0">
                          <a:effectLst/>
                        </a:rPr>
                        <a:t>Logistic </a:t>
                      </a:r>
                      <a:r>
                        <a:rPr lang="en-US" sz="1050" b="1" dirty="0" err="1">
                          <a:effectLst/>
                        </a:rPr>
                        <a:t>Regresion</a:t>
                      </a:r>
                      <a:r>
                        <a:rPr lang="en-US" sz="1050" b="1" dirty="0">
                          <a:effectLst/>
                        </a:rPr>
                        <a:t> </a:t>
                      </a:r>
                      <a:endParaRPr lang="en-US" sz="1050" b="1" dirty="0">
                        <a:effectLst/>
                        <a:latin typeface="Arial" panose="020B0604020202020204" pitchFamily="34" charset="0"/>
                        <a:ea typeface="Arial" panose="020B0604020202020204" pitchFamily="34" charset="0"/>
                      </a:endParaRPr>
                    </a:p>
                  </a:txBody>
                  <a:tcPr marL="45791" marR="45791" marT="0" marB="0" anchor="b">
                    <a:lnR w="12700" cap="flat" cmpd="sng" algn="ctr">
                      <a:solidFill>
                        <a:schemeClr val="tx1"/>
                      </a:solidFill>
                      <a:prstDash val="solid"/>
                      <a:round/>
                      <a:headEnd type="none" w="med" len="med"/>
                      <a:tailEnd type="none" w="med" len="med"/>
                    </a:lnR>
                  </a:tcPr>
                </a:tc>
                <a:tc hMerge="1">
                  <a:txBody>
                    <a:bodyPr/>
                    <a:lstStyle/>
                    <a:p>
                      <a:endParaRPr lang="en-US"/>
                    </a:p>
                  </a:txBody>
                  <a:tcPr/>
                </a:tc>
                <a:extLst>
                  <a:ext uri="{0D108BD9-81ED-4DB2-BD59-A6C34878D82A}">
                    <a16:rowId xmlns:a16="http://schemas.microsoft.com/office/drawing/2014/main" val="2398383620"/>
                  </a:ext>
                </a:extLst>
              </a:tr>
              <a:tr h="214119">
                <a:tc>
                  <a:txBody>
                    <a:bodyPr/>
                    <a:lstStyle/>
                    <a:p>
                      <a:pPr>
                        <a:lnSpc>
                          <a:spcPct val="115000"/>
                        </a:lnSpc>
                      </a:pPr>
                      <a:endParaRPr lang="en-US" sz="1050">
                        <a:effectLst/>
                        <a:latin typeface="Arial" panose="020B0604020202020204" pitchFamily="34" charset="0"/>
                      </a:endParaRPr>
                    </a:p>
                  </a:txBody>
                  <a:tcPr marL="45791" marR="45791" marT="0" marB="0" anchor="b">
                    <a:lnL w="12700" cap="flat" cmpd="sng" algn="ctr">
                      <a:no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15000"/>
                        </a:lnSpc>
                      </a:pPr>
                      <a:endParaRPr lang="en-US" sz="1050" b="1" dirty="0">
                        <a:effectLst/>
                        <a:latin typeface="Arial" panose="020B0604020202020204" pitchFamily="34" charset="0"/>
                      </a:endParaRPr>
                    </a:p>
                  </a:txBody>
                  <a:tcPr marL="45791" marR="45791" marT="0" marB="0" anchor="b">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marL="0" marR="0" algn="ctr">
                        <a:lnSpc>
                          <a:spcPct val="115000"/>
                        </a:lnSpc>
                        <a:spcBef>
                          <a:spcPts val="0"/>
                        </a:spcBef>
                        <a:spcAft>
                          <a:spcPts val="0"/>
                        </a:spcAft>
                      </a:pPr>
                      <a:r>
                        <a:rPr lang="en-US" sz="1050" b="1" dirty="0">
                          <a:effectLst/>
                        </a:rPr>
                        <a:t>Title predictor </a:t>
                      </a:r>
                      <a:endParaRPr lang="en-US" sz="1050" b="1" dirty="0">
                        <a:effectLst/>
                        <a:latin typeface="Arial" panose="020B0604020202020204" pitchFamily="34" charset="0"/>
                        <a:ea typeface="Arial" panose="020B0604020202020204" pitchFamily="34" charset="0"/>
                      </a:endParaRPr>
                    </a:p>
                  </a:txBody>
                  <a:tcPr marL="45791" marR="45791" marT="0" marB="0" anchor="b">
                    <a:lnL w="12700" cap="flat" cmpd="sng" algn="ctr">
                      <a:solidFill>
                        <a:schemeClr val="tx1"/>
                      </a:solidFill>
                      <a:prstDash val="solid"/>
                      <a:round/>
                      <a:headEnd type="none" w="med" len="med"/>
                      <a:tailEnd type="none" w="med" len="med"/>
                    </a:lnL>
                  </a:tcPr>
                </a:tc>
                <a:tc hMerge="1">
                  <a:txBody>
                    <a:bodyPr/>
                    <a:lstStyle/>
                    <a:p>
                      <a:endParaRPr lang="en-US"/>
                    </a:p>
                  </a:txBody>
                  <a:tcPr/>
                </a:tc>
                <a:tc gridSpan="2">
                  <a:txBody>
                    <a:bodyPr/>
                    <a:lstStyle/>
                    <a:p>
                      <a:pPr marL="0" marR="0" algn="ctr">
                        <a:lnSpc>
                          <a:spcPct val="115000"/>
                        </a:lnSpc>
                        <a:spcBef>
                          <a:spcPts val="0"/>
                        </a:spcBef>
                        <a:spcAft>
                          <a:spcPts val="0"/>
                        </a:spcAft>
                      </a:pPr>
                      <a:r>
                        <a:rPr lang="en-US" sz="1050" b="1" dirty="0">
                          <a:effectLst/>
                        </a:rPr>
                        <a:t>Text predictor </a:t>
                      </a:r>
                      <a:endParaRPr lang="en-US" sz="1050" b="1" dirty="0">
                        <a:effectLst/>
                        <a:latin typeface="Arial" panose="020B0604020202020204" pitchFamily="34" charset="0"/>
                        <a:ea typeface="Arial" panose="020B0604020202020204" pitchFamily="34" charset="0"/>
                      </a:endParaRPr>
                    </a:p>
                  </a:txBody>
                  <a:tcPr marL="45791" marR="45791" marT="0" marB="0" anchor="b"/>
                </a:tc>
                <a:tc hMerge="1">
                  <a:txBody>
                    <a:bodyPr/>
                    <a:lstStyle/>
                    <a:p>
                      <a:endParaRPr lang="en-US"/>
                    </a:p>
                  </a:txBody>
                  <a:tcPr/>
                </a:tc>
                <a:tc gridSpan="2">
                  <a:txBody>
                    <a:bodyPr/>
                    <a:lstStyle/>
                    <a:p>
                      <a:pPr marL="0" marR="0" algn="ctr">
                        <a:lnSpc>
                          <a:spcPct val="115000"/>
                        </a:lnSpc>
                        <a:spcBef>
                          <a:spcPts val="0"/>
                        </a:spcBef>
                        <a:spcAft>
                          <a:spcPts val="0"/>
                        </a:spcAft>
                      </a:pPr>
                      <a:r>
                        <a:rPr lang="en-US" sz="1050" b="1" dirty="0">
                          <a:effectLst/>
                        </a:rPr>
                        <a:t>Title predictor </a:t>
                      </a:r>
                      <a:endParaRPr lang="en-US" sz="1050" b="1" dirty="0">
                        <a:effectLst/>
                        <a:latin typeface="Arial" panose="020B0604020202020204" pitchFamily="34" charset="0"/>
                        <a:ea typeface="Arial" panose="020B0604020202020204" pitchFamily="34" charset="0"/>
                      </a:endParaRPr>
                    </a:p>
                  </a:txBody>
                  <a:tcPr marL="45791" marR="45791" marT="0" marB="0" anchor="b"/>
                </a:tc>
                <a:tc hMerge="1">
                  <a:txBody>
                    <a:bodyPr/>
                    <a:lstStyle/>
                    <a:p>
                      <a:endParaRPr lang="en-US"/>
                    </a:p>
                  </a:txBody>
                  <a:tcPr/>
                </a:tc>
                <a:tc gridSpan="2">
                  <a:txBody>
                    <a:bodyPr/>
                    <a:lstStyle/>
                    <a:p>
                      <a:pPr marL="0" marR="0" algn="ctr">
                        <a:lnSpc>
                          <a:spcPct val="115000"/>
                        </a:lnSpc>
                        <a:spcBef>
                          <a:spcPts val="0"/>
                        </a:spcBef>
                        <a:spcAft>
                          <a:spcPts val="0"/>
                        </a:spcAft>
                      </a:pPr>
                      <a:r>
                        <a:rPr lang="en-US" sz="1050" b="1">
                          <a:effectLst/>
                        </a:rPr>
                        <a:t>Text predictor </a:t>
                      </a:r>
                      <a:endParaRPr lang="en-US" sz="1050" b="1">
                        <a:effectLst/>
                        <a:latin typeface="Arial" panose="020B0604020202020204" pitchFamily="34" charset="0"/>
                        <a:ea typeface="Arial" panose="020B0604020202020204" pitchFamily="34" charset="0"/>
                      </a:endParaRPr>
                    </a:p>
                  </a:txBody>
                  <a:tcPr marL="45791" marR="45791" marT="0" marB="0" anchor="b"/>
                </a:tc>
                <a:tc hMerge="1">
                  <a:txBody>
                    <a:bodyPr/>
                    <a:lstStyle/>
                    <a:p>
                      <a:endParaRPr lang="en-US"/>
                    </a:p>
                  </a:txBody>
                  <a:tcPr/>
                </a:tc>
                <a:tc>
                  <a:txBody>
                    <a:bodyPr/>
                    <a:lstStyle/>
                    <a:p>
                      <a:pPr marL="0" marR="0">
                        <a:lnSpc>
                          <a:spcPct val="115000"/>
                        </a:lnSpc>
                        <a:spcBef>
                          <a:spcPts val="0"/>
                        </a:spcBef>
                        <a:spcAft>
                          <a:spcPts val="0"/>
                        </a:spcAft>
                      </a:pPr>
                      <a:r>
                        <a:rPr lang="en-US" sz="1050" b="1">
                          <a:effectLst/>
                        </a:rPr>
                        <a:t>Title Predictor </a:t>
                      </a:r>
                      <a:endParaRPr lang="en-US" sz="1050" b="1">
                        <a:effectLst/>
                        <a:latin typeface="Arial" panose="020B0604020202020204" pitchFamily="34" charset="0"/>
                        <a:ea typeface="Arial" panose="020B0604020202020204" pitchFamily="34" charset="0"/>
                      </a:endParaRPr>
                    </a:p>
                  </a:txBody>
                  <a:tcPr marL="45791" marR="45791" marT="0" marB="0" anchor="b"/>
                </a:tc>
                <a:tc>
                  <a:txBody>
                    <a:bodyPr/>
                    <a:lstStyle/>
                    <a:p>
                      <a:pPr marL="0" marR="0">
                        <a:lnSpc>
                          <a:spcPct val="115000"/>
                        </a:lnSpc>
                        <a:spcBef>
                          <a:spcPts val="0"/>
                        </a:spcBef>
                        <a:spcAft>
                          <a:spcPts val="0"/>
                        </a:spcAft>
                      </a:pPr>
                      <a:r>
                        <a:rPr lang="en-US" sz="1050" b="1">
                          <a:effectLst/>
                        </a:rPr>
                        <a:t>Text Predictor </a:t>
                      </a:r>
                      <a:endParaRPr lang="en-US" sz="1050" b="1">
                        <a:effectLst/>
                        <a:latin typeface="Arial" panose="020B0604020202020204" pitchFamily="34" charset="0"/>
                        <a:ea typeface="Arial" panose="020B0604020202020204" pitchFamily="34" charset="0"/>
                      </a:endParaRPr>
                    </a:p>
                  </a:txBody>
                  <a:tcPr marL="45791" marR="45791" marT="0" marB="0" anchor="b">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751252143"/>
                  </a:ext>
                </a:extLst>
              </a:tr>
              <a:tr h="371519">
                <a:tc>
                  <a:txBody>
                    <a:bodyPr/>
                    <a:lstStyle/>
                    <a:p>
                      <a:pPr marL="0" marR="0">
                        <a:lnSpc>
                          <a:spcPct val="115000"/>
                        </a:lnSpc>
                        <a:spcBef>
                          <a:spcPts val="0"/>
                        </a:spcBef>
                        <a:spcAft>
                          <a:spcPts val="0"/>
                        </a:spcAft>
                      </a:pPr>
                      <a:r>
                        <a:rPr lang="en-US" sz="1050" dirty="0">
                          <a:effectLst/>
                        </a:rPr>
                        <a:t>News ID</a:t>
                      </a:r>
                      <a:endParaRPr lang="en-US" sz="1050" dirty="0">
                        <a:effectLst/>
                        <a:latin typeface="Arial" panose="020B0604020202020204" pitchFamily="34" charset="0"/>
                        <a:ea typeface="Arial" panose="020B0604020202020204" pitchFamily="34" charset="0"/>
                      </a:endParaRPr>
                    </a:p>
                  </a:txBody>
                  <a:tcPr marL="45791" marR="45791"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050" b="1" dirty="0">
                          <a:effectLst/>
                        </a:rPr>
                        <a:t>Rate by Snopes</a:t>
                      </a:r>
                      <a:endParaRPr lang="en-US" sz="1050" b="1" dirty="0">
                        <a:effectLst/>
                        <a:latin typeface="Arial" panose="020B0604020202020204" pitchFamily="34" charset="0"/>
                        <a:ea typeface="Arial" panose="020B0604020202020204" pitchFamily="34" charset="0"/>
                      </a:endParaRPr>
                    </a:p>
                  </a:txBody>
                  <a:tcPr marL="45791" marR="45791"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050" b="1">
                          <a:effectLst/>
                        </a:rPr>
                        <a:t>Word Count </a:t>
                      </a:r>
                      <a:endParaRPr lang="en-US" sz="1050" b="1">
                        <a:effectLst/>
                        <a:latin typeface="Arial" panose="020B0604020202020204" pitchFamily="34" charset="0"/>
                        <a:ea typeface="Arial" panose="020B0604020202020204" pitchFamily="34" charset="0"/>
                      </a:endParaRPr>
                    </a:p>
                  </a:txBody>
                  <a:tcPr marL="45791" marR="45791" marT="0"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050" b="1" dirty="0" err="1">
                          <a:effectLst/>
                        </a:rPr>
                        <a:t>Tfidf</a:t>
                      </a:r>
                      <a:endParaRPr lang="en-US" sz="1050" b="1" dirty="0">
                        <a:effectLst/>
                        <a:latin typeface="Arial" panose="020B0604020202020204" pitchFamily="34" charset="0"/>
                        <a:ea typeface="Arial" panose="020B0604020202020204" pitchFamily="34" charset="0"/>
                      </a:endParaRPr>
                    </a:p>
                  </a:txBody>
                  <a:tcPr marL="45791" marR="45791" marT="0" marB="0" anchor="b">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050" b="1" dirty="0">
                          <a:effectLst/>
                        </a:rPr>
                        <a:t>Word Count </a:t>
                      </a:r>
                      <a:endParaRPr lang="en-US" sz="1050" b="1" dirty="0">
                        <a:effectLst/>
                        <a:latin typeface="Arial" panose="020B0604020202020204" pitchFamily="34" charset="0"/>
                        <a:ea typeface="Arial" panose="020B0604020202020204" pitchFamily="34" charset="0"/>
                      </a:endParaRPr>
                    </a:p>
                  </a:txBody>
                  <a:tcPr marL="45791" marR="45791" marT="0" marB="0" anchor="b">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050" b="1" dirty="0" err="1">
                          <a:effectLst/>
                        </a:rPr>
                        <a:t>Tfidf</a:t>
                      </a:r>
                      <a:endParaRPr lang="en-US" sz="1050" b="1" dirty="0">
                        <a:effectLst/>
                        <a:latin typeface="Arial" panose="020B0604020202020204" pitchFamily="34" charset="0"/>
                        <a:ea typeface="Arial" panose="020B0604020202020204" pitchFamily="34" charset="0"/>
                      </a:endParaRPr>
                    </a:p>
                  </a:txBody>
                  <a:tcPr marL="45791" marR="45791" marT="0" marB="0" anchor="b">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050" b="1" dirty="0">
                          <a:effectLst/>
                        </a:rPr>
                        <a:t>Word Count</a:t>
                      </a:r>
                      <a:endParaRPr lang="en-US" sz="1050" b="1" dirty="0">
                        <a:effectLst/>
                        <a:latin typeface="Arial" panose="020B0604020202020204" pitchFamily="34" charset="0"/>
                        <a:ea typeface="Arial" panose="020B0604020202020204" pitchFamily="34" charset="0"/>
                      </a:endParaRPr>
                    </a:p>
                  </a:txBody>
                  <a:tcPr marL="45791" marR="45791" marT="0" marB="0" anchor="b">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050" b="1" dirty="0" err="1">
                          <a:effectLst/>
                        </a:rPr>
                        <a:t>Tfidf</a:t>
                      </a:r>
                      <a:endParaRPr lang="en-US" sz="1050" b="1" dirty="0">
                        <a:effectLst/>
                        <a:latin typeface="Arial" panose="020B0604020202020204" pitchFamily="34" charset="0"/>
                        <a:ea typeface="Arial" panose="020B0604020202020204" pitchFamily="34" charset="0"/>
                      </a:endParaRPr>
                    </a:p>
                  </a:txBody>
                  <a:tcPr marL="45791" marR="45791" marT="0" marB="0" anchor="b">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050" b="1" dirty="0">
                          <a:effectLst/>
                        </a:rPr>
                        <a:t>Word Count</a:t>
                      </a:r>
                      <a:endParaRPr lang="en-US" sz="1050" b="1" dirty="0">
                        <a:effectLst/>
                        <a:latin typeface="Arial" panose="020B0604020202020204" pitchFamily="34" charset="0"/>
                        <a:ea typeface="Arial" panose="020B0604020202020204" pitchFamily="34" charset="0"/>
                      </a:endParaRPr>
                    </a:p>
                  </a:txBody>
                  <a:tcPr marL="45791" marR="45791" marT="0" marB="0" anchor="b">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050" b="1" dirty="0" err="1">
                          <a:effectLst/>
                        </a:rPr>
                        <a:t>Tfidf</a:t>
                      </a:r>
                      <a:endParaRPr lang="en-US" sz="1050" b="1" dirty="0">
                        <a:effectLst/>
                        <a:latin typeface="Arial" panose="020B0604020202020204" pitchFamily="34" charset="0"/>
                        <a:ea typeface="Arial" panose="020B0604020202020204" pitchFamily="34" charset="0"/>
                      </a:endParaRPr>
                    </a:p>
                  </a:txBody>
                  <a:tcPr marL="45791" marR="45791" marT="0" marB="0" anchor="b">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050" b="1" dirty="0">
                          <a:effectLst/>
                        </a:rPr>
                        <a:t>Word2vec </a:t>
                      </a:r>
                      <a:endParaRPr lang="en-US" sz="1050" b="1" dirty="0">
                        <a:effectLst/>
                        <a:latin typeface="Arial" panose="020B0604020202020204" pitchFamily="34" charset="0"/>
                        <a:ea typeface="Arial" panose="020B0604020202020204" pitchFamily="34" charset="0"/>
                      </a:endParaRPr>
                    </a:p>
                  </a:txBody>
                  <a:tcPr marL="45791" marR="45791" marT="0" marB="0" anchor="b">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050" b="1" dirty="0">
                          <a:effectLst/>
                        </a:rPr>
                        <a:t>Word2vec </a:t>
                      </a:r>
                      <a:endParaRPr lang="en-US" sz="1050" b="1" dirty="0">
                        <a:effectLst/>
                        <a:latin typeface="Arial" panose="020B0604020202020204" pitchFamily="34" charset="0"/>
                        <a:ea typeface="Arial" panose="020B0604020202020204" pitchFamily="34" charset="0"/>
                      </a:endParaRPr>
                    </a:p>
                  </a:txBody>
                  <a:tcPr marL="45791" marR="45791" marT="0"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82124169"/>
                  </a:ext>
                </a:extLst>
              </a:tr>
              <a:tr h="177532">
                <a:tc>
                  <a:txBody>
                    <a:bodyPr/>
                    <a:lstStyle/>
                    <a:p>
                      <a:pPr marL="0" marR="0" algn="r">
                        <a:lnSpc>
                          <a:spcPct val="115000"/>
                        </a:lnSpc>
                        <a:spcBef>
                          <a:spcPts val="0"/>
                        </a:spcBef>
                        <a:spcAft>
                          <a:spcPts val="0"/>
                        </a:spcAft>
                      </a:pPr>
                      <a:r>
                        <a:rPr lang="en-US" sz="1050" dirty="0">
                          <a:effectLst/>
                        </a:rPr>
                        <a:t>1</a:t>
                      </a:r>
                      <a:endParaRPr lang="en-US" sz="1050" dirty="0">
                        <a:effectLst/>
                        <a:latin typeface="Arial" panose="020B0604020202020204" pitchFamily="34" charset="0"/>
                        <a:ea typeface="Arial" panose="020B0604020202020204" pitchFamily="34" charset="0"/>
                      </a:endParaRPr>
                    </a:p>
                  </a:txBody>
                  <a:tcPr marL="45791" marR="45791"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marL="0" marR="0">
                        <a:lnSpc>
                          <a:spcPct val="115000"/>
                        </a:lnSpc>
                        <a:spcBef>
                          <a:spcPts val="0"/>
                        </a:spcBef>
                        <a:spcAft>
                          <a:spcPts val="0"/>
                        </a:spcAft>
                      </a:pPr>
                      <a:r>
                        <a:rPr lang="en-US" sz="1050" dirty="0">
                          <a:effectLst/>
                        </a:rPr>
                        <a:t>fake</a:t>
                      </a:r>
                      <a:endParaRPr lang="en-US" sz="1050" dirty="0">
                        <a:effectLst/>
                        <a:latin typeface="Arial" panose="020B0604020202020204" pitchFamily="34" charset="0"/>
                        <a:ea typeface="Arial" panose="020B0604020202020204" pitchFamily="34" charset="0"/>
                      </a:endParaRPr>
                    </a:p>
                  </a:txBody>
                  <a:tcPr marL="45791" marR="45791"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marL="0" marR="0">
                        <a:lnSpc>
                          <a:spcPct val="115000"/>
                        </a:lnSpc>
                        <a:spcBef>
                          <a:spcPts val="0"/>
                        </a:spcBef>
                        <a:spcAft>
                          <a:spcPts val="0"/>
                        </a:spcAft>
                      </a:pPr>
                      <a:r>
                        <a:rPr lang="en-US" sz="1050">
                          <a:effectLst/>
                        </a:rPr>
                        <a:t>fake</a:t>
                      </a:r>
                      <a:endParaRPr lang="en-US" sz="1050">
                        <a:effectLst/>
                        <a:latin typeface="Arial" panose="020B0604020202020204" pitchFamily="34" charset="0"/>
                        <a:ea typeface="Arial" panose="020B0604020202020204" pitchFamily="34" charset="0"/>
                      </a:endParaRPr>
                    </a:p>
                  </a:txBody>
                  <a:tcPr marL="45791" marR="45791" marT="0"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marL="0" marR="0">
                        <a:lnSpc>
                          <a:spcPct val="115000"/>
                        </a:lnSpc>
                        <a:spcBef>
                          <a:spcPts val="0"/>
                        </a:spcBef>
                        <a:spcAft>
                          <a:spcPts val="0"/>
                        </a:spcAft>
                      </a:pPr>
                      <a:r>
                        <a:rPr lang="en-US" sz="1050">
                          <a:effectLst/>
                        </a:rPr>
                        <a:t>fake</a:t>
                      </a:r>
                      <a:endParaRPr lang="en-US" sz="1050">
                        <a:effectLst/>
                        <a:latin typeface="Arial" panose="020B0604020202020204" pitchFamily="34" charset="0"/>
                        <a:ea typeface="Arial" panose="020B0604020202020204" pitchFamily="34" charset="0"/>
                      </a:endParaRPr>
                    </a:p>
                  </a:txBody>
                  <a:tcPr marL="45791" marR="45791" marT="0" marB="0" anchor="b">
                    <a:lnT w="12700" cap="flat" cmpd="sng" algn="ctr">
                      <a:solidFill>
                        <a:schemeClr val="tx1"/>
                      </a:solidFill>
                      <a:prstDash val="solid"/>
                      <a:round/>
                      <a:headEnd type="none" w="med" len="med"/>
                      <a:tailEnd type="none" w="med" len="med"/>
                    </a:lnT>
                  </a:tcPr>
                </a:tc>
                <a:tc>
                  <a:txBody>
                    <a:bodyPr/>
                    <a:lstStyle/>
                    <a:p>
                      <a:pPr marL="0" marR="0">
                        <a:lnSpc>
                          <a:spcPct val="115000"/>
                        </a:lnSpc>
                        <a:spcBef>
                          <a:spcPts val="0"/>
                        </a:spcBef>
                        <a:spcAft>
                          <a:spcPts val="0"/>
                        </a:spcAft>
                      </a:pPr>
                      <a:r>
                        <a:rPr lang="en-US" sz="1050" dirty="0">
                          <a:effectLst/>
                        </a:rPr>
                        <a:t>fake</a:t>
                      </a:r>
                      <a:endParaRPr lang="en-US" sz="1050" dirty="0">
                        <a:effectLst/>
                        <a:latin typeface="Arial" panose="020B0604020202020204" pitchFamily="34" charset="0"/>
                        <a:ea typeface="Arial" panose="020B0604020202020204" pitchFamily="34" charset="0"/>
                      </a:endParaRPr>
                    </a:p>
                  </a:txBody>
                  <a:tcPr marL="45791" marR="45791" marT="0" marB="0" anchor="b">
                    <a:lnT w="12700" cap="flat" cmpd="sng" algn="ctr">
                      <a:solidFill>
                        <a:schemeClr val="tx1"/>
                      </a:solidFill>
                      <a:prstDash val="solid"/>
                      <a:round/>
                      <a:headEnd type="none" w="med" len="med"/>
                      <a:tailEnd type="none" w="med" len="med"/>
                    </a:lnT>
                  </a:tcPr>
                </a:tc>
                <a:tc>
                  <a:txBody>
                    <a:bodyPr/>
                    <a:lstStyle/>
                    <a:p>
                      <a:pPr marL="0" marR="0">
                        <a:lnSpc>
                          <a:spcPct val="115000"/>
                        </a:lnSpc>
                        <a:spcBef>
                          <a:spcPts val="0"/>
                        </a:spcBef>
                        <a:spcAft>
                          <a:spcPts val="0"/>
                        </a:spcAft>
                      </a:pPr>
                      <a:r>
                        <a:rPr lang="en-US" sz="1050">
                          <a:effectLst/>
                        </a:rPr>
                        <a:t>fake</a:t>
                      </a:r>
                      <a:endParaRPr lang="en-US" sz="1050">
                        <a:effectLst/>
                        <a:latin typeface="Arial" panose="020B0604020202020204" pitchFamily="34" charset="0"/>
                        <a:ea typeface="Arial" panose="020B0604020202020204" pitchFamily="34" charset="0"/>
                      </a:endParaRPr>
                    </a:p>
                  </a:txBody>
                  <a:tcPr marL="45791" marR="45791" marT="0" marB="0" anchor="b">
                    <a:lnT w="12700" cap="flat" cmpd="sng" algn="ctr">
                      <a:solidFill>
                        <a:schemeClr val="tx1"/>
                      </a:solidFill>
                      <a:prstDash val="solid"/>
                      <a:round/>
                      <a:headEnd type="none" w="med" len="med"/>
                      <a:tailEnd type="none" w="med" len="med"/>
                    </a:lnT>
                  </a:tcPr>
                </a:tc>
                <a:tc>
                  <a:txBody>
                    <a:bodyPr/>
                    <a:lstStyle/>
                    <a:p>
                      <a:pPr marL="0" marR="0">
                        <a:lnSpc>
                          <a:spcPct val="115000"/>
                        </a:lnSpc>
                        <a:spcBef>
                          <a:spcPts val="0"/>
                        </a:spcBef>
                        <a:spcAft>
                          <a:spcPts val="0"/>
                        </a:spcAft>
                      </a:pPr>
                      <a:r>
                        <a:rPr lang="en-US" sz="1050">
                          <a:effectLst/>
                        </a:rPr>
                        <a:t>fake</a:t>
                      </a:r>
                      <a:endParaRPr lang="en-US" sz="1050">
                        <a:effectLst/>
                        <a:latin typeface="Arial" panose="020B0604020202020204" pitchFamily="34" charset="0"/>
                        <a:ea typeface="Arial" panose="020B0604020202020204" pitchFamily="34" charset="0"/>
                      </a:endParaRPr>
                    </a:p>
                  </a:txBody>
                  <a:tcPr marL="45791" marR="45791" marT="0" marB="0" anchor="b">
                    <a:lnT w="12700" cap="flat" cmpd="sng" algn="ctr">
                      <a:solidFill>
                        <a:schemeClr val="tx1"/>
                      </a:solidFill>
                      <a:prstDash val="solid"/>
                      <a:round/>
                      <a:headEnd type="none" w="med" len="med"/>
                      <a:tailEnd type="none" w="med" len="med"/>
                    </a:lnT>
                  </a:tcPr>
                </a:tc>
                <a:tc>
                  <a:txBody>
                    <a:bodyPr/>
                    <a:lstStyle/>
                    <a:p>
                      <a:pPr marL="0" marR="0">
                        <a:lnSpc>
                          <a:spcPct val="115000"/>
                        </a:lnSpc>
                        <a:spcBef>
                          <a:spcPts val="0"/>
                        </a:spcBef>
                        <a:spcAft>
                          <a:spcPts val="0"/>
                        </a:spcAft>
                      </a:pPr>
                      <a:r>
                        <a:rPr lang="en-US" sz="1050">
                          <a:effectLst/>
                        </a:rPr>
                        <a:t>fake</a:t>
                      </a:r>
                      <a:endParaRPr lang="en-US" sz="1050">
                        <a:effectLst/>
                        <a:latin typeface="Arial" panose="020B0604020202020204" pitchFamily="34" charset="0"/>
                        <a:ea typeface="Arial" panose="020B0604020202020204" pitchFamily="34" charset="0"/>
                      </a:endParaRPr>
                    </a:p>
                  </a:txBody>
                  <a:tcPr marL="45791" marR="45791" marT="0" marB="0" anchor="b">
                    <a:lnT w="12700" cap="flat" cmpd="sng" algn="ctr">
                      <a:solidFill>
                        <a:schemeClr val="tx1"/>
                      </a:solidFill>
                      <a:prstDash val="solid"/>
                      <a:round/>
                      <a:headEnd type="none" w="med" len="med"/>
                      <a:tailEnd type="none" w="med" len="med"/>
                    </a:lnT>
                  </a:tcPr>
                </a:tc>
                <a:tc>
                  <a:txBody>
                    <a:bodyPr/>
                    <a:lstStyle/>
                    <a:p>
                      <a:pPr marL="0" marR="0">
                        <a:lnSpc>
                          <a:spcPct val="115000"/>
                        </a:lnSpc>
                        <a:spcBef>
                          <a:spcPts val="0"/>
                        </a:spcBef>
                        <a:spcAft>
                          <a:spcPts val="0"/>
                        </a:spcAft>
                      </a:pPr>
                      <a:r>
                        <a:rPr lang="en-US" sz="1050" dirty="0">
                          <a:effectLst/>
                        </a:rPr>
                        <a:t>fake</a:t>
                      </a:r>
                      <a:endParaRPr lang="en-US" sz="1050" dirty="0">
                        <a:effectLst/>
                        <a:latin typeface="Arial" panose="020B0604020202020204" pitchFamily="34" charset="0"/>
                        <a:ea typeface="Arial" panose="020B0604020202020204" pitchFamily="34" charset="0"/>
                      </a:endParaRPr>
                    </a:p>
                  </a:txBody>
                  <a:tcPr marL="45791" marR="45791" marT="0" marB="0" anchor="b">
                    <a:lnT w="12700" cap="flat" cmpd="sng" algn="ctr">
                      <a:solidFill>
                        <a:schemeClr val="tx1"/>
                      </a:solidFill>
                      <a:prstDash val="solid"/>
                      <a:round/>
                      <a:headEnd type="none" w="med" len="med"/>
                      <a:tailEnd type="none" w="med" len="med"/>
                    </a:lnT>
                  </a:tcPr>
                </a:tc>
                <a:tc>
                  <a:txBody>
                    <a:bodyPr/>
                    <a:lstStyle/>
                    <a:p>
                      <a:pPr marL="0" marR="0">
                        <a:lnSpc>
                          <a:spcPct val="115000"/>
                        </a:lnSpc>
                        <a:spcBef>
                          <a:spcPts val="0"/>
                        </a:spcBef>
                        <a:spcAft>
                          <a:spcPts val="0"/>
                        </a:spcAft>
                      </a:pPr>
                      <a:r>
                        <a:rPr lang="en-US" sz="1050" dirty="0">
                          <a:effectLst/>
                        </a:rPr>
                        <a:t>fake</a:t>
                      </a:r>
                      <a:endParaRPr lang="en-US" sz="1050" dirty="0">
                        <a:effectLst/>
                        <a:latin typeface="Arial" panose="020B0604020202020204" pitchFamily="34" charset="0"/>
                        <a:ea typeface="Arial" panose="020B0604020202020204" pitchFamily="34" charset="0"/>
                      </a:endParaRPr>
                    </a:p>
                  </a:txBody>
                  <a:tcPr marL="45791" marR="45791" marT="0" marB="0" anchor="b">
                    <a:lnT w="12700" cap="flat" cmpd="sng" algn="ctr">
                      <a:solidFill>
                        <a:schemeClr val="tx1"/>
                      </a:solidFill>
                      <a:prstDash val="solid"/>
                      <a:round/>
                      <a:headEnd type="none" w="med" len="med"/>
                      <a:tailEnd type="none" w="med" len="med"/>
                    </a:lnT>
                  </a:tcPr>
                </a:tc>
                <a:tc>
                  <a:txBody>
                    <a:bodyPr/>
                    <a:lstStyle/>
                    <a:p>
                      <a:pPr marL="0" marR="0">
                        <a:lnSpc>
                          <a:spcPct val="115000"/>
                        </a:lnSpc>
                        <a:spcBef>
                          <a:spcPts val="0"/>
                        </a:spcBef>
                        <a:spcAft>
                          <a:spcPts val="0"/>
                        </a:spcAft>
                      </a:pPr>
                      <a:r>
                        <a:rPr lang="en-US" sz="1050" dirty="0">
                          <a:effectLst/>
                        </a:rPr>
                        <a:t>fake</a:t>
                      </a:r>
                      <a:endParaRPr lang="en-US" sz="1050" dirty="0">
                        <a:effectLst/>
                        <a:latin typeface="Arial" panose="020B0604020202020204" pitchFamily="34" charset="0"/>
                        <a:ea typeface="Arial" panose="020B0604020202020204" pitchFamily="34" charset="0"/>
                      </a:endParaRPr>
                    </a:p>
                  </a:txBody>
                  <a:tcPr marL="45791" marR="45791" marT="0" marB="0" anchor="b">
                    <a:lnT w="12700" cap="flat" cmpd="sng" algn="ctr">
                      <a:solidFill>
                        <a:schemeClr val="tx1"/>
                      </a:solidFill>
                      <a:prstDash val="solid"/>
                      <a:round/>
                      <a:headEnd type="none" w="med" len="med"/>
                      <a:tailEnd type="none" w="med" len="med"/>
                    </a:lnT>
                  </a:tcPr>
                </a:tc>
                <a:tc>
                  <a:txBody>
                    <a:bodyPr/>
                    <a:lstStyle/>
                    <a:p>
                      <a:pPr marL="0" marR="0">
                        <a:lnSpc>
                          <a:spcPct val="115000"/>
                        </a:lnSpc>
                        <a:spcBef>
                          <a:spcPts val="0"/>
                        </a:spcBef>
                        <a:spcAft>
                          <a:spcPts val="0"/>
                        </a:spcAft>
                      </a:pPr>
                      <a:r>
                        <a:rPr lang="en-US" sz="1050">
                          <a:effectLst/>
                        </a:rPr>
                        <a:t>fake</a:t>
                      </a:r>
                      <a:endParaRPr lang="en-US" sz="1050">
                        <a:effectLst/>
                        <a:latin typeface="Arial" panose="020B0604020202020204" pitchFamily="34" charset="0"/>
                        <a:ea typeface="Arial" panose="020B0604020202020204" pitchFamily="34" charset="0"/>
                      </a:endParaRPr>
                    </a:p>
                  </a:txBody>
                  <a:tcPr marL="45791" marR="45791" marT="0"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408229026"/>
                  </a:ext>
                </a:extLst>
              </a:tr>
              <a:tr h="177532">
                <a:tc>
                  <a:txBody>
                    <a:bodyPr/>
                    <a:lstStyle/>
                    <a:p>
                      <a:pPr marL="0" marR="0" algn="r">
                        <a:lnSpc>
                          <a:spcPct val="115000"/>
                        </a:lnSpc>
                        <a:spcBef>
                          <a:spcPts val="0"/>
                        </a:spcBef>
                        <a:spcAft>
                          <a:spcPts val="0"/>
                        </a:spcAft>
                      </a:pPr>
                      <a:r>
                        <a:rPr lang="en-US" sz="1050" dirty="0">
                          <a:effectLst/>
                        </a:rPr>
                        <a:t>2</a:t>
                      </a:r>
                      <a:endParaRPr lang="en-US" sz="1050" dirty="0">
                        <a:effectLst/>
                        <a:latin typeface="Arial" panose="020B0604020202020204" pitchFamily="34" charset="0"/>
                        <a:ea typeface="Arial" panose="020B0604020202020204" pitchFamily="34" charset="0"/>
                      </a:endParaRPr>
                    </a:p>
                  </a:txBody>
                  <a:tcPr marL="45791" marR="45791"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nSpc>
                          <a:spcPct val="115000"/>
                        </a:lnSpc>
                        <a:spcBef>
                          <a:spcPts val="0"/>
                        </a:spcBef>
                        <a:spcAft>
                          <a:spcPts val="0"/>
                        </a:spcAft>
                      </a:pPr>
                      <a:r>
                        <a:rPr lang="en-US" sz="1050" dirty="0">
                          <a:effectLst/>
                        </a:rPr>
                        <a:t>fake</a:t>
                      </a:r>
                      <a:endParaRPr lang="en-US" sz="1050" dirty="0">
                        <a:effectLst/>
                        <a:latin typeface="Arial" panose="020B0604020202020204" pitchFamily="34" charset="0"/>
                        <a:ea typeface="Arial" panose="020B0604020202020204" pitchFamily="34" charset="0"/>
                      </a:endParaRPr>
                    </a:p>
                  </a:txBody>
                  <a:tcPr marL="45791" marR="45791"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nSpc>
                          <a:spcPct val="115000"/>
                        </a:lnSpc>
                        <a:spcBef>
                          <a:spcPts val="0"/>
                        </a:spcBef>
                        <a:spcAft>
                          <a:spcPts val="0"/>
                        </a:spcAft>
                      </a:pPr>
                      <a:r>
                        <a:rPr lang="en-US" sz="1050">
                          <a:effectLst/>
                        </a:rPr>
                        <a:t>fake</a:t>
                      </a:r>
                      <a:endParaRPr lang="en-US" sz="1050">
                        <a:effectLst/>
                        <a:latin typeface="Arial" panose="020B0604020202020204" pitchFamily="34" charset="0"/>
                        <a:ea typeface="Arial" panose="020B0604020202020204" pitchFamily="34" charset="0"/>
                      </a:endParaRPr>
                    </a:p>
                  </a:txBody>
                  <a:tcPr marL="45791" marR="45791" marT="0" marB="0" anchor="b">
                    <a:lnL w="12700" cap="flat" cmpd="sng" algn="ctr">
                      <a:solidFill>
                        <a:schemeClr val="tx1"/>
                      </a:solidFill>
                      <a:prstDash val="solid"/>
                      <a:round/>
                      <a:headEnd type="none" w="med" len="med"/>
                      <a:tailEnd type="none" w="med" len="med"/>
                    </a:lnL>
                  </a:tcPr>
                </a:tc>
                <a:tc>
                  <a:txBody>
                    <a:bodyPr/>
                    <a:lstStyle/>
                    <a:p>
                      <a:pPr marL="0" marR="0">
                        <a:lnSpc>
                          <a:spcPct val="115000"/>
                        </a:lnSpc>
                        <a:spcBef>
                          <a:spcPts val="0"/>
                        </a:spcBef>
                        <a:spcAft>
                          <a:spcPts val="0"/>
                        </a:spcAft>
                      </a:pPr>
                      <a:r>
                        <a:rPr lang="en-US" sz="1050">
                          <a:effectLst/>
                        </a:rPr>
                        <a:t>fake</a:t>
                      </a:r>
                      <a:endParaRPr lang="en-US" sz="1050">
                        <a:effectLst/>
                        <a:latin typeface="Arial" panose="020B0604020202020204" pitchFamily="34" charset="0"/>
                        <a:ea typeface="Arial" panose="020B0604020202020204" pitchFamily="34" charset="0"/>
                      </a:endParaRPr>
                    </a:p>
                  </a:txBody>
                  <a:tcPr marL="45791" marR="45791" marT="0" marB="0" anchor="b"/>
                </a:tc>
                <a:tc>
                  <a:txBody>
                    <a:bodyPr/>
                    <a:lstStyle/>
                    <a:p>
                      <a:pPr marL="0" marR="0">
                        <a:lnSpc>
                          <a:spcPct val="115000"/>
                        </a:lnSpc>
                        <a:spcBef>
                          <a:spcPts val="0"/>
                        </a:spcBef>
                        <a:spcAft>
                          <a:spcPts val="0"/>
                        </a:spcAft>
                      </a:pPr>
                      <a:r>
                        <a:rPr lang="en-US" sz="1050">
                          <a:effectLst/>
                        </a:rPr>
                        <a:t>fake</a:t>
                      </a:r>
                      <a:endParaRPr lang="en-US" sz="1050">
                        <a:effectLst/>
                        <a:latin typeface="Arial" panose="020B0604020202020204" pitchFamily="34" charset="0"/>
                        <a:ea typeface="Arial" panose="020B0604020202020204" pitchFamily="34" charset="0"/>
                      </a:endParaRPr>
                    </a:p>
                  </a:txBody>
                  <a:tcPr marL="45791" marR="45791" marT="0" marB="0" anchor="b"/>
                </a:tc>
                <a:tc>
                  <a:txBody>
                    <a:bodyPr/>
                    <a:lstStyle/>
                    <a:p>
                      <a:pPr marL="0" marR="0">
                        <a:lnSpc>
                          <a:spcPct val="115000"/>
                        </a:lnSpc>
                        <a:spcBef>
                          <a:spcPts val="0"/>
                        </a:spcBef>
                        <a:spcAft>
                          <a:spcPts val="0"/>
                        </a:spcAft>
                      </a:pPr>
                      <a:r>
                        <a:rPr lang="en-US" sz="1050" dirty="0">
                          <a:effectLst/>
                        </a:rPr>
                        <a:t>fake</a:t>
                      </a:r>
                      <a:endParaRPr lang="en-US" sz="1050" dirty="0">
                        <a:effectLst/>
                        <a:latin typeface="Arial" panose="020B0604020202020204" pitchFamily="34" charset="0"/>
                        <a:ea typeface="Arial" panose="020B0604020202020204" pitchFamily="34" charset="0"/>
                      </a:endParaRPr>
                    </a:p>
                  </a:txBody>
                  <a:tcPr marL="45791" marR="45791" marT="0" marB="0" anchor="b"/>
                </a:tc>
                <a:tc>
                  <a:txBody>
                    <a:bodyPr/>
                    <a:lstStyle/>
                    <a:p>
                      <a:pPr marL="0" marR="0">
                        <a:lnSpc>
                          <a:spcPct val="115000"/>
                        </a:lnSpc>
                        <a:spcBef>
                          <a:spcPts val="0"/>
                        </a:spcBef>
                        <a:spcAft>
                          <a:spcPts val="0"/>
                        </a:spcAft>
                      </a:pPr>
                      <a:r>
                        <a:rPr lang="en-US" sz="1050" dirty="0">
                          <a:effectLst/>
                        </a:rPr>
                        <a:t>fake</a:t>
                      </a:r>
                      <a:endParaRPr lang="en-US" sz="1050" dirty="0">
                        <a:effectLst/>
                        <a:latin typeface="Arial" panose="020B0604020202020204" pitchFamily="34" charset="0"/>
                        <a:ea typeface="Arial" panose="020B0604020202020204" pitchFamily="34" charset="0"/>
                      </a:endParaRPr>
                    </a:p>
                  </a:txBody>
                  <a:tcPr marL="45791" marR="45791" marT="0" marB="0" anchor="b"/>
                </a:tc>
                <a:tc>
                  <a:txBody>
                    <a:bodyPr/>
                    <a:lstStyle/>
                    <a:p>
                      <a:pPr marL="0" marR="0">
                        <a:lnSpc>
                          <a:spcPct val="115000"/>
                        </a:lnSpc>
                        <a:spcBef>
                          <a:spcPts val="0"/>
                        </a:spcBef>
                        <a:spcAft>
                          <a:spcPts val="0"/>
                        </a:spcAft>
                      </a:pPr>
                      <a:r>
                        <a:rPr lang="en-US" sz="1050">
                          <a:effectLst/>
                        </a:rPr>
                        <a:t>fake</a:t>
                      </a:r>
                      <a:endParaRPr lang="en-US" sz="1050">
                        <a:effectLst/>
                        <a:latin typeface="Arial" panose="020B0604020202020204" pitchFamily="34" charset="0"/>
                        <a:ea typeface="Arial" panose="020B0604020202020204" pitchFamily="34" charset="0"/>
                      </a:endParaRPr>
                    </a:p>
                  </a:txBody>
                  <a:tcPr marL="45791" marR="45791" marT="0" marB="0" anchor="b"/>
                </a:tc>
                <a:tc>
                  <a:txBody>
                    <a:bodyPr/>
                    <a:lstStyle/>
                    <a:p>
                      <a:pPr marL="0" marR="0">
                        <a:lnSpc>
                          <a:spcPct val="115000"/>
                        </a:lnSpc>
                        <a:spcBef>
                          <a:spcPts val="0"/>
                        </a:spcBef>
                        <a:spcAft>
                          <a:spcPts val="0"/>
                        </a:spcAft>
                      </a:pPr>
                      <a:r>
                        <a:rPr lang="en-US" sz="1050">
                          <a:effectLst/>
                        </a:rPr>
                        <a:t>fake</a:t>
                      </a:r>
                      <a:endParaRPr lang="en-US" sz="1050">
                        <a:effectLst/>
                        <a:latin typeface="Arial" panose="020B0604020202020204" pitchFamily="34" charset="0"/>
                        <a:ea typeface="Arial" panose="020B0604020202020204" pitchFamily="34" charset="0"/>
                      </a:endParaRPr>
                    </a:p>
                  </a:txBody>
                  <a:tcPr marL="45791" marR="45791" marT="0" marB="0" anchor="b"/>
                </a:tc>
                <a:tc>
                  <a:txBody>
                    <a:bodyPr/>
                    <a:lstStyle/>
                    <a:p>
                      <a:pPr marL="0" marR="0">
                        <a:lnSpc>
                          <a:spcPct val="115000"/>
                        </a:lnSpc>
                        <a:spcBef>
                          <a:spcPts val="0"/>
                        </a:spcBef>
                        <a:spcAft>
                          <a:spcPts val="0"/>
                        </a:spcAft>
                      </a:pPr>
                      <a:r>
                        <a:rPr lang="en-US" sz="1050">
                          <a:effectLst/>
                        </a:rPr>
                        <a:t>fake</a:t>
                      </a:r>
                      <a:endParaRPr lang="en-US" sz="1050">
                        <a:effectLst/>
                        <a:latin typeface="Arial" panose="020B0604020202020204" pitchFamily="34" charset="0"/>
                        <a:ea typeface="Arial" panose="020B0604020202020204" pitchFamily="34" charset="0"/>
                      </a:endParaRPr>
                    </a:p>
                  </a:txBody>
                  <a:tcPr marL="45791" marR="45791" marT="0" marB="0" anchor="b"/>
                </a:tc>
                <a:tc>
                  <a:txBody>
                    <a:bodyPr/>
                    <a:lstStyle/>
                    <a:p>
                      <a:pPr marL="0" marR="0">
                        <a:lnSpc>
                          <a:spcPct val="115000"/>
                        </a:lnSpc>
                        <a:spcBef>
                          <a:spcPts val="0"/>
                        </a:spcBef>
                        <a:spcAft>
                          <a:spcPts val="0"/>
                        </a:spcAft>
                      </a:pPr>
                      <a:r>
                        <a:rPr lang="en-US" sz="1050" dirty="0">
                          <a:effectLst/>
                        </a:rPr>
                        <a:t>fake</a:t>
                      </a:r>
                      <a:endParaRPr lang="en-US" sz="1050" dirty="0">
                        <a:effectLst/>
                        <a:latin typeface="Arial" panose="020B0604020202020204" pitchFamily="34" charset="0"/>
                        <a:ea typeface="Arial" panose="020B0604020202020204" pitchFamily="34" charset="0"/>
                      </a:endParaRPr>
                    </a:p>
                  </a:txBody>
                  <a:tcPr marL="45791" marR="45791" marT="0" marB="0" anchor="b"/>
                </a:tc>
                <a:tc>
                  <a:txBody>
                    <a:bodyPr/>
                    <a:lstStyle/>
                    <a:p>
                      <a:pPr marL="0" marR="0">
                        <a:lnSpc>
                          <a:spcPct val="115000"/>
                        </a:lnSpc>
                        <a:spcBef>
                          <a:spcPts val="0"/>
                        </a:spcBef>
                        <a:spcAft>
                          <a:spcPts val="0"/>
                        </a:spcAft>
                      </a:pPr>
                      <a:r>
                        <a:rPr lang="en-US" sz="1050">
                          <a:effectLst/>
                        </a:rPr>
                        <a:t>TRUE</a:t>
                      </a:r>
                      <a:endParaRPr lang="en-US" sz="1050">
                        <a:effectLst/>
                        <a:latin typeface="Arial" panose="020B0604020202020204" pitchFamily="34" charset="0"/>
                        <a:ea typeface="Arial" panose="020B0604020202020204" pitchFamily="34" charset="0"/>
                      </a:endParaRPr>
                    </a:p>
                  </a:txBody>
                  <a:tcPr marL="45791" marR="45791" marT="0" marB="0" anchor="b">
                    <a:lnR w="12700" cap="flat" cmpd="sng" algn="ctr">
                      <a:solidFill>
                        <a:schemeClr val="tx1"/>
                      </a:solidFill>
                      <a:prstDash val="solid"/>
                      <a:round/>
                      <a:headEnd type="none" w="med" len="med"/>
                      <a:tailEnd type="none" w="med" len="med"/>
                    </a:lnR>
                    <a:solidFill>
                      <a:srgbClr val="FFFF00"/>
                    </a:solidFill>
                  </a:tcPr>
                </a:tc>
                <a:extLst>
                  <a:ext uri="{0D108BD9-81ED-4DB2-BD59-A6C34878D82A}">
                    <a16:rowId xmlns:a16="http://schemas.microsoft.com/office/drawing/2014/main" val="54103924"/>
                  </a:ext>
                </a:extLst>
              </a:tr>
              <a:tr h="177532">
                <a:tc>
                  <a:txBody>
                    <a:bodyPr/>
                    <a:lstStyle/>
                    <a:p>
                      <a:pPr marL="0" marR="0" algn="r">
                        <a:lnSpc>
                          <a:spcPct val="115000"/>
                        </a:lnSpc>
                        <a:spcBef>
                          <a:spcPts val="0"/>
                        </a:spcBef>
                        <a:spcAft>
                          <a:spcPts val="0"/>
                        </a:spcAft>
                      </a:pPr>
                      <a:r>
                        <a:rPr lang="en-US" sz="1050">
                          <a:effectLst/>
                        </a:rPr>
                        <a:t>3</a:t>
                      </a:r>
                      <a:endParaRPr lang="en-US" sz="1050">
                        <a:effectLst/>
                        <a:latin typeface="Arial" panose="020B0604020202020204" pitchFamily="34" charset="0"/>
                        <a:ea typeface="Arial" panose="020B0604020202020204" pitchFamily="34" charset="0"/>
                      </a:endParaRPr>
                    </a:p>
                  </a:txBody>
                  <a:tcPr marL="45791" marR="45791"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nSpc>
                          <a:spcPct val="115000"/>
                        </a:lnSpc>
                        <a:spcBef>
                          <a:spcPts val="0"/>
                        </a:spcBef>
                        <a:spcAft>
                          <a:spcPts val="0"/>
                        </a:spcAft>
                      </a:pPr>
                      <a:r>
                        <a:rPr lang="en-US" sz="1050" dirty="0">
                          <a:effectLst/>
                        </a:rPr>
                        <a:t>fake</a:t>
                      </a:r>
                      <a:endParaRPr lang="en-US" sz="1050" dirty="0">
                        <a:effectLst/>
                        <a:latin typeface="Arial" panose="020B0604020202020204" pitchFamily="34" charset="0"/>
                        <a:ea typeface="Arial" panose="020B0604020202020204" pitchFamily="34" charset="0"/>
                      </a:endParaRPr>
                    </a:p>
                  </a:txBody>
                  <a:tcPr marL="45791" marR="45791"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nSpc>
                          <a:spcPct val="115000"/>
                        </a:lnSpc>
                        <a:spcBef>
                          <a:spcPts val="0"/>
                        </a:spcBef>
                        <a:spcAft>
                          <a:spcPts val="0"/>
                        </a:spcAft>
                      </a:pPr>
                      <a:r>
                        <a:rPr lang="en-US" sz="1050" dirty="0">
                          <a:effectLst/>
                        </a:rPr>
                        <a:t>TRUE</a:t>
                      </a:r>
                      <a:endParaRPr lang="en-US" sz="1050" dirty="0">
                        <a:effectLst/>
                        <a:latin typeface="Arial" panose="020B0604020202020204" pitchFamily="34" charset="0"/>
                        <a:ea typeface="Arial" panose="020B0604020202020204" pitchFamily="34" charset="0"/>
                      </a:endParaRPr>
                    </a:p>
                  </a:txBody>
                  <a:tcPr marL="45791" marR="45791" marT="0" marB="0" anchor="b">
                    <a:lnL w="12700" cap="flat" cmpd="sng" algn="ctr">
                      <a:solidFill>
                        <a:schemeClr val="tx1"/>
                      </a:solidFill>
                      <a:prstDash val="solid"/>
                      <a:round/>
                      <a:headEnd type="none" w="med" len="med"/>
                      <a:tailEnd type="none" w="med" len="med"/>
                    </a:lnL>
                    <a:solidFill>
                      <a:srgbClr val="FFFF00"/>
                    </a:solidFill>
                  </a:tcPr>
                </a:tc>
                <a:tc>
                  <a:txBody>
                    <a:bodyPr/>
                    <a:lstStyle/>
                    <a:p>
                      <a:pPr marL="0" marR="0">
                        <a:lnSpc>
                          <a:spcPct val="115000"/>
                        </a:lnSpc>
                        <a:spcBef>
                          <a:spcPts val="0"/>
                        </a:spcBef>
                        <a:spcAft>
                          <a:spcPts val="0"/>
                        </a:spcAft>
                      </a:pPr>
                      <a:r>
                        <a:rPr lang="en-US" sz="1050">
                          <a:effectLst/>
                        </a:rPr>
                        <a:t>TRUE</a:t>
                      </a:r>
                      <a:endParaRPr lang="en-US" sz="1050">
                        <a:effectLst/>
                        <a:latin typeface="Arial" panose="020B0604020202020204" pitchFamily="34" charset="0"/>
                        <a:ea typeface="Arial" panose="020B0604020202020204" pitchFamily="34" charset="0"/>
                      </a:endParaRPr>
                    </a:p>
                  </a:txBody>
                  <a:tcPr marL="45791" marR="45791" marT="0" marB="0" anchor="b">
                    <a:solidFill>
                      <a:srgbClr val="FFFF00"/>
                    </a:solidFill>
                  </a:tcPr>
                </a:tc>
                <a:tc>
                  <a:txBody>
                    <a:bodyPr/>
                    <a:lstStyle/>
                    <a:p>
                      <a:pPr marL="0" marR="0">
                        <a:lnSpc>
                          <a:spcPct val="115000"/>
                        </a:lnSpc>
                        <a:spcBef>
                          <a:spcPts val="0"/>
                        </a:spcBef>
                        <a:spcAft>
                          <a:spcPts val="0"/>
                        </a:spcAft>
                      </a:pPr>
                      <a:r>
                        <a:rPr lang="en-US" sz="1050">
                          <a:effectLst/>
                        </a:rPr>
                        <a:t>fake</a:t>
                      </a:r>
                      <a:endParaRPr lang="en-US" sz="1050">
                        <a:effectLst/>
                        <a:latin typeface="Arial" panose="020B0604020202020204" pitchFamily="34" charset="0"/>
                        <a:ea typeface="Arial" panose="020B0604020202020204" pitchFamily="34" charset="0"/>
                      </a:endParaRPr>
                    </a:p>
                  </a:txBody>
                  <a:tcPr marL="45791" marR="45791" marT="0" marB="0" anchor="b"/>
                </a:tc>
                <a:tc>
                  <a:txBody>
                    <a:bodyPr/>
                    <a:lstStyle/>
                    <a:p>
                      <a:pPr marL="0" marR="0">
                        <a:lnSpc>
                          <a:spcPct val="115000"/>
                        </a:lnSpc>
                        <a:spcBef>
                          <a:spcPts val="0"/>
                        </a:spcBef>
                        <a:spcAft>
                          <a:spcPts val="0"/>
                        </a:spcAft>
                      </a:pPr>
                      <a:r>
                        <a:rPr lang="en-US" sz="1050">
                          <a:effectLst/>
                        </a:rPr>
                        <a:t>fake</a:t>
                      </a:r>
                      <a:endParaRPr lang="en-US" sz="1050">
                        <a:effectLst/>
                        <a:latin typeface="Arial" panose="020B0604020202020204" pitchFamily="34" charset="0"/>
                        <a:ea typeface="Arial" panose="020B0604020202020204" pitchFamily="34" charset="0"/>
                      </a:endParaRPr>
                    </a:p>
                  </a:txBody>
                  <a:tcPr marL="45791" marR="45791" marT="0" marB="0" anchor="b"/>
                </a:tc>
                <a:tc>
                  <a:txBody>
                    <a:bodyPr/>
                    <a:lstStyle/>
                    <a:p>
                      <a:pPr marL="0" marR="0">
                        <a:lnSpc>
                          <a:spcPct val="115000"/>
                        </a:lnSpc>
                        <a:spcBef>
                          <a:spcPts val="0"/>
                        </a:spcBef>
                        <a:spcAft>
                          <a:spcPts val="0"/>
                        </a:spcAft>
                      </a:pPr>
                      <a:r>
                        <a:rPr lang="en-US" sz="1050" dirty="0">
                          <a:effectLst/>
                        </a:rPr>
                        <a:t>TRUE</a:t>
                      </a:r>
                      <a:endParaRPr lang="en-US" sz="1050" dirty="0">
                        <a:effectLst/>
                        <a:latin typeface="Arial" panose="020B0604020202020204" pitchFamily="34" charset="0"/>
                        <a:ea typeface="Arial" panose="020B0604020202020204" pitchFamily="34" charset="0"/>
                      </a:endParaRPr>
                    </a:p>
                  </a:txBody>
                  <a:tcPr marL="45791" marR="45791" marT="0" marB="0" anchor="b">
                    <a:solidFill>
                      <a:srgbClr val="FFFF00"/>
                    </a:solidFill>
                  </a:tcPr>
                </a:tc>
                <a:tc>
                  <a:txBody>
                    <a:bodyPr/>
                    <a:lstStyle/>
                    <a:p>
                      <a:pPr marL="0" marR="0">
                        <a:lnSpc>
                          <a:spcPct val="115000"/>
                        </a:lnSpc>
                        <a:spcBef>
                          <a:spcPts val="0"/>
                        </a:spcBef>
                        <a:spcAft>
                          <a:spcPts val="0"/>
                        </a:spcAft>
                      </a:pPr>
                      <a:r>
                        <a:rPr lang="en-US" sz="1050">
                          <a:effectLst/>
                        </a:rPr>
                        <a:t>TRUE</a:t>
                      </a:r>
                      <a:endParaRPr lang="en-US" sz="1050">
                        <a:effectLst/>
                        <a:latin typeface="Arial" panose="020B0604020202020204" pitchFamily="34" charset="0"/>
                        <a:ea typeface="Arial" panose="020B0604020202020204" pitchFamily="34" charset="0"/>
                      </a:endParaRPr>
                    </a:p>
                  </a:txBody>
                  <a:tcPr marL="45791" marR="45791" marT="0" marB="0" anchor="b">
                    <a:solidFill>
                      <a:srgbClr val="FFFF00"/>
                    </a:solidFill>
                  </a:tcPr>
                </a:tc>
                <a:tc>
                  <a:txBody>
                    <a:bodyPr/>
                    <a:lstStyle/>
                    <a:p>
                      <a:pPr marL="0" marR="0">
                        <a:lnSpc>
                          <a:spcPct val="115000"/>
                        </a:lnSpc>
                        <a:spcBef>
                          <a:spcPts val="0"/>
                        </a:spcBef>
                        <a:spcAft>
                          <a:spcPts val="0"/>
                        </a:spcAft>
                      </a:pPr>
                      <a:r>
                        <a:rPr lang="en-US" sz="1050">
                          <a:effectLst/>
                        </a:rPr>
                        <a:t>fake</a:t>
                      </a:r>
                      <a:endParaRPr lang="en-US" sz="1050">
                        <a:effectLst/>
                        <a:latin typeface="Arial" panose="020B0604020202020204" pitchFamily="34" charset="0"/>
                        <a:ea typeface="Arial" panose="020B0604020202020204" pitchFamily="34" charset="0"/>
                      </a:endParaRPr>
                    </a:p>
                  </a:txBody>
                  <a:tcPr marL="45791" marR="45791" marT="0" marB="0" anchor="b"/>
                </a:tc>
                <a:tc>
                  <a:txBody>
                    <a:bodyPr/>
                    <a:lstStyle/>
                    <a:p>
                      <a:pPr marL="0" marR="0">
                        <a:lnSpc>
                          <a:spcPct val="115000"/>
                        </a:lnSpc>
                        <a:spcBef>
                          <a:spcPts val="0"/>
                        </a:spcBef>
                        <a:spcAft>
                          <a:spcPts val="0"/>
                        </a:spcAft>
                      </a:pPr>
                      <a:r>
                        <a:rPr lang="en-US" sz="1050">
                          <a:effectLst/>
                        </a:rPr>
                        <a:t>fake</a:t>
                      </a:r>
                      <a:endParaRPr lang="en-US" sz="1050">
                        <a:effectLst/>
                        <a:latin typeface="Arial" panose="020B0604020202020204" pitchFamily="34" charset="0"/>
                        <a:ea typeface="Arial" panose="020B0604020202020204" pitchFamily="34" charset="0"/>
                      </a:endParaRPr>
                    </a:p>
                  </a:txBody>
                  <a:tcPr marL="45791" marR="45791" marT="0" marB="0" anchor="b"/>
                </a:tc>
                <a:tc>
                  <a:txBody>
                    <a:bodyPr/>
                    <a:lstStyle/>
                    <a:p>
                      <a:pPr marL="0" marR="0">
                        <a:lnSpc>
                          <a:spcPct val="115000"/>
                        </a:lnSpc>
                        <a:spcBef>
                          <a:spcPts val="0"/>
                        </a:spcBef>
                        <a:spcAft>
                          <a:spcPts val="0"/>
                        </a:spcAft>
                      </a:pPr>
                      <a:r>
                        <a:rPr lang="en-US" sz="1050">
                          <a:effectLst/>
                        </a:rPr>
                        <a:t>TRUE</a:t>
                      </a:r>
                      <a:endParaRPr lang="en-US" sz="1050">
                        <a:effectLst/>
                        <a:latin typeface="Arial" panose="020B0604020202020204" pitchFamily="34" charset="0"/>
                        <a:ea typeface="Arial" panose="020B0604020202020204" pitchFamily="34" charset="0"/>
                      </a:endParaRPr>
                    </a:p>
                  </a:txBody>
                  <a:tcPr marL="45791" marR="45791" marT="0" marB="0" anchor="b">
                    <a:solidFill>
                      <a:srgbClr val="FFFF00"/>
                    </a:solidFill>
                  </a:tcPr>
                </a:tc>
                <a:tc>
                  <a:txBody>
                    <a:bodyPr/>
                    <a:lstStyle/>
                    <a:p>
                      <a:pPr marL="0" marR="0">
                        <a:lnSpc>
                          <a:spcPct val="115000"/>
                        </a:lnSpc>
                        <a:spcBef>
                          <a:spcPts val="0"/>
                        </a:spcBef>
                        <a:spcAft>
                          <a:spcPts val="0"/>
                        </a:spcAft>
                      </a:pPr>
                      <a:r>
                        <a:rPr lang="en-US" sz="1050">
                          <a:effectLst/>
                        </a:rPr>
                        <a:t>TRUE</a:t>
                      </a:r>
                      <a:endParaRPr lang="en-US" sz="1050">
                        <a:effectLst/>
                        <a:latin typeface="Arial" panose="020B0604020202020204" pitchFamily="34" charset="0"/>
                        <a:ea typeface="Arial" panose="020B0604020202020204" pitchFamily="34" charset="0"/>
                      </a:endParaRPr>
                    </a:p>
                  </a:txBody>
                  <a:tcPr marL="45791" marR="45791" marT="0" marB="0" anchor="b">
                    <a:lnR w="12700" cap="flat" cmpd="sng" algn="ctr">
                      <a:solidFill>
                        <a:schemeClr val="tx1"/>
                      </a:solidFill>
                      <a:prstDash val="solid"/>
                      <a:round/>
                      <a:headEnd type="none" w="med" len="med"/>
                      <a:tailEnd type="none" w="med" len="med"/>
                    </a:lnR>
                    <a:solidFill>
                      <a:srgbClr val="FFFF00"/>
                    </a:solidFill>
                  </a:tcPr>
                </a:tc>
                <a:extLst>
                  <a:ext uri="{0D108BD9-81ED-4DB2-BD59-A6C34878D82A}">
                    <a16:rowId xmlns:a16="http://schemas.microsoft.com/office/drawing/2014/main" val="3468053635"/>
                  </a:ext>
                </a:extLst>
              </a:tr>
              <a:tr h="177532">
                <a:tc>
                  <a:txBody>
                    <a:bodyPr/>
                    <a:lstStyle/>
                    <a:p>
                      <a:pPr marL="0" marR="0" algn="r">
                        <a:lnSpc>
                          <a:spcPct val="115000"/>
                        </a:lnSpc>
                        <a:spcBef>
                          <a:spcPts val="0"/>
                        </a:spcBef>
                        <a:spcAft>
                          <a:spcPts val="0"/>
                        </a:spcAft>
                      </a:pPr>
                      <a:r>
                        <a:rPr lang="en-US" sz="1050">
                          <a:effectLst/>
                        </a:rPr>
                        <a:t>4</a:t>
                      </a:r>
                      <a:endParaRPr lang="en-US" sz="1050">
                        <a:effectLst/>
                        <a:latin typeface="Arial" panose="020B0604020202020204" pitchFamily="34" charset="0"/>
                        <a:ea typeface="Arial" panose="020B0604020202020204" pitchFamily="34" charset="0"/>
                      </a:endParaRPr>
                    </a:p>
                  </a:txBody>
                  <a:tcPr marL="45791" marR="45791"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nSpc>
                          <a:spcPct val="115000"/>
                        </a:lnSpc>
                        <a:spcBef>
                          <a:spcPts val="0"/>
                        </a:spcBef>
                        <a:spcAft>
                          <a:spcPts val="0"/>
                        </a:spcAft>
                      </a:pPr>
                      <a:r>
                        <a:rPr lang="en-US" sz="1050" dirty="0">
                          <a:effectLst/>
                        </a:rPr>
                        <a:t>fake</a:t>
                      </a:r>
                      <a:endParaRPr lang="en-US" sz="1050" dirty="0">
                        <a:effectLst/>
                        <a:latin typeface="Arial" panose="020B0604020202020204" pitchFamily="34" charset="0"/>
                        <a:ea typeface="Arial" panose="020B0604020202020204" pitchFamily="34" charset="0"/>
                      </a:endParaRPr>
                    </a:p>
                  </a:txBody>
                  <a:tcPr marL="45791" marR="45791"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nSpc>
                          <a:spcPct val="115000"/>
                        </a:lnSpc>
                        <a:spcBef>
                          <a:spcPts val="0"/>
                        </a:spcBef>
                        <a:spcAft>
                          <a:spcPts val="0"/>
                        </a:spcAft>
                      </a:pPr>
                      <a:r>
                        <a:rPr lang="en-US" sz="1050" dirty="0">
                          <a:effectLst/>
                        </a:rPr>
                        <a:t>TRUE</a:t>
                      </a:r>
                      <a:endParaRPr lang="en-US" sz="1050" dirty="0">
                        <a:effectLst/>
                        <a:latin typeface="Arial" panose="020B0604020202020204" pitchFamily="34" charset="0"/>
                        <a:ea typeface="Arial" panose="020B0604020202020204" pitchFamily="34" charset="0"/>
                      </a:endParaRPr>
                    </a:p>
                  </a:txBody>
                  <a:tcPr marL="45791" marR="45791" marT="0" marB="0" anchor="b">
                    <a:lnL w="12700" cap="flat" cmpd="sng" algn="ctr">
                      <a:solidFill>
                        <a:schemeClr val="tx1"/>
                      </a:solidFill>
                      <a:prstDash val="solid"/>
                      <a:round/>
                      <a:headEnd type="none" w="med" len="med"/>
                      <a:tailEnd type="none" w="med" len="med"/>
                    </a:lnL>
                    <a:solidFill>
                      <a:srgbClr val="FFFF00"/>
                    </a:solidFill>
                  </a:tcPr>
                </a:tc>
                <a:tc>
                  <a:txBody>
                    <a:bodyPr/>
                    <a:lstStyle/>
                    <a:p>
                      <a:pPr marL="0" marR="0">
                        <a:lnSpc>
                          <a:spcPct val="115000"/>
                        </a:lnSpc>
                        <a:spcBef>
                          <a:spcPts val="0"/>
                        </a:spcBef>
                        <a:spcAft>
                          <a:spcPts val="0"/>
                        </a:spcAft>
                      </a:pPr>
                      <a:r>
                        <a:rPr lang="en-US" sz="1050">
                          <a:effectLst/>
                        </a:rPr>
                        <a:t>TRUE</a:t>
                      </a:r>
                      <a:endParaRPr lang="en-US" sz="1050">
                        <a:effectLst/>
                        <a:latin typeface="Arial" panose="020B0604020202020204" pitchFamily="34" charset="0"/>
                        <a:ea typeface="Arial" panose="020B0604020202020204" pitchFamily="34" charset="0"/>
                      </a:endParaRPr>
                    </a:p>
                  </a:txBody>
                  <a:tcPr marL="45791" marR="45791" marT="0" marB="0" anchor="b">
                    <a:solidFill>
                      <a:srgbClr val="FFFF00"/>
                    </a:solidFill>
                  </a:tcPr>
                </a:tc>
                <a:tc>
                  <a:txBody>
                    <a:bodyPr/>
                    <a:lstStyle/>
                    <a:p>
                      <a:pPr marL="0" marR="0">
                        <a:lnSpc>
                          <a:spcPct val="115000"/>
                        </a:lnSpc>
                        <a:spcBef>
                          <a:spcPts val="0"/>
                        </a:spcBef>
                        <a:spcAft>
                          <a:spcPts val="0"/>
                        </a:spcAft>
                      </a:pPr>
                      <a:r>
                        <a:rPr lang="en-US" sz="1050" dirty="0">
                          <a:effectLst/>
                        </a:rPr>
                        <a:t>fake</a:t>
                      </a:r>
                      <a:endParaRPr lang="en-US" sz="1050" dirty="0">
                        <a:effectLst/>
                        <a:latin typeface="Arial" panose="020B0604020202020204" pitchFamily="34" charset="0"/>
                        <a:ea typeface="Arial" panose="020B0604020202020204" pitchFamily="34" charset="0"/>
                      </a:endParaRPr>
                    </a:p>
                  </a:txBody>
                  <a:tcPr marL="45791" marR="45791" marT="0" marB="0" anchor="b"/>
                </a:tc>
                <a:tc>
                  <a:txBody>
                    <a:bodyPr/>
                    <a:lstStyle/>
                    <a:p>
                      <a:pPr marL="0" marR="0">
                        <a:lnSpc>
                          <a:spcPct val="115000"/>
                        </a:lnSpc>
                        <a:spcBef>
                          <a:spcPts val="0"/>
                        </a:spcBef>
                        <a:spcAft>
                          <a:spcPts val="0"/>
                        </a:spcAft>
                      </a:pPr>
                      <a:r>
                        <a:rPr lang="en-US" sz="1050">
                          <a:effectLst/>
                        </a:rPr>
                        <a:t>fake</a:t>
                      </a:r>
                      <a:endParaRPr lang="en-US" sz="1050">
                        <a:effectLst/>
                        <a:latin typeface="Arial" panose="020B0604020202020204" pitchFamily="34" charset="0"/>
                        <a:ea typeface="Arial" panose="020B0604020202020204" pitchFamily="34" charset="0"/>
                      </a:endParaRPr>
                    </a:p>
                  </a:txBody>
                  <a:tcPr marL="45791" marR="45791" marT="0" marB="0" anchor="b"/>
                </a:tc>
                <a:tc>
                  <a:txBody>
                    <a:bodyPr/>
                    <a:lstStyle/>
                    <a:p>
                      <a:pPr marL="0" marR="0">
                        <a:lnSpc>
                          <a:spcPct val="115000"/>
                        </a:lnSpc>
                        <a:spcBef>
                          <a:spcPts val="0"/>
                        </a:spcBef>
                        <a:spcAft>
                          <a:spcPts val="0"/>
                        </a:spcAft>
                      </a:pPr>
                      <a:r>
                        <a:rPr lang="en-US" sz="1050" dirty="0">
                          <a:effectLst/>
                        </a:rPr>
                        <a:t>TRUE</a:t>
                      </a:r>
                      <a:endParaRPr lang="en-US" sz="1050" dirty="0">
                        <a:effectLst/>
                        <a:latin typeface="Arial" panose="020B0604020202020204" pitchFamily="34" charset="0"/>
                        <a:ea typeface="Arial" panose="020B0604020202020204" pitchFamily="34" charset="0"/>
                      </a:endParaRPr>
                    </a:p>
                  </a:txBody>
                  <a:tcPr marL="45791" marR="45791" marT="0" marB="0" anchor="b">
                    <a:solidFill>
                      <a:srgbClr val="FFFF00"/>
                    </a:solidFill>
                  </a:tcPr>
                </a:tc>
                <a:tc>
                  <a:txBody>
                    <a:bodyPr/>
                    <a:lstStyle/>
                    <a:p>
                      <a:pPr marL="0" marR="0">
                        <a:lnSpc>
                          <a:spcPct val="115000"/>
                        </a:lnSpc>
                        <a:spcBef>
                          <a:spcPts val="0"/>
                        </a:spcBef>
                        <a:spcAft>
                          <a:spcPts val="0"/>
                        </a:spcAft>
                      </a:pPr>
                      <a:r>
                        <a:rPr lang="en-US" sz="1050" dirty="0">
                          <a:effectLst/>
                        </a:rPr>
                        <a:t>TRUE</a:t>
                      </a:r>
                      <a:endParaRPr lang="en-US" sz="1050" dirty="0">
                        <a:effectLst/>
                        <a:latin typeface="Arial" panose="020B0604020202020204" pitchFamily="34" charset="0"/>
                        <a:ea typeface="Arial" panose="020B0604020202020204" pitchFamily="34" charset="0"/>
                      </a:endParaRPr>
                    </a:p>
                  </a:txBody>
                  <a:tcPr marL="45791" marR="45791" marT="0" marB="0" anchor="b">
                    <a:solidFill>
                      <a:srgbClr val="FFFF00"/>
                    </a:solidFill>
                  </a:tcPr>
                </a:tc>
                <a:tc>
                  <a:txBody>
                    <a:bodyPr/>
                    <a:lstStyle/>
                    <a:p>
                      <a:pPr marL="0" marR="0">
                        <a:lnSpc>
                          <a:spcPct val="115000"/>
                        </a:lnSpc>
                        <a:spcBef>
                          <a:spcPts val="0"/>
                        </a:spcBef>
                        <a:spcAft>
                          <a:spcPts val="0"/>
                        </a:spcAft>
                      </a:pPr>
                      <a:r>
                        <a:rPr lang="en-US" sz="1050" dirty="0">
                          <a:effectLst/>
                        </a:rPr>
                        <a:t>TRUE</a:t>
                      </a:r>
                      <a:endParaRPr lang="en-US" sz="1050" dirty="0">
                        <a:effectLst/>
                        <a:latin typeface="Arial" panose="020B0604020202020204" pitchFamily="34" charset="0"/>
                        <a:ea typeface="Arial" panose="020B0604020202020204" pitchFamily="34" charset="0"/>
                      </a:endParaRPr>
                    </a:p>
                  </a:txBody>
                  <a:tcPr marL="45791" marR="45791" marT="0" marB="0" anchor="b">
                    <a:solidFill>
                      <a:srgbClr val="FFFF00"/>
                    </a:solidFill>
                  </a:tcPr>
                </a:tc>
                <a:tc>
                  <a:txBody>
                    <a:bodyPr/>
                    <a:lstStyle/>
                    <a:p>
                      <a:pPr marL="0" marR="0">
                        <a:lnSpc>
                          <a:spcPct val="115000"/>
                        </a:lnSpc>
                        <a:spcBef>
                          <a:spcPts val="0"/>
                        </a:spcBef>
                        <a:spcAft>
                          <a:spcPts val="0"/>
                        </a:spcAft>
                      </a:pPr>
                      <a:r>
                        <a:rPr lang="en-US" sz="1050" dirty="0">
                          <a:effectLst/>
                        </a:rPr>
                        <a:t>TRUE</a:t>
                      </a:r>
                      <a:endParaRPr lang="en-US" sz="1050" dirty="0">
                        <a:effectLst/>
                        <a:latin typeface="Arial" panose="020B0604020202020204" pitchFamily="34" charset="0"/>
                        <a:ea typeface="Arial" panose="020B0604020202020204" pitchFamily="34" charset="0"/>
                      </a:endParaRPr>
                    </a:p>
                  </a:txBody>
                  <a:tcPr marL="45791" marR="45791" marT="0" marB="0" anchor="b">
                    <a:solidFill>
                      <a:srgbClr val="FFFF00"/>
                    </a:solidFill>
                  </a:tcPr>
                </a:tc>
                <a:tc>
                  <a:txBody>
                    <a:bodyPr/>
                    <a:lstStyle/>
                    <a:p>
                      <a:pPr marL="0" marR="0">
                        <a:lnSpc>
                          <a:spcPct val="115000"/>
                        </a:lnSpc>
                        <a:spcBef>
                          <a:spcPts val="0"/>
                        </a:spcBef>
                        <a:spcAft>
                          <a:spcPts val="0"/>
                        </a:spcAft>
                      </a:pPr>
                      <a:r>
                        <a:rPr lang="en-US" sz="1050" dirty="0">
                          <a:effectLst/>
                        </a:rPr>
                        <a:t>TRUE</a:t>
                      </a:r>
                      <a:endParaRPr lang="en-US" sz="1050" dirty="0">
                        <a:effectLst/>
                        <a:latin typeface="Arial" panose="020B0604020202020204" pitchFamily="34" charset="0"/>
                        <a:ea typeface="Arial" panose="020B0604020202020204" pitchFamily="34" charset="0"/>
                      </a:endParaRPr>
                    </a:p>
                  </a:txBody>
                  <a:tcPr marL="45791" marR="45791" marT="0" marB="0" anchor="b">
                    <a:solidFill>
                      <a:srgbClr val="FFFF00"/>
                    </a:solidFill>
                  </a:tcPr>
                </a:tc>
                <a:tc>
                  <a:txBody>
                    <a:bodyPr/>
                    <a:lstStyle/>
                    <a:p>
                      <a:pPr marL="0" marR="0">
                        <a:lnSpc>
                          <a:spcPct val="115000"/>
                        </a:lnSpc>
                        <a:spcBef>
                          <a:spcPts val="0"/>
                        </a:spcBef>
                        <a:spcAft>
                          <a:spcPts val="0"/>
                        </a:spcAft>
                      </a:pPr>
                      <a:r>
                        <a:rPr lang="en-US" sz="1050" dirty="0">
                          <a:effectLst/>
                        </a:rPr>
                        <a:t>TRUE</a:t>
                      </a:r>
                      <a:endParaRPr lang="en-US" sz="1050" dirty="0">
                        <a:effectLst/>
                        <a:latin typeface="Arial" panose="020B0604020202020204" pitchFamily="34" charset="0"/>
                        <a:ea typeface="Arial" panose="020B0604020202020204" pitchFamily="34" charset="0"/>
                      </a:endParaRPr>
                    </a:p>
                  </a:txBody>
                  <a:tcPr marL="45791" marR="45791" marT="0" marB="0" anchor="b">
                    <a:lnR w="12700" cap="flat" cmpd="sng" algn="ctr">
                      <a:solidFill>
                        <a:schemeClr val="tx1"/>
                      </a:solidFill>
                      <a:prstDash val="solid"/>
                      <a:round/>
                      <a:headEnd type="none" w="med" len="med"/>
                      <a:tailEnd type="none" w="med" len="med"/>
                    </a:lnR>
                    <a:solidFill>
                      <a:srgbClr val="FFFF00"/>
                    </a:solidFill>
                  </a:tcPr>
                </a:tc>
                <a:extLst>
                  <a:ext uri="{0D108BD9-81ED-4DB2-BD59-A6C34878D82A}">
                    <a16:rowId xmlns:a16="http://schemas.microsoft.com/office/drawing/2014/main" val="1301731471"/>
                  </a:ext>
                </a:extLst>
              </a:tr>
              <a:tr h="177532">
                <a:tc>
                  <a:txBody>
                    <a:bodyPr/>
                    <a:lstStyle/>
                    <a:p>
                      <a:pPr marL="0" marR="0" algn="r">
                        <a:lnSpc>
                          <a:spcPct val="115000"/>
                        </a:lnSpc>
                        <a:spcBef>
                          <a:spcPts val="0"/>
                        </a:spcBef>
                        <a:spcAft>
                          <a:spcPts val="0"/>
                        </a:spcAft>
                      </a:pPr>
                      <a:r>
                        <a:rPr lang="en-US" sz="1050">
                          <a:effectLst/>
                        </a:rPr>
                        <a:t>5</a:t>
                      </a:r>
                      <a:endParaRPr lang="en-US" sz="1050">
                        <a:effectLst/>
                        <a:latin typeface="Arial" panose="020B0604020202020204" pitchFamily="34" charset="0"/>
                        <a:ea typeface="Arial" panose="020B0604020202020204" pitchFamily="34" charset="0"/>
                      </a:endParaRPr>
                    </a:p>
                  </a:txBody>
                  <a:tcPr marL="45791" marR="45791"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nSpc>
                          <a:spcPct val="115000"/>
                        </a:lnSpc>
                        <a:spcBef>
                          <a:spcPts val="0"/>
                        </a:spcBef>
                        <a:spcAft>
                          <a:spcPts val="0"/>
                        </a:spcAft>
                      </a:pPr>
                      <a:r>
                        <a:rPr lang="en-US" sz="1050" dirty="0">
                          <a:effectLst/>
                        </a:rPr>
                        <a:t>fake</a:t>
                      </a:r>
                      <a:endParaRPr lang="en-US" sz="1050" dirty="0">
                        <a:effectLst/>
                        <a:latin typeface="Arial" panose="020B0604020202020204" pitchFamily="34" charset="0"/>
                        <a:ea typeface="Arial" panose="020B0604020202020204" pitchFamily="34" charset="0"/>
                      </a:endParaRPr>
                    </a:p>
                  </a:txBody>
                  <a:tcPr marL="45791" marR="45791"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nSpc>
                          <a:spcPct val="115000"/>
                        </a:lnSpc>
                        <a:spcBef>
                          <a:spcPts val="0"/>
                        </a:spcBef>
                        <a:spcAft>
                          <a:spcPts val="0"/>
                        </a:spcAft>
                      </a:pPr>
                      <a:r>
                        <a:rPr lang="en-US" sz="1050" dirty="0">
                          <a:effectLst/>
                        </a:rPr>
                        <a:t>TRUE</a:t>
                      </a:r>
                      <a:endParaRPr lang="en-US" sz="1050" dirty="0">
                        <a:effectLst/>
                        <a:latin typeface="Arial" panose="020B0604020202020204" pitchFamily="34" charset="0"/>
                        <a:ea typeface="Arial" panose="020B0604020202020204" pitchFamily="34" charset="0"/>
                      </a:endParaRPr>
                    </a:p>
                  </a:txBody>
                  <a:tcPr marL="45791" marR="45791" marT="0" marB="0" anchor="b">
                    <a:lnL w="12700" cap="flat" cmpd="sng" algn="ctr">
                      <a:solidFill>
                        <a:schemeClr val="tx1"/>
                      </a:solidFill>
                      <a:prstDash val="solid"/>
                      <a:round/>
                      <a:headEnd type="none" w="med" len="med"/>
                      <a:tailEnd type="none" w="med" len="med"/>
                    </a:lnL>
                    <a:solidFill>
                      <a:srgbClr val="FFFF00"/>
                    </a:solidFill>
                  </a:tcPr>
                </a:tc>
                <a:tc>
                  <a:txBody>
                    <a:bodyPr/>
                    <a:lstStyle/>
                    <a:p>
                      <a:pPr marL="0" marR="0">
                        <a:lnSpc>
                          <a:spcPct val="115000"/>
                        </a:lnSpc>
                        <a:spcBef>
                          <a:spcPts val="0"/>
                        </a:spcBef>
                        <a:spcAft>
                          <a:spcPts val="0"/>
                        </a:spcAft>
                      </a:pPr>
                      <a:r>
                        <a:rPr lang="en-US" sz="1050" dirty="0">
                          <a:effectLst/>
                        </a:rPr>
                        <a:t>TRUE</a:t>
                      </a:r>
                      <a:endParaRPr lang="en-US" sz="1050" dirty="0">
                        <a:effectLst/>
                        <a:latin typeface="Arial" panose="020B0604020202020204" pitchFamily="34" charset="0"/>
                        <a:ea typeface="Arial" panose="020B0604020202020204" pitchFamily="34" charset="0"/>
                      </a:endParaRPr>
                    </a:p>
                  </a:txBody>
                  <a:tcPr marL="45791" marR="45791" marT="0" marB="0" anchor="b">
                    <a:solidFill>
                      <a:srgbClr val="FFFF00"/>
                    </a:solidFill>
                  </a:tcPr>
                </a:tc>
                <a:tc>
                  <a:txBody>
                    <a:bodyPr/>
                    <a:lstStyle/>
                    <a:p>
                      <a:pPr marL="0" marR="0">
                        <a:lnSpc>
                          <a:spcPct val="115000"/>
                        </a:lnSpc>
                        <a:spcBef>
                          <a:spcPts val="0"/>
                        </a:spcBef>
                        <a:spcAft>
                          <a:spcPts val="0"/>
                        </a:spcAft>
                      </a:pPr>
                      <a:r>
                        <a:rPr lang="en-US" sz="1050">
                          <a:effectLst/>
                        </a:rPr>
                        <a:t>fake</a:t>
                      </a:r>
                      <a:endParaRPr lang="en-US" sz="1050">
                        <a:effectLst/>
                        <a:latin typeface="Arial" panose="020B0604020202020204" pitchFamily="34" charset="0"/>
                        <a:ea typeface="Arial" panose="020B0604020202020204" pitchFamily="34" charset="0"/>
                      </a:endParaRPr>
                    </a:p>
                  </a:txBody>
                  <a:tcPr marL="45791" marR="45791" marT="0" marB="0" anchor="b"/>
                </a:tc>
                <a:tc>
                  <a:txBody>
                    <a:bodyPr/>
                    <a:lstStyle/>
                    <a:p>
                      <a:pPr marL="0" marR="0">
                        <a:lnSpc>
                          <a:spcPct val="115000"/>
                        </a:lnSpc>
                        <a:spcBef>
                          <a:spcPts val="0"/>
                        </a:spcBef>
                        <a:spcAft>
                          <a:spcPts val="0"/>
                        </a:spcAft>
                      </a:pPr>
                      <a:r>
                        <a:rPr lang="en-US" sz="1050">
                          <a:effectLst/>
                        </a:rPr>
                        <a:t>fake</a:t>
                      </a:r>
                      <a:endParaRPr lang="en-US" sz="1050">
                        <a:effectLst/>
                        <a:latin typeface="Arial" panose="020B0604020202020204" pitchFamily="34" charset="0"/>
                        <a:ea typeface="Arial" panose="020B0604020202020204" pitchFamily="34" charset="0"/>
                      </a:endParaRPr>
                    </a:p>
                  </a:txBody>
                  <a:tcPr marL="45791" marR="45791" marT="0" marB="0" anchor="b"/>
                </a:tc>
                <a:tc>
                  <a:txBody>
                    <a:bodyPr/>
                    <a:lstStyle/>
                    <a:p>
                      <a:pPr marL="0" marR="0">
                        <a:lnSpc>
                          <a:spcPct val="115000"/>
                        </a:lnSpc>
                        <a:spcBef>
                          <a:spcPts val="0"/>
                        </a:spcBef>
                        <a:spcAft>
                          <a:spcPts val="0"/>
                        </a:spcAft>
                      </a:pPr>
                      <a:r>
                        <a:rPr lang="en-US" sz="1050" dirty="0">
                          <a:effectLst/>
                        </a:rPr>
                        <a:t>fake</a:t>
                      </a:r>
                      <a:endParaRPr lang="en-US" sz="1050" dirty="0">
                        <a:effectLst/>
                        <a:latin typeface="Arial" panose="020B0604020202020204" pitchFamily="34" charset="0"/>
                        <a:ea typeface="Arial" panose="020B0604020202020204" pitchFamily="34" charset="0"/>
                      </a:endParaRPr>
                    </a:p>
                  </a:txBody>
                  <a:tcPr marL="45791" marR="45791" marT="0" marB="0" anchor="b"/>
                </a:tc>
                <a:tc>
                  <a:txBody>
                    <a:bodyPr/>
                    <a:lstStyle/>
                    <a:p>
                      <a:pPr marL="0" marR="0">
                        <a:lnSpc>
                          <a:spcPct val="115000"/>
                        </a:lnSpc>
                        <a:spcBef>
                          <a:spcPts val="0"/>
                        </a:spcBef>
                        <a:spcAft>
                          <a:spcPts val="0"/>
                        </a:spcAft>
                      </a:pPr>
                      <a:r>
                        <a:rPr lang="en-US" sz="1050">
                          <a:effectLst/>
                        </a:rPr>
                        <a:t>fake</a:t>
                      </a:r>
                      <a:endParaRPr lang="en-US" sz="1050">
                        <a:effectLst/>
                        <a:latin typeface="Arial" panose="020B0604020202020204" pitchFamily="34" charset="0"/>
                        <a:ea typeface="Arial" panose="020B0604020202020204" pitchFamily="34" charset="0"/>
                      </a:endParaRPr>
                    </a:p>
                  </a:txBody>
                  <a:tcPr marL="45791" marR="45791" marT="0" marB="0" anchor="b"/>
                </a:tc>
                <a:tc>
                  <a:txBody>
                    <a:bodyPr/>
                    <a:lstStyle/>
                    <a:p>
                      <a:pPr marL="0" marR="0">
                        <a:lnSpc>
                          <a:spcPct val="115000"/>
                        </a:lnSpc>
                        <a:spcBef>
                          <a:spcPts val="0"/>
                        </a:spcBef>
                        <a:spcAft>
                          <a:spcPts val="0"/>
                        </a:spcAft>
                      </a:pPr>
                      <a:r>
                        <a:rPr lang="en-US" sz="1050">
                          <a:effectLst/>
                        </a:rPr>
                        <a:t>fake</a:t>
                      </a:r>
                      <a:endParaRPr lang="en-US" sz="1050">
                        <a:effectLst/>
                        <a:latin typeface="Arial" panose="020B0604020202020204" pitchFamily="34" charset="0"/>
                        <a:ea typeface="Arial" panose="020B0604020202020204" pitchFamily="34" charset="0"/>
                      </a:endParaRPr>
                    </a:p>
                  </a:txBody>
                  <a:tcPr marL="45791" marR="45791" marT="0" marB="0" anchor="b"/>
                </a:tc>
                <a:tc>
                  <a:txBody>
                    <a:bodyPr/>
                    <a:lstStyle/>
                    <a:p>
                      <a:pPr marL="0" marR="0">
                        <a:lnSpc>
                          <a:spcPct val="115000"/>
                        </a:lnSpc>
                        <a:spcBef>
                          <a:spcPts val="0"/>
                        </a:spcBef>
                        <a:spcAft>
                          <a:spcPts val="0"/>
                        </a:spcAft>
                      </a:pPr>
                      <a:r>
                        <a:rPr lang="en-US" sz="1050">
                          <a:effectLst/>
                        </a:rPr>
                        <a:t>fake</a:t>
                      </a:r>
                      <a:endParaRPr lang="en-US" sz="1050">
                        <a:effectLst/>
                        <a:latin typeface="Arial" panose="020B0604020202020204" pitchFamily="34" charset="0"/>
                        <a:ea typeface="Arial" panose="020B0604020202020204" pitchFamily="34" charset="0"/>
                      </a:endParaRPr>
                    </a:p>
                  </a:txBody>
                  <a:tcPr marL="45791" marR="45791" marT="0" marB="0" anchor="b"/>
                </a:tc>
                <a:tc>
                  <a:txBody>
                    <a:bodyPr/>
                    <a:lstStyle/>
                    <a:p>
                      <a:pPr marL="0" marR="0">
                        <a:lnSpc>
                          <a:spcPct val="115000"/>
                        </a:lnSpc>
                        <a:spcBef>
                          <a:spcPts val="0"/>
                        </a:spcBef>
                        <a:spcAft>
                          <a:spcPts val="0"/>
                        </a:spcAft>
                      </a:pPr>
                      <a:r>
                        <a:rPr lang="en-US" sz="1050" dirty="0">
                          <a:effectLst/>
                        </a:rPr>
                        <a:t>fake</a:t>
                      </a:r>
                      <a:endParaRPr lang="en-US" sz="1050" dirty="0">
                        <a:effectLst/>
                        <a:latin typeface="Arial" panose="020B0604020202020204" pitchFamily="34" charset="0"/>
                        <a:ea typeface="Arial" panose="020B0604020202020204" pitchFamily="34" charset="0"/>
                      </a:endParaRPr>
                    </a:p>
                  </a:txBody>
                  <a:tcPr marL="45791" marR="45791" marT="0" marB="0" anchor="b"/>
                </a:tc>
                <a:tc>
                  <a:txBody>
                    <a:bodyPr/>
                    <a:lstStyle/>
                    <a:p>
                      <a:pPr marL="0" marR="0">
                        <a:lnSpc>
                          <a:spcPct val="115000"/>
                        </a:lnSpc>
                        <a:spcBef>
                          <a:spcPts val="0"/>
                        </a:spcBef>
                        <a:spcAft>
                          <a:spcPts val="0"/>
                        </a:spcAft>
                      </a:pPr>
                      <a:r>
                        <a:rPr lang="en-US" sz="1050">
                          <a:effectLst/>
                        </a:rPr>
                        <a:t>fake</a:t>
                      </a:r>
                      <a:endParaRPr lang="en-US" sz="1050">
                        <a:effectLst/>
                        <a:latin typeface="Arial" panose="020B0604020202020204" pitchFamily="34" charset="0"/>
                        <a:ea typeface="Arial" panose="020B0604020202020204" pitchFamily="34" charset="0"/>
                      </a:endParaRPr>
                    </a:p>
                  </a:txBody>
                  <a:tcPr marL="45791" marR="45791" marT="0" marB="0" anchor="b">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924947617"/>
                  </a:ext>
                </a:extLst>
              </a:tr>
              <a:tr h="177532">
                <a:tc>
                  <a:txBody>
                    <a:bodyPr/>
                    <a:lstStyle/>
                    <a:p>
                      <a:pPr marL="0" marR="0" algn="r">
                        <a:lnSpc>
                          <a:spcPct val="115000"/>
                        </a:lnSpc>
                        <a:spcBef>
                          <a:spcPts val="0"/>
                        </a:spcBef>
                        <a:spcAft>
                          <a:spcPts val="0"/>
                        </a:spcAft>
                      </a:pPr>
                      <a:r>
                        <a:rPr lang="en-US" sz="1050">
                          <a:effectLst/>
                        </a:rPr>
                        <a:t>6</a:t>
                      </a:r>
                      <a:endParaRPr lang="en-US" sz="1050">
                        <a:effectLst/>
                        <a:latin typeface="Arial" panose="020B0604020202020204" pitchFamily="34" charset="0"/>
                        <a:ea typeface="Arial" panose="020B0604020202020204" pitchFamily="34" charset="0"/>
                      </a:endParaRPr>
                    </a:p>
                  </a:txBody>
                  <a:tcPr marL="45791" marR="45791"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nSpc>
                          <a:spcPct val="115000"/>
                        </a:lnSpc>
                        <a:spcBef>
                          <a:spcPts val="0"/>
                        </a:spcBef>
                        <a:spcAft>
                          <a:spcPts val="0"/>
                        </a:spcAft>
                      </a:pPr>
                      <a:r>
                        <a:rPr lang="en-US" sz="1050" dirty="0">
                          <a:effectLst/>
                        </a:rPr>
                        <a:t>mixed</a:t>
                      </a:r>
                      <a:endParaRPr lang="en-US" sz="1050" dirty="0">
                        <a:effectLst/>
                        <a:latin typeface="Arial" panose="020B0604020202020204" pitchFamily="34" charset="0"/>
                        <a:ea typeface="Arial" panose="020B0604020202020204" pitchFamily="34" charset="0"/>
                      </a:endParaRPr>
                    </a:p>
                  </a:txBody>
                  <a:tcPr marL="45791" marR="45791"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nSpc>
                          <a:spcPct val="115000"/>
                        </a:lnSpc>
                        <a:spcBef>
                          <a:spcPts val="0"/>
                        </a:spcBef>
                        <a:spcAft>
                          <a:spcPts val="0"/>
                        </a:spcAft>
                      </a:pPr>
                      <a:r>
                        <a:rPr lang="en-US" sz="1050">
                          <a:effectLst/>
                        </a:rPr>
                        <a:t>fake</a:t>
                      </a:r>
                      <a:endParaRPr lang="en-US" sz="1050">
                        <a:effectLst/>
                        <a:latin typeface="Arial" panose="020B0604020202020204" pitchFamily="34" charset="0"/>
                        <a:ea typeface="Arial" panose="020B0604020202020204" pitchFamily="34" charset="0"/>
                      </a:endParaRPr>
                    </a:p>
                  </a:txBody>
                  <a:tcPr marL="45791" marR="45791" marT="0" marB="0" anchor="b">
                    <a:lnL w="12700" cap="flat" cmpd="sng" algn="ctr">
                      <a:solidFill>
                        <a:schemeClr val="tx1"/>
                      </a:solidFill>
                      <a:prstDash val="solid"/>
                      <a:round/>
                      <a:headEnd type="none" w="med" len="med"/>
                      <a:tailEnd type="none" w="med" len="med"/>
                    </a:lnL>
                  </a:tcPr>
                </a:tc>
                <a:tc>
                  <a:txBody>
                    <a:bodyPr/>
                    <a:lstStyle/>
                    <a:p>
                      <a:pPr marL="0" marR="0">
                        <a:lnSpc>
                          <a:spcPct val="115000"/>
                        </a:lnSpc>
                        <a:spcBef>
                          <a:spcPts val="0"/>
                        </a:spcBef>
                        <a:spcAft>
                          <a:spcPts val="0"/>
                        </a:spcAft>
                      </a:pPr>
                      <a:r>
                        <a:rPr lang="en-US" sz="1050">
                          <a:effectLst/>
                        </a:rPr>
                        <a:t>fake</a:t>
                      </a:r>
                      <a:endParaRPr lang="en-US" sz="1050">
                        <a:effectLst/>
                        <a:latin typeface="Arial" panose="020B0604020202020204" pitchFamily="34" charset="0"/>
                        <a:ea typeface="Arial" panose="020B0604020202020204" pitchFamily="34" charset="0"/>
                      </a:endParaRPr>
                    </a:p>
                  </a:txBody>
                  <a:tcPr marL="45791" marR="45791" marT="0" marB="0" anchor="b"/>
                </a:tc>
                <a:tc>
                  <a:txBody>
                    <a:bodyPr/>
                    <a:lstStyle/>
                    <a:p>
                      <a:pPr marL="0" marR="0">
                        <a:lnSpc>
                          <a:spcPct val="115000"/>
                        </a:lnSpc>
                        <a:spcBef>
                          <a:spcPts val="0"/>
                        </a:spcBef>
                        <a:spcAft>
                          <a:spcPts val="0"/>
                        </a:spcAft>
                      </a:pPr>
                      <a:r>
                        <a:rPr lang="en-US" sz="1050">
                          <a:effectLst/>
                        </a:rPr>
                        <a:t>fake</a:t>
                      </a:r>
                      <a:endParaRPr lang="en-US" sz="1050">
                        <a:effectLst/>
                        <a:latin typeface="Arial" panose="020B0604020202020204" pitchFamily="34" charset="0"/>
                        <a:ea typeface="Arial" panose="020B0604020202020204" pitchFamily="34" charset="0"/>
                      </a:endParaRPr>
                    </a:p>
                  </a:txBody>
                  <a:tcPr marL="45791" marR="45791" marT="0" marB="0" anchor="b"/>
                </a:tc>
                <a:tc>
                  <a:txBody>
                    <a:bodyPr/>
                    <a:lstStyle/>
                    <a:p>
                      <a:pPr marL="0" marR="0">
                        <a:lnSpc>
                          <a:spcPct val="115000"/>
                        </a:lnSpc>
                        <a:spcBef>
                          <a:spcPts val="0"/>
                        </a:spcBef>
                        <a:spcAft>
                          <a:spcPts val="0"/>
                        </a:spcAft>
                      </a:pPr>
                      <a:r>
                        <a:rPr lang="en-US" sz="1050">
                          <a:effectLst/>
                        </a:rPr>
                        <a:t>fake</a:t>
                      </a:r>
                      <a:endParaRPr lang="en-US" sz="1050">
                        <a:effectLst/>
                        <a:latin typeface="Arial" panose="020B0604020202020204" pitchFamily="34" charset="0"/>
                        <a:ea typeface="Arial" panose="020B0604020202020204" pitchFamily="34" charset="0"/>
                      </a:endParaRPr>
                    </a:p>
                  </a:txBody>
                  <a:tcPr marL="45791" marR="45791" marT="0" marB="0" anchor="b"/>
                </a:tc>
                <a:tc>
                  <a:txBody>
                    <a:bodyPr/>
                    <a:lstStyle/>
                    <a:p>
                      <a:pPr marL="0" marR="0">
                        <a:lnSpc>
                          <a:spcPct val="115000"/>
                        </a:lnSpc>
                        <a:spcBef>
                          <a:spcPts val="0"/>
                        </a:spcBef>
                        <a:spcAft>
                          <a:spcPts val="0"/>
                        </a:spcAft>
                      </a:pPr>
                      <a:r>
                        <a:rPr lang="en-US" sz="1050">
                          <a:effectLst/>
                        </a:rPr>
                        <a:t>fake</a:t>
                      </a:r>
                      <a:endParaRPr lang="en-US" sz="1050">
                        <a:effectLst/>
                        <a:latin typeface="Arial" panose="020B0604020202020204" pitchFamily="34" charset="0"/>
                        <a:ea typeface="Arial" panose="020B0604020202020204" pitchFamily="34" charset="0"/>
                      </a:endParaRPr>
                    </a:p>
                  </a:txBody>
                  <a:tcPr marL="45791" marR="45791" marT="0" marB="0" anchor="b"/>
                </a:tc>
                <a:tc>
                  <a:txBody>
                    <a:bodyPr/>
                    <a:lstStyle/>
                    <a:p>
                      <a:pPr marL="0" marR="0">
                        <a:lnSpc>
                          <a:spcPct val="115000"/>
                        </a:lnSpc>
                        <a:spcBef>
                          <a:spcPts val="0"/>
                        </a:spcBef>
                        <a:spcAft>
                          <a:spcPts val="0"/>
                        </a:spcAft>
                      </a:pPr>
                      <a:r>
                        <a:rPr lang="en-US" sz="1050" dirty="0">
                          <a:effectLst/>
                        </a:rPr>
                        <a:t>fake</a:t>
                      </a:r>
                      <a:endParaRPr lang="en-US" sz="1050" dirty="0">
                        <a:effectLst/>
                        <a:latin typeface="Arial" panose="020B0604020202020204" pitchFamily="34" charset="0"/>
                        <a:ea typeface="Arial" panose="020B0604020202020204" pitchFamily="34" charset="0"/>
                      </a:endParaRPr>
                    </a:p>
                  </a:txBody>
                  <a:tcPr marL="45791" marR="45791" marT="0" marB="0" anchor="b"/>
                </a:tc>
                <a:tc>
                  <a:txBody>
                    <a:bodyPr/>
                    <a:lstStyle/>
                    <a:p>
                      <a:pPr marL="0" marR="0">
                        <a:lnSpc>
                          <a:spcPct val="115000"/>
                        </a:lnSpc>
                        <a:spcBef>
                          <a:spcPts val="0"/>
                        </a:spcBef>
                        <a:spcAft>
                          <a:spcPts val="0"/>
                        </a:spcAft>
                      </a:pPr>
                      <a:r>
                        <a:rPr lang="en-US" sz="1050">
                          <a:effectLst/>
                        </a:rPr>
                        <a:t>fake</a:t>
                      </a:r>
                      <a:endParaRPr lang="en-US" sz="1050">
                        <a:effectLst/>
                        <a:latin typeface="Arial" panose="020B0604020202020204" pitchFamily="34" charset="0"/>
                        <a:ea typeface="Arial" panose="020B0604020202020204" pitchFamily="34" charset="0"/>
                      </a:endParaRPr>
                    </a:p>
                  </a:txBody>
                  <a:tcPr marL="45791" marR="45791" marT="0" marB="0" anchor="b"/>
                </a:tc>
                <a:tc>
                  <a:txBody>
                    <a:bodyPr/>
                    <a:lstStyle/>
                    <a:p>
                      <a:pPr marL="0" marR="0">
                        <a:lnSpc>
                          <a:spcPct val="115000"/>
                        </a:lnSpc>
                        <a:spcBef>
                          <a:spcPts val="0"/>
                        </a:spcBef>
                        <a:spcAft>
                          <a:spcPts val="0"/>
                        </a:spcAft>
                      </a:pPr>
                      <a:r>
                        <a:rPr lang="en-US" sz="1050">
                          <a:effectLst/>
                        </a:rPr>
                        <a:t>fake</a:t>
                      </a:r>
                      <a:endParaRPr lang="en-US" sz="1050">
                        <a:effectLst/>
                        <a:latin typeface="Arial" panose="020B0604020202020204" pitchFamily="34" charset="0"/>
                        <a:ea typeface="Arial" panose="020B0604020202020204" pitchFamily="34" charset="0"/>
                      </a:endParaRPr>
                    </a:p>
                  </a:txBody>
                  <a:tcPr marL="45791" marR="45791" marT="0" marB="0" anchor="b"/>
                </a:tc>
                <a:tc>
                  <a:txBody>
                    <a:bodyPr/>
                    <a:lstStyle/>
                    <a:p>
                      <a:pPr marL="0" marR="0">
                        <a:lnSpc>
                          <a:spcPct val="115000"/>
                        </a:lnSpc>
                        <a:spcBef>
                          <a:spcPts val="0"/>
                        </a:spcBef>
                        <a:spcAft>
                          <a:spcPts val="0"/>
                        </a:spcAft>
                      </a:pPr>
                      <a:r>
                        <a:rPr lang="en-US" sz="1050" dirty="0">
                          <a:effectLst/>
                        </a:rPr>
                        <a:t>fake</a:t>
                      </a:r>
                      <a:endParaRPr lang="en-US" sz="1050" dirty="0">
                        <a:effectLst/>
                        <a:latin typeface="Arial" panose="020B0604020202020204" pitchFamily="34" charset="0"/>
                        <a:ea typeface="Arial" panose="020B0604020202020204" pitchFamily="34" charset="0"/>
                      </a:endParaRPr>
                    </a:p>
                  </a:txBody>
                  <a:tcPr marL="45791" marR="45791" marT="0" marB="0" anchor="b"/>
                </a:tc>
                <a:tc>
                  <a:txBody>
                    <a:bodyPr/>
                    <a:lstStyle/>
                    <a:p>
                      <a:pPr marL="0" marR="0">
                        <a:lnSpc>
                          <a:spcPct val="115000"/>
                        </a:lnSpc>
                        <a:spcBef>
                          <a:spcPts val="0"/>
                        </a:spcBef>
                        <a:spcAft>
                          <a:spcPts val="0"/>
                        </a:spcAft>
                      </a:pPr>
                      <a:r>
                        <a:rPr lang="en-US" sz="1050" dirty="0">
                          <a:effectLst/>
                        </a:rPr>
                        <a:t>fake</a:t>
                      </a:r>
                      <a:endParaRPr lang="en-US" sz="1050" dirty="0">
                        <a:effectLst/>
                        <a:latin typeface="Arial" panose="020B0604020202020204" pitchFamily="34" charset="0"/>
                        <a:ea typeface="Arial" panose="020B0604020202020204" pitchFamily="34" charset="0"/>
                      </a:endParaRPr>
                    </a:p>
                  </a:txBody>
                  <a:tcPr marL="45791" marR="45791" marT="0" marB="0" anchor="b">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68884213"/>
                  </a:ext>
                </a:extLst>
              </a:tr>
              <a:tr h="177532">
                <a:tc>
                  <a:txBody>
                    <a:bodyPr/>
                    <a:lstStyle/>
                    <a:p>
                      <a:pPr marL="0" marR="0" algn="r">
                        <a:lnSpc>
                          <a:spcPct val="115000"/>
                        </a:lnSpc>
                        <a:spcBef>
                          <a:spcPts val="0"/>
                        </a:spcBef>
                        <a:spcAft>
                          <a:spcPts val="0"/>
                        </a:spcAft>
                      </a:pPr>
                      <a:r>
                        <a:rPr lang="en-US" sz="1050" dirty="0">
                          <a:effectLst/>
                        </a:rPr>
                        <a:t>7</a:t>
                      </a:r>
                      <a:endParaRPr lang="en-US" sz="1050" dirty="0">
                        <a:effectLst/>
                        <a:latin typeface="Arial" panose="020B0604020202020204" pitchFamily="34" charset="0"/>
                        <a:ea typeface="Arial" panose="020B0604020202020204" pitchFamily="34" charset="0"/>
                      </a:endParaRPr>
                    </a:p>
                  </a:txBody>
                  <a:tcPr marL="45791" marR="45791"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nSpc>
                          <a:spcPct val="115000"/>
                        </a:lnSpc>
                        <a:spcBef>
                          <a:spcPts val="0"/>
                        </a:spcBef>
                        <a:spcAft>
                          <a:spcPts val="0"/>
                        </a:spcAft>
                      </a:pPr>
                      <a:r>
                        <a:rPr lang="en-US" sz="1050" dirty="0">
                          <a:effectLst/>
                        </a:rPr>
                        <a:t>fake</a:t>
                      </a:r>
                      <a:endParaRPr lang="en-US" sz="1050" dirty="0">
                        <a:effectLst/>
                        <a:latin typeface="Arial" panose="020B0604020202020204" pitchFamily="34" charset="0"/>
                        <a:ea typeface="Arial" panose="020B0604020202020204" pitchFamily="34" charset="0"/>
                      </a:endParaRPr>
                    </a:p>
                  </a:txBody>
                  <a:tcPr marL="45791" marR="45791"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nSpc>
                          <a:spcPct val="115000"/>
                        </a:lnSpc>
                        <a:spcBef>
                          <a:spcPts val="0"/>
                        </a:spcBef>
                        <a:spcAft>
                          <a:spcPts val="0"/>
                        </a:spcAft>
                      </a:pPr>
                      <a:r>
                        <a:rPr lang="en-US" sz="1050">
                          <a:effectLst/>
                        </a:rPr>
                        <a:t>fake</a:t>
                      </a:r>
                      <a:endParaRPr lang="en-US" sz="1050">
                        <a:effectLst/>
                        <a:latin typeface="Arial" panose="020B0604020202020204" pitchFamily="34" charset="0"/>
                        <a:ea typeface="Arial" panose="020B0604020202020204" pitchFamily="34" charset="0"/>
                      </a:endParaRPr>
                    </a:p>
                  </a:txBody>
                  <a:tcPr marL="45791" marR="45791" marT="0" marB="0" anchor="b">
                    <a:lnL w="12700" cap="flat" cmpd="sng" algn="ctr">
                      <a:solidFill>
                        <a:schemeClr val="tx1"/>
                      </a:solidFill>
                      <a:prstDash val="solid"/>
                      <a:round/>
                      <a:headEnd type="none" w="med" len="med"/>
                      <a:tailEnd type="none" w="med" len="med"/>
                    </a:lnL>
                  </a:tcPr>
                </a:tc>
                <a:tc>
                  <a:txBody>
                    <a:bodyPr/>
                    <a:lstStyle/>
                    <a:p>
                      <a:pPr marL="0" marR="0">
                        <a:lnSpc>
                          <a:spcPct val="115000"/>
                        </a:lnSpc>
                        <a:spcBef>
                          <a:spcPts val="0"/>
                        </a:spcBef>
                        <a:spcAft>
                          <a:spcPts val="0"/>
                        </a:spcAft>
                      </a:pPr>
                      <a:r>
                        <a:rPr lang="en-US" sz="1050">
                          <a:effectLst/>
                        </a:rPr>
                        <a:t>fake</a:t>
                      </a:r>
                      <a:endParaRPr lang="en-US" sz="1050">
                        <a:effectLst/>
                        <a:latin typeface="Arial" panose="020B0604020202020204" pitchFamily="34" charset="0"/>
                        <a:ea typeface="Arial" panose="020B0604020202020204" pitchFamily="34" charset="0"/>
                      </a:endParaRPr>
                    </a:p>
                  </a:txBody>
                  <a:tcPr marL="45791" marR="45791" marT="0" marB="0" anchor="b"/>
                </a:tc>
                <a:tc>
                  <a:txBody>
                    <a:bodyPr/>
                    <a:lstStyle/>
                    <a:p>
                      <a:pPr marL="0" marR="0">
                        <a:lnSpc>
                          <a:spcPct val="115000"/>
                        </a:lnSpc>
                        <a:spcBef>
                          <a:spcPts val="0"/>
                        </a:spcBef>
                        <a:spcAft>
                          <a:spcPts val="0"/>
                        </a:spcAft>
                      </a:pPr>
                      <a:r>
                        <a:rPr lang="en-US" sz="1050">
                          <a:effectLst/>
                        </a:rPr>
                        <a:t>fake</a:t>
                      </a:r>
                      <a:endParaRPr lang="en-US" sz="1050">
                        <a:effectLst/>
                        <a:latin typeface="Arial" panose="020B0604020202020204" pitchFamily="34" charset="0"/>
                        <a:ea typeface="Arial" panose="020B0604020202020204" pitchFamily="34" charset="0"/>
                      </a:endParaRPr>
                    </a:p>
                  </a:txBody>
                  <a:tcPr marL="45791" marR="45791" marT="0" marB="0" anchor="b"/>
                </a:tc>
                <a:tc>
                  <a:txBody>
                    <a:bodyPr/>
                    <a:lstStyle/>
                    <a:p>
                      <a:pPr marL="0" marR="0">
                        <a:lnSpc>
                          <a:spcPct val="115000"/>
                        </a:lnSpc>
                        <a:spcBef>
                          <a:spcPts val="0"/>
                        </a:spcBef>
                        <a:spcAft>
                          <a:spcPts val="0"/>
                        </a:spcAft>
                      </a:pPr>
                      <a:r>
                        <a:rPr lang="en-US" sz="1050">
                          <a:effectLst/>
                        </a:rPr>
                        <a:t>fake</a:t>
                      </a:r>
                      <a:endParaRPr lang="en-US" sz="1050">
                        <a:effectLst/>
                        <a:latin typeface="Arial" panose="020B0604020202020204" pitchFamily="34" charset="0"/>
                        <a:ea typeface="Arial" panose="020B0604020202020204" pitchFamily="34" charset="0"/>
                      </a:endParaRPr>
                    </a:p>
                  </a:txBody>
                  <a:tcPr marL="45791" marR="45791" marT="0" marB="0" anchor="b"/>
                </a:tc>
                <a:tc>
                  <a:txBody>
                    <a:bodyPr/>
                    <a:lstStyle/>
                    <a:p>
                      <a:pPr marL="0" marR="0">
                        <a:lnSpc>
                          <a:spcPct val="115000"/>
                        </a:lnSpc>
                        <a:spcBef>
                          <a:spcPts val="0"/>
                        </a:spcBef>
                        <a:spcAft>
                          <a:spcPts val="0"/>
                        </a:spcAft>
                      </a:pPr>
                      <a:r>
                        <a:rPr lang="en-US" sz="1050">
                          <a:effectLst/>
                        </a:rPr>
                        <a:t>fake</a:t>
                      </a:r>
                      <a:endParaRPr lang="en-US" sz="1050">
                        <a:effectLst/>
                        <a:latin typeface="Arial" panose="020B0604020202020204" pitchFamily="34" charset="0"/>
                        <a:ea typeface="Arial" panose="020B0604020202020204" pitchFamily="34" charset="0"/>
                      </a:endParaRPr>
                    </a:p>
                  </a:txBody>
                  <a:tcPr marL="45791" marR="45791" marT="0" marB="0" anchor="b"/>
                </a:tc>
                <a:tc>
                  <a:txBody>
                    <a:bodyPr/>
                    <a:lstStyle/>
                    <a:p>
                      <a:pPr marL="0" marR="0">
                        <a:lnSpc>
                          <a:spcPct val="115000"/>
                        </a:lnSpc>
                        <a:spcBef>
                          <a:spcPts val="0"/>
                        </a:spcBef>
                        <a:spcAft>
                          <a:spcPts val="0"/>
                        </a:spcAft>
                      </a:pPr>
                      <a:r>
                        <a:rPr lang="en-US" sz="1050" dirty="0">
                          <a:effectLst/>
                        </a:rPr>
                        <a:t>fake</a:t>
                      </a:r>
                      <a:endParaRPr lang="en-US" sz="1050" dirty="0">
                        <a:effectLst/>
                        <a:latin typeface="Arial" panose="020B0604020202020204" pitchFamily="34" charset="0"/>
                        <a:ea typeface="Arial" panose="020B0604020202020204" pitchFamily="34" charset="0"/>
                      </a:endParaRPr>
                    </a:p>
                  </a:txBody>
                  <a:tcPr marL="45791" marR="45791" marT="0" marB="0" anchor="b"/>
                </a:tc>
                <a:tc>
                  <a:txBody>
                    <a:bodyPr/>
                    <a:lstStyle/>
                    <a:p>
                      <a:pPr marL="0" marR="0">
                        <a:lnSpc>
                          <a:spcPct val="115000"/>
                        </a:lnSpc>
                        <a:spcBef>
                          <a:spcPts val="0"/>
                        </a:spcBef>
                        <a:spcAft>
                          <a:spcPts val="0"/>
                        </a:spcAft>
                      </a:pPr>
                      <a:r>
                        <a:rPr lang="en-US" sz="1050">
                          <a:effectLst/>
                        </a:rPr>
                        <a:t>fake</a:t>
                      </a:r>
                      <a:endParaRPr lang="en-US" sz="1050">
                        <a:effectLst/>
                        <a:latin typeface="Arial" panose="020B0604020202020204" pitchFamily="34" charset="0"/>
                        <a:ea typeface="Arial" panose="020B0604020202020204" pitchFamily="34" charset="0"/>
                      </a:endParaRPr>
                    </a:p>
                  </a:txBody>
                  <a:tcPr marL="45791" marR="45791" marT="0" marB="0" anchor="b"/>
                </a:tc>
                <a:tc>
                  <a:txBody>
                    <a:bodyPr/>
                    <a:lstStyle/>
                    <a:p>
                      <a:pPr marL="0" marR="0">
                        <a:lnSpc>
                          <a:spcPct val="115000"/>
                        </a:lnSpc>
                        <a:spcBef>
                          <a:spcPts val="0"/>
                        </a:spcBef>
                        <a:spcAft>
                          <a:spcPts val="0"/>
                        </a:spcAft>
                      </a:pPr>
                      <a:r>
                        <a:rPr lang="en-US" sz="1050">
                          <a:effectLst/>
                        </a:rPr>
                        <a:t>fake</a:t>
                      </a:r>
                      <a:endParaRPr lang="en-US" sz="1050">
                        <a:effectLst/>
                        <a:latin typeface="Arial" panose="020B0604020202020204" pitchFamily="34" charset="0"/>
                        <a:ea typeface="Arial" panose="020B0604020202020204" pitchFamily="34" charset="0"/>
                      </a:endParaRPr>
                    </a:p>
                  </a:txBody>
                  <a:tcPr marL="45791" marR="45791" marT="0" marB="0" anchor="b"/>
                </a:tc>
                <a:tc>
                  <a:txBody>
                    <a:bodyPr/>
                    <a:lstStyle/>
                    <a:p>
                      <a:pPr marL="0" marR="0">
                        <a:lnSpc>
                          <a:spcPct val="115000"/>
                        </a:lnSpc>
                        <a:spcBef>
                          <a:spcPts val="0"/>
                        </a:spcBef>
                        <a:spcAft>
                          <a:spcPts val="0"/>
                        </a:spcAft>
                      </a:pPr>
                      <a:r>
                        <a:rPr lang="en-US" sz="1050" dirty="0">
                          <a:effectLst/>
                        </a:rPr>
                        <a:t>fake</a:t>
                      </a:r>
                      <a:endParaRPr lang="en-US" sz="1050" dirty="0">
                        <a:effectLst/>
                        <a:latin typeface="Arial" panose="020B0604020202020204" pitchFamily="34" charset="0"/>
                        <a:ea typeface="Arial" panose="020B0604020202020204" pitchFamily="34" charset="0"/>
                      </a:endParaRPr>
                    </a:p>
                  </a:txBody>
                  <a:tcPr marL="45791" marR="45791" marT="0" marB="0" anchor="b"/>
                </a:tc>
                <a:tc>
                  <a:txBody>
                    <a:bodyPr/>
                    <a:lstStyle/>
                    <a:p>
                      <a:pPr marL="0" marR="0">
                        <a:lnSpc>
                          <a:spcPct val="115000"/>
                        </a:lnSpc>
                        <a:spcBef>
                          <a:spcPts val="0"/>
                        </a:spcBef>
                        <a:spcAft>
                          <a:spcPts val="0"/>
                        </a:spcAft>
                      </a:pPr>
                      <a:r>
                        <a:rPr lang="en-US" sz="1050">
                          <a:effectLst/>
                        </a:rPr>
                        <a:t>fake</a:t>
                      </a:r>
                      <a:endParaRPr lang="en-US" sz="1050">
                        <a:effectLst/>
                        <a:latin typeface="Arial" panose="020B0604020202020204" pitchFamily="34" charset="0"/>
                        <a:ea typeface="Arial" panose="020B0604020202020204" pitchFamily="34" charset="0"/>
                      </a:endParaRPr>
                    </a:p>
                  </a:txBody>
                  <a:tcPr marL="45791" marR="45791" marT="0" marB="0" anchor="b">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44855898"/>
                  </a:ext>
                </a:extLst>
              </a:tr>
              <a:tr h="177532">
                <a:tc>
                  <a:txBody>
                    <a:bodyPr/>
                    <a:lstStyle/>
                    <a:p>
                      <a:pPr marL="0" marR="0" algn="r">
                        <a:lnSpc>
                          <a:spcPct val="115000"/>
                        </a:lnSpc>
                        <a:spcBef>
                          <a:spcPts val="0"/>
                        </a:spcBef>
                        <a:spcAft>
                          <a:spcPts val="0"/>
                        </a:spcAft>
                      </a:pPr>
                      <a:r>
                        <a:rPr lang="en-US" sz="1050" dirty="0">
                          <a:effectLst/>
                        </a:rPr>
                        <a:t>8</a:t>
                      </a:r>
                      <a:endParaRPr lang="en-US" sz="1050" dirty="0">
                        <a:effectLst/>
                        <a:latin typeface="Arial" panose="020B0604020202020204" pitchFamily="34" charset="0"/>
                        <a:ea typeface="Arial" panose="020B0604020202020204" pitchFamily="34" charset="0"/>
                      </a:endParaRPr>
                    </a:p>
                  </a:txBody>
                  <a:tcPr marL="45791" marR="45791"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nSpc>
                          <a:spcPct val="115000"/>
                        </a:lnSpc>
                        <a:spcBef>
                          <a:spcPts val="0"/>
                        </a:spcBef>
                        <a:spcAft>
                          <a:spcPts val="0"/>
                        </a:spcAft>
                      </a:pPr>
                      <a:r>
                        <a:rPr lang="en-US" sz="1050" dirty="0">
                          <a:effectLst/>
                        </a:rPr>
                        <a:t>fake</a:t>
                      </a:r>
                      <a:endParaRPr lang="en-US" sz="1050" dirty="0">
                        <a:effectLst/>
                        <a:latin typeface="Arial" panose="020B0604020202020204" pitchFamily="34" charset="0"/>
                        <a:ea typeface="Arial" panose="020B0604020202020204" pitchFamily="34" charset="0"/>
                      </a:endParaRPr>
                    </a:p>
                  </a:txBody>
                  <a:tcPr marL="45791" marR="45791"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nSpc>
                          <a:spcPct val="115000"/>
                        </a:lnSpc>
                        <a:spcBef>
                          <a:spcPts val="0"/>
                        </a:spcBef>
                        <a:spcAft>
                          <a:spcPts val="0"/>
                        </a:spcAft>
                      </a:pPr>
                      <a:r>
                        <a:rPr lang="en-US" sz="1050">
                          <a:effectLst/>
                        </a:rPr>
                        <a:t>fake</a:t>
                      </a:r>
                      <a:endParaRPr lang="en-US" sz="1050">
                        <a:effectLst/>
                        <a:latin typeface="Arial" panose="020B0604020202020204" pitchFamily="34" charset="0"/>
                        <a:ea typeface="Arial" panose="020B0604020202020204" pitchFamily="34" charset="0"/>
                      </a:endParaRPr>
                    </a:p>
                  </a:txBody>
                  <a:tcPr marL="45791" marR="45791" marT="0" marB="0" anchor="b">
                    <a:lnL w="12700" cap="flat" cmpd="sng" algn="ctr">
                      <a:solidFill>
                        <a:schemeClr val="tx1"/>
                      </a:solidFill>
                      <a:prstDash val="solid"/>
                      <a:round/>
                      <a:headEnd type="none" w="med" len="med"/>
                      <a:tailEnd type="none" w="med" len="med"/>
                    </a:lnL>
                  </a:tcPr>
                </a:tc>
                <a:tc>
                  <a:txBody>
                    <a:bodyPr/>
                    <a:lstStyle/>
                    <a:p>
                      <a:pPr marL="0" marR="0">
                        <a:lnSpc>
                          <a:spcPct val="115000"/>
                        </a:lnSpc>
                        <a:spcBef>
                          <a:spcPts val="0"/>
                        </a:spcBef>
                        <a:spcAft>
                          <a:spcPts val="0"/>
                        </a:spcAft>
                      </a:pPr>
                      <a:r>
                        <a:rPr lang="en-US" sz="1050">
                          <a:effectLst/>
                        </a:rPr>
                        <a:t>fake</a:t>
                      </a:r>
                      <a:endParaRPr lang="en-US" sz="1050">
                        <a:effectLst/>
                        <a:latin typeface="Arial" panose="020B0604020202020204" pitchFamily="34" charset="0"/>
                        <a:ea typeface="Arial" panose="020B0604020202020204" pitchFamily="34" charset="0"/>
                      </a:endParaRPr>
                    </a:p>
                  </a:txBody>
                  <a:tcPr marL="45791" marR="45791" marT="0" marB="0" anchor="b"/>
                </a:tc>
                <a:tc>
                  <a:txBody>
                    <a:bodyPr/>
                    <a:lstStyle/>
                    <a:p>
                      <a:pPr marL="0" marR="0">
                        <a:lnSpc>
                          <a:spcPct val="115000"/>
                        </a:lnSpc>
                        <a:spcBef>
                          <a:spcPts val="0"/>
                        </a:spcBef>
                        <a:spcAft>
                          <a:spcPts val="0"/>
                        </a:spcAft>
                      </a:pPr>
                      <a:r>
                        <a:rPr lang="en-US" sz="1050">
                          <a:effectLst/>
                        </a:rPr>
                        <a:t>fake</a:t>
                      </a:r>
                      <a:endParaRPr lang="en-US" sz="1050">
                        <a:effectLst/>
                        <a:latin typeface="Arial" panose="020B0604020202020204" pitchFamily="34" charset="0"/>
                        <a:ea typeface="Arial" panose="020B0604020202020204" pitchFamily="34" charset="0"/>
                      </a:endParaRPr>
                    </a:p>
                  </a:txBody>
                  <a:tcPr marL="45791" marR="45791" marT="0" marB="0" anchor="b"/>
                </a:tc>
                <a:tc>
                  <a:txBody>
                    <a:bodyPr/>
                    <a:lstStyle/>
                    <a:p>
                      <a:pPr marL="0" marR="0">
                        <a:lnSpc>
                          <a:spcPct val="115000"/>
                        </a:lnSpc>
                        <a:spcBef>
                          <a:spcPts val="0"/>
                        </a:spcBef>
                        <a:spcAft>
                          <a:spcPts val="0"/>
                        </a:spcAft>
                      </a:pPr>
                      <a:r>
                        <a:rPr lang="en-US" sz="1050">
                          <a:effectLst/>
                        </a:rPr>
                        <a:t>fake</a:t>
                      </a:r>
                      <a:endParaRPr lang="en-US" sz="1050">
                        <a:effectLst/>
                        <a:latin typeface="Arial" panose="020B0604020202020204" pitchFamily="34" charset="0"/>
                        <a:ea typeface="Arial" panose="020B0604020202020204" pitchFamily="34" charset="0"/>
                      </a:endParaRPr>
                    </a:p>
                  </a:txBody>
                  <a:tcPr marL="45791" marR="45791" marT="0" marB="0" anchor="b"/>
                </a:tc>
                <a:tc>
                  <a:txBody>
                    <a:bodyPr/>
                    <a:lstStyle/>
                    <a:p>
                      <a:pPr marL="0" marR="0">
                        <a:lnSpc>
                          <a:spcPct val="115000"/>
                        </a:lnSpc>
                        <a:spcBef>
                          <a:spcPts val="0"/>
                        </a:spcBef>
                        <a:spcAft>
                          <a:spcPts val="0"/>
                        </a:spcAft>
                      </a:pPr>
                      <a:r>
                        <a:rPr lang="en-US" sz="1050">
                          <a:effectLst/>
                        </a:rPr>
                        <a:t>fake</a:t>
                      </a:r>
                      <a:endParaRPr lang="en-US" sz="1050">
                        <a:effectLst/>
                        <a:latin typeface="Arial" panose="020B0604020202020204" pitchFamily="34" charset="0"/>
                        <a:ea typeface="Arial" panose="020B0604020202020204" pitchFamily="34" charset="0"/>
                      </a:endParaRPr>
                    </a:p>
                  </a:txBody>
                  <a:tcPr marL="45791" marR="45791" marT="0" marB="0" anchor="b"/>
                </a:tc>
                <a:tc>
                  <a:txBody>
                    <a:bodyPr/>
                    <a:lstStyle/>
                    <a:p>
                      <a:pPr marL="0" marR="0">
                        <a:lnSpc>
                          <a:spcPct val="115000"/>
                        </a:lnSpc>
                        <a:spcBef>
                          <a:spcPts val="0"/>
                        </a:spcBef>
                        <a:spcAft>
                          <a:spcPts val="0"/>
                        </a:spcAft>
                      </a:pPr>
                      <a:r>
                        <a:rPr lang="en-US" sz="1050">
                          <a:effectLst/>
                        </a:rPr>
                        <a:t>fake</a:t>
                      </a:r>
                      <a:endParaRPr lang="en-US" sz="1050">
                        <a:effectLst/>
                        <a:latin typeface="Arial" panose="020B0604020202020204" pitchFamily="34" charset="0"/>
                        <a:ea typeface="Arial" panose="020B0604020202020204" pitchFamily="34" charset="0"/>
                      </a:endParaRPr>
                    </a:p>
                  </a:txBody>
                  <a:tcPr marL="45791" marR="45791" marT="0" marB="0" anchor="b"/>
                </a:tc>
                <a:tc>
                  <a:txBody>
                    <a:bodyPr/>
                    <a:lstStyle/>
                    <a:p>
                      <a:pPr marL="0" marR="0">
                        <a:lnSpc>
                          <a:spcPct val="115000"/>
                        </a:lnSpc>
                        <a:spcBef>
                          <a:spcPts val="0"/>
                        </a:spcBef>
                        <a:spcAft>
                          <a:spcPts val="0"/>
                        </a:spcAft>
                      </a:pPr>
                      <a:r>
                        <a:rPr lang="en-US" sz="1050">
                          <a:effectLst/>
                        </a:rPr>
                        <a:t>fake</a:t>
                      </a:r>
                      <a:endParaRPr lang="en-US" sz="1050">
                        <a:effectLst/>
                        <a:latin typeface="Arial" panose="020B0604020202020204" pitchFamily="34" charset="0"/>
                        <a:ea typeface="Arial" panose="020B0604020202020204" pitchFamily="34" charset="0"/>
                      </a:endParaRPr>
                    </a:p>
                  </a:txBody>
                  <a:tcPr marL="45791" marR="45791" marT="0" marB="0" anchor="b"/>
                </a:tc>
                <a:tc>
                  <a:txBody>
                    <a:bodyPr/>
                    <a:lstStyle/>
                    <a:p>
                      <a:pPr marL="0" marR="0">
                        <a:lnSpc>
                          <a:spcPct val="115000"/>
                        </a:lnSpc>
                        <a:spcBef>
                          <a:spcPts val="0"/>
                        </a:spcBef>
                        <a:spcAft>
                          <a:spcPts val="0"/>
                        </a:spcAft>
                      </a:pPr>
                      <a:r>
                        <a:rPr lang="en-US" sz="1050">
                          <a:effectLst/>
                        </a:rPr>
                        <a:t>fake</a:t>
                      </a:r>
                      <a:endParaRPr lang="en-US" sz="1050">
                        <a:effectLst/>
                        <a:latin typeface="Arial" panose="020B0604020202020204" pitchFamily="34" charset="0"/>
                        <a:ea typeface="Arial" panose="020B0604020202020204" pitchFamily="34" charset="0"/>
                      </a:endParaRPr>
                    </a:p>
                  </a:txBody>
                  <a:tcPr marL="45791" marR="45791" marT="0" marB="0" anchor="b"/>
                </a:tc>
                <a:tc>
                  <a:txBody>
                    <a:bodyPr/>
                    <a:lstStyle/>
                    <a:p>
                      <a:pPr marL="0" marR="0">
                        <a:lnSpc>
                          <a:spcPct val="115000"/>
                        </a:lnSpc>
                        <a:spcBef>
                          <a:spcPts val="0"/>
                        </a:spcBef>
                        <a:spcAft>
                          <a:spcPts val="0"/>
                        </a:spcAft>
                      </a:pPr>
                      <a:r>
                        <a:rPr lang="en-US" sz="1050">
                          <a:effectLst/>
                        </a:rPr>
                        <a:t>fake</a:t>
                      </a:r>
                      <a:endParaRPr lang="en-US" sz="1050">
                        <a:effectLst/>
                        <a:latin typeface="Arial" panose="020B0604020202020204" pitchFamily="34" charset="0"/>
                        <a:ea typeface="Arial" panose="020B0604020202020204" pitchFamily="34" charset="0"/>
                      </a:endParaRPr>
                    </a:p>
                  </a:txBody>
                  <a:tcPr marL="45791" marR="45791" marT="0" marB="0" anchor="b"/>
                </a:tc>
                <a:tc>
                  <a:txBody>
                    <a:bodyPr/>
                    <a:lstStyle/>
                    <a:p>
                      <a:pPr marL="0" marR="0">
                        <a:lnSpc>
                          <a:spcPct val="115000"/>
                        </a:lnSpc>
                        <a:spcBef>
                          <a:spcPts val="0"/>
                        </a:spcBef>
                        <a:spcAft>
                          <a:spcPts val="0"/>
                        </a:spcAft>
                      </a:pPr>
                      <a:r>
                        <a:rPr lang="en-US" sz="1050">
                          <a:effectLst/>
                        </a:rPr>
                        <a:t>fake</a:t>
                      </a:r>
                      <a:endParaRPr lang="en-US" sz="1050">
                        <a:effectLst/>
                        <a:latin typeface="Arial" panose="020B0604020202020204" pitchFamily="34" charset="0"/>
                        <a:ea typeface="Arial" panose="020B0604020202020204" pitchFamily="34" charset="0"/>
                      </a:endParaRPr>
                    </a:p>
                  </a:txBody>
                  <a:tcPr marL="45791" marR="45791" marT="0" marB="0" anchor="b">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766368409"/>
                  </a:ext>
                </a:extLst>
              </a:tr>
              <a:tr h="177532">
                <a:tc>
                  <a:txBody>
                    <a:bodyPr/>
                    <a:lstStyle/>
                    <a:p>
                      <a:pPr marL="0" marR="0" algn="r">
                        <a:lnSpc>
                          <a:spcPct val="115000"/>
                        </a:lnSpc>
                        <a:spcBef>
                          <a:spcPts val="0"/>
                        </a:spcBef>
                        <a:spcAft>
                          <a:spcPts val="0"/>
                        </a:spcAft>
                      </a:pPr>
                      <a:r>
                        <a:rPr lang="en-US" sz="1050" dirty="0">
                          <a:effectLst/>
                        </a:rPr>
                        <a:t>9</a:t>
                      </a:r>
                      <a:endParaRPr lang="en-US" sz="1050" dirty="0">
                        <a:effectLst/>
                        <a:latin typeface="Arial" panose="020B0604020202020204" pitchFamily="34" charset="0"/>
                        <a:ea typeface="Arial" panose="020B0604020202020204" pitchFamily="34" charset="0"/>
                      </a:endParaRPr>
                    </a:p>
                  </a:txBody>
                  <a:tcPr marL="45791" marR="45791"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nSpc>
                          <a:spcPct val="115000"/>
                        </a:lnSpc>
                        <a:spcBef>
                          <a:spcPts val="0"/>
                        </a:spcBef>
                        <a:spcAft>
                          <a:spcPts val="0"/>
                        </a:spcAft>
                      </a:pPr>
                      <a:r>
                        <a:rPr lang="en-US" sz="1050" dirty="0">
                          <a:effectLst/>
                        </a:rPr>
                        <a:t>Mostly false</a:t>
                      </a:r>
                      <a:endParaRPr lang="en-US" sz="1050" dirty="0">
                        <a:effectLst/>
                        <a:latin typeface="Arial" panose="020B0604020202020204" pitchFamily="34" charset="0"/>
                        <a:ea typeface="Arial" panose="020B0604020202020204" pitchFamily="34" charset="0"/>
                      </a:endParaRPr>
                    </a:p>
                  </a:txBody>
                  <a:tcPr marL="45791" marR="45791"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nSpc>
                          <a:spcPct val="115000"/>
                        </a:lnSpc>
                        <a:spcBef>
                          <a:spcPts val="0"/>
                        </a:spcBef>
                        <a:spcAft>
                          <a:spcPts val="0"/>
                        </a:spcAft>
                      </a:pPr>
                      <a:r>
                        <a:rPr lang="en-US" sz="1050" dirty="0">
                          <a:effectLst/>
                        </a:rPr>
                        <a:t>TRUE</a:t>
                      </a:r>
                      <a:endParaRPr lang="en-US" sz="1050" dirty="0">
                        <a:effectLst/>
                        <a:latin typeface="Arial" panose="020B0604020202020204" pitchFamily="34" charset="0"/>
                        <a:ea typeface="Arial" panose="020B0604020202020204" pitchFamily="34" charset="0"/>
                      </a:endParaRPr>
                    </a:p>
                  </a:txBody>
                  <a:tcPr marL="45791" marR="45791" marT="0" marB="0" anchor="b">
                    <a:lnL w="12700" cap="flat" cmpd="sng" algn="ctr">
                      <a:solidFill>
                        <a:schemeClr val="tx1"/>
                      </a:solidFill>
                      <a:prstDash val="solid"/>
                      <a:round/>
                      <a:headEnd type="none" w="med" len="med"/>
                      <a:tailEnd type="none" w="med" len="med"/>
                    </a:lnL>
                    <a:solidFill>
                      <a:srgbClr val="FFFF00"/>
                    </a:solidFill>
                  </a:tcPr>
                </a:tc>
                <a:tc>
                  <a:txBody>
                    <a:bodyPr/>
                    <a:lstStyle/>
                    <a:p>
                      <a:pPr marL="0" marR="0">
                        <a:lnSpc>
                          <a:spcPct val="115000"/>
                        </a:lnSpc>
                        <a:spcBef>
                          <a:spcPts val="0"/>
                        </a:spcBef>
                        <a:spcAft>
                          <a:spcPts val="0"/>
                        </a:spcAft>
                      </a:pPr>
                      <a:r>
                        <a:rPr lang="en-US" sz="1050">
                          <a:effectLst/>
                        </a:rPr>
                        <a:t>fake</a:t>
                      </a:r>
                      <a:endParaRPr lang="en-US" sz="1050">
                        <a:effectLst/>
                        <a:latin typeface="Arial" panose="020B0604020202020204" pitchFamily="34" charset="0"/>
                        <a:ea typeface="Arial" panose="020B0604020202020204" pitchFamily="34" charset="0"/>
                      </a:endParaRPr>
                    </a:p>
                  </a:txBody>
                  <a:tcPr marL="45791" marR="45791" marT="0" marB="0" anchor="b"/>
                </a:tc>
                <a:tc>
                  <a:txBody>
                    <a:bodyPr/>
                    <a:lstStyle/>
                    <a:p>
                      <a:pPr marL="0" marR="0">
                        <a:lnSpc>
                          <a:spcPct val="115000"/>
                        </a:lnSpc>
                        <a:spcBef>
                          <a:spcPts val="0"/>
                        </a:spcBef>
                        <a:spcAft>
                          <a:spcPts val="0"/>
                        </a:spcAft>
                      </a:pPr>
                      <a:r>
                        <a:rPr lang="en-US" sz="1050">
                          <a:effectLst/>
                        </a:rPr>
                        <a:t>fake</a:t>
                      </a:r>
                      <a:endParaRPr lang="en-US" sz="1050">
                        <a:effectLst/>
                        <a:latin typeface="Arial" panose="020B0604020202020204" pitchFamily="34" charset="0"/>
                        <a:ea typeface="Arial" panose="020B0604020202020204" pitchFamily="34" charset="0"/>
                      </a:endParaRPr>
                    </a:p>
                  </a:txBody>
                  <a:tcPr marL="45791" marR="45791" marT="0" marB="0" anchor="b"/>
                </a:tc>
                <a:tc>
                  <a:txBody>
                    <a:bodyPr/>
                    <a:lstStyle/>
                    <a:p>
                      <a:pPr marL="0" marR="0">
                        <a:lnSpc>
                          <a:spcPct val="115000"/>
                        </a:lnSpc>
                        <a:spcBef>
                          <a:spcPts val="0"/>
                        </a:spcBef>
                        <a:spcAft>
                          <a:spcPts val="0"/>
                        </a:spcAft>
                      </a:pPr>
                      <a:r>
                        <a:rPr lang="en-US" sz="1050">
                          <a:effectLst/>
                        </a:rPr>
                        <a:t>fake</a:t>
                      </a:r>
                      <a:endParaRPr lang="en-US" sz="1050">
                        <a:effectLst/>
                        <a:latin typeface="Arial" panose="020B0604020202020204" pitchFamily="34" charset="0"/>
                        <a:ea typeface="Arial" panose="020B0604020202020204" pitchFamily="34" charset="0"/>
                      </a:endParaRPr>
                    </a:p>
                  </a:txBody>
                  <a:tcPr marL="45791" marR="45791" marT="0" marB="0" anchor="b"/>
                </a:tc>
                <a:tc>
                  <a:txBody>
                    <a:bodyPr/>
                    <a:lstStyle/>
                    <a:p>
                      <a:pPr marL="0" marR="0">
                        <a:lnSpc>
                          <a:spcPct val="115000"/>
                        </a:lnSpc>
                        <a:spcBef>
                          <a:spcPts val="0"/>
                        </a:spcBef>
                        <a:spcAft>
                          <a:spcPts val="0"/>
                        </a:spcAft>
                      </a:pPr>
                      <a:r>
                        <a:rPr lang="en-US" sz="1050">
                          <a:effectLst/>
                        </a:rPr>
                        <a:t>fake</a:t>
                      </a:r>
                      <a:endParaRPr lang="en-US" sz="1050">
                        <a:effectLst/>
                        <a:latin typeface="Arial" panose="020B0604020202020204" pitchFamily="34" charset="0"/>
                        <a:ea typeface="Arial" panose="020B0604020202020204" pitchFamily="34" charset="0"/>
                      </a:endParaRPr>
                    </a:p>
                  </a:txBody>
                  <a:tcPr marL="45791" marR="45791" marT="0" marB="0" anchor="b"/>
                </a:tc>
                <a:tc>
                  <a:txBody>
                    <a:bodyPr/>
                    <a:lstStyle/>
                    <a:p>
                      <a:pPr marL="0" marR="0">
                        <a:lnSpc>
                          <a:spcPct val="115000"/>
                        </a:lnSpc>
                        <a:spcBef>
                          <a:spcPts val="0"/>
                        </a:spcBef>
                        <a:spcAft>
                          <a:spcPts val="0"/>
                        </a:spcAft>
                      </a:pPr>
                      <a:r>
                        <a:rPr lang="en-US" sz="1050">
                          <a:effectLst/>
                        </a:rPr>
                        <a:t>fake</a:t>
                      </a:r>
                      <a:endParaRPr lang="en-US" sz="1050">
                        <a:effectLst/>
                        <a:latin typeface="Arial" panose="020B0604020202020204" pitchFamily="34" charset="0"/>
                        <a:ea typeface="Arial" panose="020B0604020202020204" pitchFamily="34" charset="0"/>
                      </a:endParaRPr>
                    </a:p>
                  </a:txBody>
                  <a:tcPr marL="45791" marR="45791" marT="0" marB="0" anchor="b"/>
                </a:tc>
                <a:tc>
                  <a:txBody>
                    <a:bodyPr/>
                    <a:lstStyle/>
                    <a:p>
                      <a:pPr marL="0" marR="0">
                        <a:lnSpc>
                          <a:spcPct val="115000"/>
                        </a:lnSpc>
                        <a:spcBef>
                          <a:spcPts val="0"/>
                        </a:spcBef>
                        <a:spcAft>
                          <a:spcPts val="0"/>
                        </a:spcAft>
                      </a:pPr>
                      <a:r>
                        <a:rPr lang="en-US" sz="1050">
                          <a:effectLst/>
                        </a:rPr>
                        <a:t>fake</a:t>
                      </a:r>
                      <a:endParaRPr lang="en-US" sz="1050">
                        <a:effectLst/>
                        <a:latin typeface="Arial" panose="020B0604020202020204" pitchFamily="34" charset="0"/>
                        <a:ea typeface="Arial" panose="020B0604020202020204" pitchFamily="34" charset="0"/>
                      </a:endParaRPr>
                    </a:p>
                  </a:txBody>
                  <a:tcPr marL="45791" marR="45791" marT="0" marB="0" anchor="b"/>
                </a:tc>
                <a:tc>
                  <a:txBody>
                    <a:bodyPr/>
                    <a:lstStyle/>
                    <a:p>
                      <a:pPr marL="0" marR="0">
                        <a:lnSpc>
                          <a:spcPct val="115000"/>
                        </a:lnSpc>
                        <a:spcBef>
                          <a:spcPts val="0"/>
                        </a:spcBef>
                        <a:spcAft>
                          <a:spcPts val="0"/>
                        </a:spcAft>
                      </a:pPr>
                      <a:r>
                        <a:rPr lang="en-US" sz="1050">
                          <a:effectLst/>
                        </a:rPr>
                        <a:t>fake</a:t>
                      </a:r>
                      <a:endParaRPr lang="en-US" sz="1050">
                        <a:effectLst/>
                        <a:latin typeface="Arial" panose="020B0604020202020204" pitchFamily="34" charset="0"/>
                        <a:ea typeface="Arial" panose="020B0604020202020204" pitchFamily="34" charset="0"/>
                      </a:endParaRPr>
                    </a:p>
                  </a:txBody>
                  <a:tcPr marL="45791" marR="45791" marT="0" marB="0" anchor="b"/>
                </a:tc>
                <a:tc>
                  <a:txBody>
                    <a:bodyPr/>
                    <a:lstStyle/>
                    <a:p>
                      <a:pPr marL="0" marR="0">
                        <a:lnSpc>
                          <a:spcPct val="115000"/>
                        </a:lnSpc>
                        <a:spcBef>
                          <a:spcPts val="0"/>
                        </a:spcBef>
                        <a:spcAft>
                          <a:spcPts val="0"/>
                        </a:spcAft>
                      </a:pPr>
                      <a:r>
                        <a:rPr lang="en-US" sz="1050">
                          <a:effectLst/>
                        </a:rPr>
                        <a:t>fake</a:t>
                      </a:r>
                      <a:endParaRPr lang="en-US" sz="1050">
                        <a:effectLst/>
                        <a:latin typeface="Arial" panose="020B0604020202020204" pitchFamily="34" charset="0"/>
                        <a:ea typeface="Arial" panose="020B0604020202020204" pitchFamily="34" charset="0"/>
                      </a:endParaRPr>
                    </a:p>
                  </a:txBody>
                  <a:tcPr marL="45791" marR="45791" marT="0" marB="0" anchor="b"/>
                </a:tc>
                <a:tc>
                  <a:txBody>
                    <a:bodyPr/>
                    <a:lstStyle/>
                    <a:p>
                      <a:pPr marL="0" marR="0">
                        <a:lnSpc>
                          <a:spcPct val="115000"/>
                        </a:lnSpc>
                        <a:spcBef>
                          <a:spcPts val="0"/>
                        </a:spcBef>
                        <a:spcAft>
                          <a:spcPts val="0"/>
                        </a:spcAft>
                      </a:pPr>
                      <a:r>
                        <a:rPr lang="en-US" sz="1050">
                          <a:effectLst/>
                        </a:rPr>
                        <a:t>fake</a:t>
                      </a:r>
                      <a:endParaRPr lang="en-US" sz="1050">
                        <a:effectLst/>
                        <a:latin typeface="Arial" panose="020B0604020202020204" pitchFamily="34" charset="0"/>
                        <a:ea typeface="Arial" panose="020B0604020202020204" pitchFamily="34" charset="0"/>
                      </a:endParaRPr>
                    </a:p>
                  </a:txBody>
                  <a:tcPr marL="45791" marR="45791" marT="0" marB="0" anchor="b">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596395280"/>
                  </a:ext>
                </a:extLst>
              </a:tr>
              <a:tr h="177532">
                <a:tc>
                  <a:txBody>
                    <a:bodyPr/>
                    <a:lstStyle/>
                    <a:p>
                      <a:pPr marL="0" marR="0" algn="r">
                        <a:lnSpc>
                          <a:spcPct val="115000"/>
                        </a:lnSpc>
                        <a:spcBef>
                          <a:spcPts val="0"/>
                        </a:spcBef>
                        <a:spcAft>
                          <a:spcPts val="0"/>
                        </a:spcAft>
                      </a:pPr>
                      <a:r>
                        <a:rPr lang="en-US" sz="1050" dirty="0">
                          <a:effectLst/>
                        </a:rPr>
                        <a:t>10</a:t>
                      </a:r>
                      <a:endParaRPr lang="en-US" sz="1050" dirty="0">
                        <a:effectLst/>
                        <a:latin typeface="Arial" panose="020B0604020202020204" pitchFamily="34" charset="0"/>
                        <a:ea typeface="Arial" panose="020B0604020202020204" pitchFamily="34" charset="0"/>
                      </a:endParaRPr>
                    </a:p>
                  </a:txBody>
                  <a:tcPr marL="45791" marR="45791"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nSpc>
                          <a:spcPct val="115000"/>
                        </a:lnSpc>
                        <a:spcBef>
                          <a:spcPts val="0"/>
                        </a:spcBef>
                        <a:spcAft>
                          <a:spcPts val="0"/>
                        </a:spcAft>
                      </a:pPr>
                      <a:r>
                        <a:rPr lang="en-US" sz="1050">
                          <a:effectLst/>
                        </a:rPr>
                        <a:t>fake</a:t>
                      </a:r>
                      <a:endParaRPr lang="en-US" sz="1050">
                        <a:effectLst/>
                        <a:latin typeface="Arial" panose="020B0604020202020204" pitchFamily="34" charset="0"/>
                        <a:ea typeface="Arial" panose="020B0604020202020204" pitchFamily="34" charset="0"/>
                      </a:endParaRPr>
                    </a:p>
                  </a:txBody>
                  <a:tcPr marL="45791" marR="45791"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nSpc>
                          <a:spcPct val="115000"/>
                        </a:lnSpc>
                        <a:spcBef>
                          <a:spcPts val="0"/>
                        </a:spcBef>
                        <a:spcAft>
                          <a:spcPts val="0"/>
                        </a:spcAft>
                      </a:pPr>
                      <a:r>
                        <a:rPr lang="en-US" sz="1050" dirty="0">
                          <a:effectLst/>
                        </a:rPr>
                        <a:t>fake</a:t>
                      </a:r>
                      <a:endParaRPr lang="en-US" sz="1050" dirty="0">
                        <a:effectLst/>
                        <a:latin typeface="Arial" panose="020B0604020202020204" pitchFamily="34" charset="0"/>
                        <a:ea typeface="Arial" panose="020B0604020202020204" pitchFamily="34" charset="0"/>
                      </a:endParaRPr>
                    </a:p>
                  </a:txBody>
                  <a:tcPr marL="45791" marR="45791" marT="0" marB="0" anchor="b">
                    <a:lnL w="12700" cap="flat" cmpd="sng" algn="ctr">
                      <a:solidFill>
                        <a:schemeClr val="tx1"/>
                      </a:solidFill>
                      <a:prstDash val="solid"/>
                      <a:round/>
                      <a:headEnd type="none" w="med" len="med"/>
                      <a:tailEnd type="none" w="med" len="med"/>
                    </a:lnL>
                    <a:solidFill>
                      <a:srgbClr val="FFFF00"/>
                    </a:solidFill>
                  </a:tcPr>
                </a:tc>
                <a:tc>
                  <a:txBody>
                    <a:bodyPr/>
                    <a:lstStyle/>
                    <a:p>
                      <a:pPr marL="0" marR="0">
                        <a:lnSpc>
                          <a:spcPct val="115000"/>
                        </a:lnSpc>
                        <a:spcBef>
                          <a:spcPts val="0"/>
                        </a:spcBef>
                        <a:spcAft>
                          <a:spcPts val="0"/>
                        </a:spcAft>
                      </a:pPr>
                      <a:r>
                        <a:rPr lang="en-US" sz="1050">
                          <a:effectLst/>
                        </a:rPr>
                        <a:t>fake</a:t>
                      </a:r>
                      <a:endParaRPr lang="en-US" sz="1050">
                        <a:effectLst/>
                        <a:latin typeface="Arial" panose="020B0604020202020204" pitchFamily="34" charset="0"/>
                        <a:ea typeface="Arial" panose="020B0604020202020204" pitchFamily="34" charset="0"/>
                      </a:endParaRPr>
                    </a:p>
                  </a:txBody>
                  <a:tcPr marL="45791" marR="45791" marT="0" marB="0" anchor="b">
                    <a:solidFill>
                      <a:srgbClr val="FFFF00"/>
                    </a:solidFill>
                  </a:tcPr>
                </a:tc>
                <a:tc>
                  <a:txBody>
                    <a:bodyPr/>
                    <a:lstStyle/>
                    <a:p>
                      <a:pPr marL="0" marR="0">
                        <a:lnSpc>
                          <a:spcPct val="115000"/>
                        </a:lnSpc>
                        <a:spcBef>
                          <a:spcPts val="0"/>
                        </a:spcBef>
                        <a:spcAft>
                          <a:spcPts val="0"/>
                        </a:spcAft>
                      </a:pPr>
                      <a:r>
                        <a:rPr lang="en-US" sz="1050">
                          <a:effectLst/>
                        </a:rPr>
                        <a:t>fake</a:t>
                      </a:r>
                      <a:endParaRPr lang="en-US" sz="1050">
                        <a:effectLst/>
                        <a:latin typeface="Arial" panose="020B0604020202020204" pitchFamily="34" charset="0"/>
                        <a:ea typeface="Arial" panose="020B0604020202020204" pitchFamily="34" charset="0"/>
                      </a:endParaRPr>
                    </a:p>
                  </a:txBody>
                  <a:tcPr marL="45791" marR="45791" marT="0" marB="0" anchor="b">
                    <a:solidFill>
                      <a:srgbClr val="FFFF00"/>
                    </a:solidFill>
                  </a:tcPr>
                </a:tc>
                <a:tc>
                  <a:txBody>
                    <a:bodyPr/>
                    <a:lstStyle/>
                    <a:p>
                      <a:pPr marL="0" marR="0">
                        <a:lnSpc>
                          <a:spcPct val="115000"/>
                        </a:lnSpc>
                        <a:spcBef>
                          <a:spcPts val="0"/>
                        </a:spcBef>
                        <a:spcAft>
                          <a:spcPts val="0"/>
                        </a:spcAft>
                      </a:pPr>
                      <a:r>
                        <a:rPr lang="en-US" sz="1050">
                          <a:effectLst/>
                        </a:rPr>
                        <a:t>fake</a:t>
                      </a:r>
                      <a:endParaRPr lang="en-US" sz="1050">
                        <a:effectLst/>
                        <a:latin typeface="Arial" panose="020B0604020202020204" pitchFamily="34" charset="0"/>
                        <a:ea typeface="Arial" panose="020B0604020202020204" pitchFamily="34" charset="0"/>
                      </a:endParaRPr>
                    </a:p>
                  </a:txBody>
                  <a:tcPr marL="45791" marR="45791" marT="0" marB="0" anchor="b">
                    <a:solidFill>
                      <a:srgbClr val="FFFF00"/>
                    </a:solidFill>
                  </a:tcPr>
                </a:tc>
                <a:tc>
                  <a:txBody>
                    <a:bodyPr/>
                    <a:lstStyle/>
                    <a:p>
                      <a:pPr marL="0" marR="0">
                        <a:lnSpc>
                          <a:spcPct val="115000"/>
                        </a:lnSpc>
                        <a:spcBef>
                          <a:spcPts val="0"/>
                        </a:spcBef>
                        <a:spcAft>
                          <a:spcPts val="0"/>
                        </a:spcAft>
                      </a:pPr>
                      <a:r>
                        <a:rPr lang="en-US" sz="1050">
                          <a:effectLst/>
                        </a:rPr>
                        <a:t>fake</a:t>
                      </a:r>
                      <a:endParaRPr lang="en-US" sz="1050">
                        <a:effectLst/>
                        <a:latin typeface="Arial" panose="020B0604020202020204" pitchFamily="34" charset="0"/>
                        <a:ea typeface="Arial" panose="020B0604020202020204" pitchFamily="34" charset="0"/>
                      </a:endParaRPr>
                    </a:p>
                  </a:txBody>
                  <a:tcPr marL="45791" marR="45791" marT="0" marB="0" anchor="b">
                    <a:solidFill>
                      <a:srgbClr val="FFFF00"/>
                    </a:solidFill>
                  </a:tcPr>
                </a:tc>
                <a:tc>
                  <a:txBody>
                    <a:bodyPr/>
                    <a:lstStyle/>
                    <a:p>
                      <a:pPr marL="0" marR="0">
                        <a:lnSpc>
                          <a:spcPct val="115000"/>
                        </a:lnSpc>
                        <a:spcBef>
                          <a:spcPts val="0"/>
                        </a:spcBef>
                        <a:spcAft>
                          <a:spcPts val="0"/>
                        </a:spcAft>
                      </a:pPr>
                      <a:r>
                        <a:rPr lang="en-US" sz="1050">
                          <a:effectLst/>
                        </a:rPr>
                        <a:t>fake</a:t>
                      </a:r>
                      <a:endParaRPr lang="en-US" sz="1050">
                        <a:effectLst/>
                        <a:latin typeface="Arial" panose="020B0604020202020204" pitchFamily="34" charset="0"/>
                        <a:ea typeface="Arial" panose="020B0604020202020204" pitchFamily="34" charset="0"/>
                      </a:endParaRPr>
                    </a:p>
                  </a:txBody>
                  <a:tcPr marL="45791" marR="45791" marT="0" marB="0" anchor="b">
                    <a:solidFill>
                      <a:srgbClr val="FFFF00"/>
                    </a:solidFill>
                  </a:tcPr>
                </a:tc>
                <a:tc>
                  <a:txBody>
                    <a:bodyPr/>
                    <a:lstStyle/>
                    <a:p>
                      <a:pPr marL="0" marR="0">
                        <a:lnSpc>
                          <a:spcPct val="115000"/>
                        </a:lnSpc>
                        <a:spcBef>
                          <a:spcPts val="0"/>
                        </a:spcBef>
                        <a:spcAft>
                          <a:spcPts val="0"/>
                        </a:spcAft>
                      </a:pPr>
                      <a:r>
                        <a:rPr lang="en-US" sz="1050">
                          <a:effectLst/>
                        </a:rPr>
                        <a:t>fake</a:t>
                      </a:r>
                      <a:endParaRPr lang="en-US" sz="1050">
                        <a:effectLst/>
                        <a:latin typeface="Arial" panose="020B0604020202020204" pitchFamily="34" charset="0"/>
                        <a:ea typeface="Arial" panose="020B0604020202020204" pitchFamily="34" charset="0"/>
                      </a:endParaRPr>
                    </a:p>
                  </a:txBody>
                  <a:tcPr marL="45791" marR="45791" marT="0" marB="0" anchor="b">
                    <a:solidFill>
                      <a:srgbClr val="FFFF00"/>
                    </a:solidFill>
                  </a:tcPr>
                </a:tc>
                <a:tc>
                  <a:txBody>
                    <a:bodyPr/>
                    <a:lstStyle/>
                    <a:p>
                      <a:pPr marL="0" marR="0">
                        <a:lnSpc>
                          <a:spcPct val="115000"/>
                        </a:lnSpc>
                        <a:spcBef>
                          <a:spcPts val="0"/>
                        </a:spcBef>
                        <a:spcAft>
                          <a:spcPts val="0"/>
                        </a:spcAft>
                      </a:pPr>
                      <a:r>
                        <a:rPr lang="en-US" sz="1050">
                          <a:effectLst/>
                        </a:rPr>
                        <a:t>fake</a:t>
                      </a:r>
                      <a:endParaRPr lang="en-US" sz="1050">
                        <a:effectLst/>
                        <a:latin typeface="Arial" panose="020B0604020202020204" pitchFamily="34" charset="0"/>
                        <a:ea typeface="Arial" panose="020B0604020202020204" pitchFamily="34" charset="0"/>
                      </a:endParaRPr>
                    </a:p>
                  </a:txBody>
                  <a:tcPr marL="45791" marR="45791" marT="0" marB="0" anchor="b">
                    <a:solidFill>
                      <a:srgbClr val="FFFF00"/>
                    </a:solidFill>
                  </a:tcPr>
                </a:tc>
                <a:tc>
                  <a:txBody>
                    <a:bodyPr/>
                    <a:lstStyle/>
                    <a:p>
                      <a:pPr marL="0" marR="0">
                        <a:lnSpc>
                          <a:spcPct val="115000"/>
                        </a:lnSpc>
                        <a:spcBef>
                          <a:spcPts val="0"/>
                        </a:spcBef>
                        <a:spcAft>
                          <a:spcPts val="0"/>
                        </a:spcAft>
                      </a:pPr>
                      <a:r>
                        <a:rPr lang="en-US" sz="1050" dirty="0">
                          <a:effectLst/>
                        </a:rPr>
                        <a:t>TRUE</a:t>
                      </a:r>
                      <a:endParaRPr lang="en-US" sz="1050" dirty="0">
                        <a:effectLst/>
                        <a:latin typeface="Arial" panose="020B0604020202020204" pitchFamily="34" charset="0"/>
                        <a:ea typeface="Arial" panose="020B0604020202020204" pitchFamily="34" charset="0"/>
                      </a:endParaRPr>
                    </a:p>
                  </a:txBody>
                  <a:tcPr marL="45791" marR="45791" marT="0" marB="0" anchor="b">
                    <a:noFill/>
                  </a:tcPr>
                </a:tc>
                <a:tc>
                  <a:txBody>
                    <a:bodyPr/>
                    <a:lstStyle/>
                    <a:p>
                      <a:pPr marL="0" marR="0">
                        <a:lnSpc>
                          <a:spcPct val="115000"/>
                        </a:lnSpc>
                        <a:spcBef>
                          <a:spcPts val="0"/>
                        </a:spcBef>
                        <a:spcAft>
                          <a:spcPts val="0"/>
                        </a:spcAft>
                      </a:pPr>
                      <a:r>
                        <a:rPr lang="en-US" sz="1050">
                          <a:effectLst/>
                        </a:rPr>
                        <a:t>fake</a:t>
                      </a:r>
                      <a:endParaRPr lang="en-US" sz="1050">
                        <a:effectLst/>
                        <a:latin typeface="Arial" panose="020B0604020202020204" pitchFamily="34" charset="0"/>
                        <a:ea typeface="Arial" panose="020B0604020202020204" pitchFamily="34" charset="0"/>
                      </a:endParaRPr>
                    </a:p>
                  </a:txBody>
                  <a:tcPr marL="45791" marR="45791" marT="0" marB="0" anchor="b">
                    <a:lnR w="12700" cap="flat" cmpd="sng" algn="ctr">
                      <a:solidFill>
                        <a:schemeClr val="tx1"/>
                      </a:solidFill>
                      <a:prstDash val="solid"/>
                      <a:round/>
                      <a:headEnd type="none" w="med" len="med"/>
                      <a:tailEnd type="none" w="med" len="med"/>
                    </a:lnR>
                    <a:solidFill>
                      <a:srgbClr val="FFFF00"/>
                    </a:solidFill>
                  </a:tcPr>
                </a:tc>
                <a:extLst>
                  <a:ext uri="{0D108BD9-81ED-4DB2-BD59-A6C34878D82A}">
                    <a16:rowId xmlns:a16="http://schemas.microsoft.com/office/drawing/2014/main" val="3922957954"/>
                  </a:ext>
                </a:extLst>
              </a:tr>
              <a:tr h="177532">
                <a:tc>
                  <a:txBody>
                    <a:bodyPr/>
                    <a:lstStyle/>
                    <a:p>
                      <a:pPr marL="0" marR="0" algn="r">
                        <a:lnSpc>
                          <a:spcPct val="115000"/>
                        </a:lnSpc>
                        <a:spcBef>
                          <a:spcPts val="0"/>
                        </a:spcBef>
                        <a:spcAft>
                          <a:spcPts val="0"/>
                        </a:spcAft>
                      </a:pPr>
                      <a:r>
                        <a:rPr lang="en-US" sz="1050" dirty="0">
                          <a:effectLst/>
                        </a:rPr>
                        <a:t>11</a:t>
                      </a:r>
                      <a:endParaRPr lang="en-US" sz="1050" dirty="0">
                        <a:effectLst/>
                        <a:latin typeface="Arial" panose="020B0604020202020204" pitchFamily="34" charset="0"/>
                        <a:ea typeface="Arial" panose="020B0604020202020204" pitchFamily="34" charset="0"/>
                      </a:endParaRPr>
                    </a:p>
                  </a:txBody>
                  <a:tcPr marL="45791" marR="45791"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nSpc>
                          <a:spcPct val="115000"/>
                        </a:lnSpc>
                        <a:spcBef>
                          <a:spcPts val="0"/>
                        </a:spcBef>
                        <a:spcAft>
                          <a:spcPts val="0"/>
                        </a:spcAft>
                      </a:pPr>
                      <a:r>
                        <a:rPr lang="en-US" sz="1050" dirty="0">
                          <a:effectLst/>
                        </a:rPr>
                        <a:t>TRUE</a:t>
                      </a:r>
                      <a:endParaRPr lang="en-US" sz="1050" dirty="0">
                        <a:effectLst/>
                        <a:latin typeface="Arial" panose="020B0604020202020204" pitchFamily="34" charset="0"/>
                        <a:ea typeface="Arial" panose="020B0604020202020204" pitchFamily="34" charset="0"/>
                      </a:endParaRPr>
                    </a:p>
                  </a:txBody>
                  <a:tcPr marL="45791" marR="45791"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nSpc>
                          <a:spcPct val="115000"/>
                        </a:lnSpc>
                        <a:spcBef>
                          <a:spcPts val="0"/>
                        </a:spcBef>
                        <a:spcAft>
                          <a:spcPts val="0"/>
                        </a:spcAft>
                      </a:pPr>
                      <a:r>
                        <a:rPr lang="en-US" sz="1050" dirty="0">
                          <a:effectLst/>
                        </a:rPr>
                        <a:t>fake</a:t>
                      </a:r>
                      <a:endParaRPr lang="en-US" sz="1050" dirty="0">
                        <a:effectLst/>
                        <a:latin typeface="Arial" panose="020B0604020202020204" pitchFamily="34" charset="0"/>
                        <a:ea typeface="Arial" panose="020B0604020202020204" pitchFamily="34" charset="0"/>
                      </a:endParaRPr>
                    </a:p>
                  </a:txBody>
                  <a:tcPr marL="45791" marR="45791" marT="0" marB="0" anchor="b">
                    <a:lnL w="12700" cap="flat" cmpd="sng" algn="ctr">
                      <a:solidFill>
                        <a:schemeClr val="tx1"/>
                      </a:solidFill>
                      <a:prstDash val="solid"/>
                      <a:round/>
                      <a:headEnd type="none" w="med" len="med"/>
                      <a:tailEnd type="none" w="med" len="med"/>
                    </a:lnL>
                    <a:solidFill>
                      <a:srgbClr val="FFFF00"/>
                    </a:solidFill>
                  </a:tcPr>
                </a:tc>
                <a:tc>
                  <a:txBody>
                    <a:bodyPr/>
                    <a:lstStyle/>
                    <a:p>
                      <a:pPr marL="0" marR="0">
                        <a:lnSpc>
                          <a:spcPct val="115000"/>
                        </a:lnSpc>
                        <a:spcBef>
                          <a:spcPts val="0"/>
                        </a:spcBef>
                        <a:spcAft>
                          <a:spcPts val="0"/>
                        </a:spcAft>
                      </a:pPr>
                      <a:r>
                        <a:rPr lang="en-US" sz="1050" dirty="0">
                          <a:effectLst/>
                        </a:rPr>
                        <a:t>fake</a:t>
                      </a:r>
                      <a:endParaRPr lang="en-US" sz="1050" dirty="0">
                        <a:effectLst/>
                        <a:latin typeface="Arial" panose="020B0604020202020204" pitchFamily="34" charset="0"/>
                        <a:ea typeface="Arial" panose="020B0604020202020204" pitchFamily="34" charset="0"/>
                      </a:endParaRPr>
                    </a:p>
                  </a:txBody>
                  <a:tcPr marL="45791" marR="45791" marT="0" marB="0" anchor="b">
                    <a:solidFill>
                      <a:srgbClr val="FFFF00"/>
                    </a:solidFill>
                  </a:tcPr>
                </a:tc>
                <a:tc>
                  <a:txBody>
                    <a:bodyPr/>
                    <a:lstStyle/>
                    <a:p>
                      <a:pPr marL="0" marR="0">
                        <a:lnSpc>
                          <a:spcPct val="115000"/>
                        </a:lnSpc>
                        <a:spcBef>
                          <a:spcPts val="0"/>
                        </a:spcBef>
                        <a:spcAft>
                          <a:spcPts val="0"/>
                        </a:spcAft>
                      </a:pPr>
                      <a:r>
                        <a:rPr lang="en-US" sz="1050">
                          <a:effectLst/>
                        </a:rPr>
                        <a:t>fake</a:t>
                      </a:r>
                      <a:endParaRPr lang="en-US" sz="1050">
                        <a:effectLst/>
                        <a:latin typeface="Arial" panose="020B0604020202020204" pitchFamily="34" charset="0"/>
                        <a:ea typeface="Arial" panose="020B0604020202020204" pitchFamily="34" charset="0"/>
                      </a:endParaRPr>
                    </a:p>
                  </a:txBody>
                  <a:tcPr marL="45791" marR="45791" marT="0" marB="0" anchor="b">
                    <a:solidFill>
                      <a:srgbClr val="FFFF00"/>
                    </a:solidFill>
                  </a:tcPr>
                </a:tc>
                <a:tc>
                  <a:txBody>
                    <a:bodyPr/>
                    <a:lstStyle/>
                    <a:p>
                      <a:pPr marL="0" marR="0">
                        <a:lnSpc>
                          <a:spcPct val="115000"/>
                        </a:lnSpc>
                        <a:spcBef>
                          <a:spcPts val="0"/>
                        </a:spcBef>
                        <a:spcAft>
                          <a:spcPts val="0"/>
                        </a:spcAft>
                      </a:pPr>
                      <a:r>
                        <a:rPr lang="en-US" sz="1050">
                          <a:effectLst/>
                        </a:rPr>
                        <a:t>fake</a:t>
                      </a:r>
                      <a:endParaRPr lang="en-US" sz="1050">
                        <a:effectLst/>
                        <a:latin typeface="Arial" panose="020B0604020202020204" pitchFamily="34" charset="0"/>
                        <a:ea typeface="Arial" panose="020B0604020202020204" pitchFamily="34" charset="0"/>
                      </a:endParaRPr>
                    </a:p>
                  </a:txBody>
                  <a:tcPr marL="45791" marR="45791" marT="0" marB="0" anchor="b">
                    <a:solidFill>
                      <a:srgbClr val="FFFF00"/>
                    </a:solidFill>
                  </a:tcPr>
                </a:tc>
                <a:tc>
                  <a:txBody>
                    <a:bodyPr/>
                    <a:lstStyle/>
                    <a:p>
                      <a:pPr marL="0" marR="0">
                        <a:lnSpc>
                          <a:spcPct val="115000"/>
                        </a:lnSpc>
                        <a:spcBef>
                          <a:spcPts val="0"/>
                        </a:spcBef>
                        <a:spcAft>
                          <a:spcPts val="0"/>
                        </a:spcAft>
                      </a:pPr>
                      <a:r>
                        <a:rPr lang="en-US" sz="1050">
                          <a:effectLst/>
                        </a:rPr>
                        <a:t>fake</a:t>
                      </a:r>
                      <a:endParaRPr lang="en-US" sz="1050">
                        <a:effectLst/>
                        <a:latin typeface="Arial" panose="020B0604020202020204" pitchFamily="34" charset="0"/>
                        <a:ea typeface="Arial" panose="020B0604020202020204" pitchFamily="34" charset="0"/>
                      </a:endParaRPr>
                    </a:p>
                  </a:txBody>
                  <a:tcPr marL="45791" marR="45791" marT="0" marB="0" anchor="b">
                    <a:solidFill>
                      <a:srgbClr val="FFFF00"/>
                    </a:solidFill>
                  </a:tcPr>
                </a:tc>
                <a:tc>
                  <a:txBody>
                    <a:bodyPr/>
                    <a:lstStyle/>
                    <a:p>
                      <a:pPr marL="0" marR="0">
                        <a:lnSpc>
                          <a:spcPct val="115000"/>
                        </a:lnSpc>
                        <a:spcBef>
                          <a:spcPts val="0"/>
                        </a:spcBef>
                        <a:spcAft>
                          <a:spcPts val="0"/>
                        </a:spcAft>
                      </a:pPr>
                      <a:r>
                        <a:rPr lang="en-US" sz="1050">
                          <a:effectLst/>
                        </a:rPr>
                        <a:t>fake</a:t>
                      </a:r>
                      <a:endParaRPr lang="en-US" sz="1050">
                        <a:effectLst/>
                        <a:latin typeface="Arial" panose="020B0604020202020204" pitchFamily="34" charset="0"/>
                        <a:ea typeface="Arial" panose="020B0604020202020204" pitchFamily="34" charset="0"/>
                      </a:endParaRPr>
                    </a:p>
                  </a:txBody>
                  <a:tcPr marL="45791" marR="45791" marT="0" marB="0" anchor="b">
                    <a:solidFill>
                      <a:srgbClr val="FFFF00"/>
                    </a:solidFill>
                  </a:tcPr>
                </a:tc>
                <a:tc>
                  <a:txBody>
                    <a:bodyPr/>
                    <a:lstStyle/>
                    <a:p>
                      <a:pPr marL="0" marR="0">
                        <a:lnSpc>
                          <a:spcPct val="115000"/>
                        </a:lnSpc>
                        <a:spcBef>
                          <a:spcPts val="0"/>
                        </a:spcBef>
                        <a:spcAft>
                          <a:spcPts val="0"/>
                        </a:spcAft>
                      </a:pPr>
                      <a:r>
                        <a:rPr lang="en-US" sz="1050">
                          <a:effectLst/>
                        </a:rPr>
                        <a:t>fake</a:t>
                      </a:r>
                      <a:endParaRPr lang="en-US" sz="1050">
                        <a:effectLst/>
                        <a:latin typeface="Arial" panose="020B0604020202020204" pitchFamily="34" charset="0"/>
                        <a:ea typeface="Arial" panose="020B0604020202020204" pitchFamily="34" charset="0"/>
                      </a:endParaRPr>
                    </a:p>
                  </a:txBody>
                  <a:tcPr marL="45791" marR="45791" marT="0" marB="0" anchor="b">
                    <a:solidFill>
                      <a:srgbClr val="FFFF00"/>
                    </a:solidFill>
                  </a:tcPr>
                </a:tc>
                <a:tc>
                  <a:txBody>
                    <a:bodyPr/>
                    <a:lstStyle/>
                    <a:p>
                      <a:pPr marL="0" marR="0">
                        <a:lnSpc>
                          <a:spcPct val="115000"/>
                        </a:lnSpc>
                        <a:spcBef>
                          <a:spcPts val="0"/>
                        </a:spcBef>
                        <a:spcAft>
                          <a:spcPts val="0"/>
                        </a:spcAft>
                      </a:pPr>
                      <a:r>
                        <a:rPr lang="en-US" sz="1050">
                          <a:effectLst/>
                        </a:rPr>
                        <a:t>fake</a:t>
                      </a:r>
                      <a:endParaRPr lang="en-US" sz="1050">
                        <a:effectLst/>
                        <a:latin typeface="Arial" panose="020B0604020202020204" pitchFamily="34" charset="0"/>
                        <a:ea typeface="Arial" panose="020B0604020202020204" pitchFamily="34" charset="0"/>
                      </a:endParaRPr>
                    </a:p>
                  </a:txBody>
                  <a:tcPr marL="45791" marR="45791" marT="0" marB="0" anchor="b">
                    <a:solidFill>
                      <a:srgbClr val="FFFF00"/>
                    </a:solidFill>
                  </a:tcPr>
                </a:tc>
                <a:tc>
                  <a:txBody>
                    <a:bodyPr/>
                    <a:lstStyle/>
                    <a:p>
                      <a:pPr marL="0" marR="0">
                        <a:lnSpc>
                          <a:spcPct val="115000"/>
                        </a:lnSpc>
                        <a:spcBef>
                          <a:spcPts val="0"/>
                        </a:spcBef>
                        <a:spcAft>
                          <a:spcPts val="0"/>
                        </a:spcAft>
                      </a:pPr>
                      <a:r>
                        <a:rPr lang="en-US" sz="1050">
                          <a:effectLst/>
                        </a:rPr>
                        <a:t>fake</a:t>
                      </a:r>
                      <a:endParaRPr lang="en-US" sz="1050">
                        <a:effectLst/>
                        <a:latin typeface="Arial" panose="020B0604020202020204" pitchFamily="34" charset="0"/>
                        <a:ea typeface="Arial" panose="020B0604020202020204" pitchFamily="34" charset="0"/>
                      </a:endParaRPr>
                    </a:p>
                  </a:txBody>
                  <a:tcPr marL="45791" marR="45791" marT="0" marB="0" anchor="b">
                    <a:solidFill>
                      <a:srgbClr val="FFFF00"/>
                    </a:solidFill>
                  </a:tcPr>
                </a:tc>
                <a:tc>
                  <a:txBody>
                    <a:bodyPr/>
                    <a:lstStyle/>
                    <a:p>
                      <a:pPr marL="0" marR="0">
                        <a:lnSpc>
                          <a:spcPct val="115000"/>
                        </a:lnSpc>
                        <a:spcBef>
                          <a:spcPts val="0"/>
                        </a:spcBef>
                        <a:spcAft>
                          <a:spcPts val="0"/>
                        </a:spcAft>
                      </a:pPr>
                      <a:r>
                        <a:rPr lang="en-US" sz="1050">
                          <a:effectLst/>
                        </a:rPr>
                        <a:t>fake</a:t>
                      </a:r>
                      <a:endParaRPr lang="en-US" sz="1050">
                        <a:effectLst/>
                        <a:latin typeface="Arial" panose="020B0604020202020204" pitchFamily="34" charset="0"/>
                        <a:ea typeface="Arial" panose="020B0604020202020204" pitchFamily="34" charset="0"/>
                      </a:endParaRPr>
                    </a:p>
                  </a:txBody>
                  <a:tcPr marL="45791" marR="45791" marT="0" marB="0" anchor="b">
                    <a:lnR w="12700" cap="flat" cmpd="sng" algn="ctr">
                      <a:solidFill>
                        <a:schemeClr val="tx1"/>
                      </a:solidFill>
                      <a:prstDash val="solid"/>
                      <a:round/>
                      <a:headEnd type="none" w="med" len="med"/>
                      <a:tailEnd type="none" w="med" len="med"/>
                    </a:lnR>
                    <a:solidFill>
                      <a:srgbClr val="FFFF00"/>
                    </a:solidFill>
                  </a:tcPr>
                </a:tc>
                <a:extLst>
                  <a:ext uri="{0D108BD9-81ED-4DB2-BD59-A6C34878D82A}">
                    <a16:rowId xmlns:a16="http://schemas.microsoft.com/office/drawing/2014/main" val="1218804046"/>
                  </a:ext>
                </a:extLst>
              </a:tr>
              <a:tr h="177532">
                <a:tc>
                  <a:txBody>
                    <a:bodyPr/>
                    <a:lstStyle/>
                    <a:p>
                      <a:pPr marL="0" marR="0" algn="r">
                        <a:lnSpc>
                          <a:spcPct val="115000"/>
                        </a:lnSpc>
                        <a:spcBef>
                          <a:spcPts val="0"/>
                        </a:spcBef>
                        <a:spcAft>
                          <a:spcPts val="0"/>
                        </a:spcAft>
                      </a:pPr>
                      <a:r>
                        <a:rPr lang="en-US" sz="1050" dirty="0">
                          <a:effectLst/>
                        </a:rPr>
                        <a:t>12</a:t>
                      </a:r>
                      <a:endParaRPr lang="en-US" sz="1050" dirty="0">
                        <a:effectLst/>
                        <a:latin typeface="Arial" panose="020B0604020202020204" pitchFamily="34" charset="0"/>
                        <a:ea typeface="Arial" panose="020B0604020202020204" pitchFamily="34" charset="0"/>
                      </a:endParaRPr>
                    </a:p>
                  </a:txBody>
                  <a:tcPr marL="45791" marR="45791"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nSpc>
                          <a:spcPct val="115000"/>
                        </a:lnSpc>
                        <a:spcBef>
                          <a:spcPts val="0"/>
                        </a:spcBef>
                        <a:spcAft>
                          <a:spcPts val="0"/>
                        </a:spcAft>
                      </a:pPr>
                      <a:r>
                        <a:rPr lang="en-US" sz="1050" dirty="0">
                          <a:effectLst/>
                        </a:rPr>
                        <a:t>TRUE</a:t>
                      </a:r>
                      <a:endParaRPr lang="en-US" sz="1050" dirty="0">
                        <a:effectLst/>
                        <a:latin typeface="Arial" panose="020B0604020202020204" pitchFamily="34" charset="0"/>
                        <a:ea typeface="Arial" panose="020B0604020202020204" pitchFamily="34" charset="0"/>
                      </a:endParaRPr>
                    </a:p>
                  </a:txBody>
                  <a:tcPr marL="45791" marR="45791"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nSpc>
                          <a:spcPct val="115000"/>
                        </a:lnSpc>
                        <a:spcBef>
                          <a:spcPts val="0"/>
                        </a:spcBef>
                        <a:spcAft>
                          <a:spcPts val="0"/>
                        </a:spcAft>
                      </a:pPr>
                      <a:r>
                        <a:rPr lang="en-US" sz="1050" dirty="0">
                          <a:effectLst/>
                        </a:rPr>
                        <a:t>TRUE</a:t>
                      </a:r>
                      <a:endParaRPr lang="en-US" sz="1050" dirty="0">
                        <a:effectLst/>
                        <a:latin typeface="Arial" panose="020B0604020202020204" pitchFamily="34" charset="0"/>
                        <a:ea typeface="Arial" panose="020B0604020202020204" pitchFamily="34" charset="0"/>
                      </a:endParaRPr>
                    </a:p>
                  </a:txBody>
                  <a:tcPr marL="45791" marR="45791" marT="0" marB="0" anchor="b">
                    <a:lnL w="12700" cap="flat" cmpd="sng" algn="ctr">
                      <a:solidFill>
                        <a:schemeClr val="tx1"/>
                      </a:solidFill>
                      <a:prstDash val="solid"/>
                      <a:round/>
                      <a:headEnd type="none" w="med" len="med"/>
                      <a:tailEnd type="none" w="med" len="med"/>
                    </a:lnL>
                    <a:noFill/>
                  </a:tcPr>
                </a:tc>
                <a:tc>
                  <a:txBody>
                    <a:bodyPr/>
                    <a:lstStyle/>
                    <a:p>
                      <a:pPr marL="0" marR="0">
                        <a:lnSpc>
                          <a:spcPct val="115000"/>
                        </a:lnSpc>
                        <a:spcBef>
                          <a:spcPts val="0"/>
                        </a:spcBef>
                        <a:spcAft>
                          <a:spcPts val="0"/>
                        </a:spcAft>
                      </a:pPr>
                      <a:r>
                        <a:rPr lang="en-US" sz="1050" dirty="0">
                          <a:effectLst/>
                        </a:rPr>
                        <a:t>fake</a:t>
                      </a:r>
                      <a:endParaRPr lang="en-US" sz="1050" dirty="0">
                        <a:effectLst/>
                        <a:latin typeface="Arial" panose="020B0604020202020204" pitchFamily="34" charset="0"/>
                        <a:ea typeface="Arial" panose="020B0604020202020204" pitchFamily="34" charset="0"/>
                      </a:endParaRPr>
                    </a:p>
                  </a:txBody>
                  <a:tcPr marL="45791" marR="45791" marT="0" marB="0" anchor="b">
                    <a:solidFill>
                      <a:srgbClr val="FFFF00"/>
                    </a:solidFill>
                  </a:tcPr>
                </a:tc>
                <a:tc>
                  <a:txBody>
                    <a:bodyPr/>
                    <a:lstStyle/>
                    <a:p>
                      <a:pPr marL="0" marR="0">
                        <a:lnSpc>
                          <a:spcPct val="115000"/>
                        </a:lnSpc>
                        <a:spcBef>
                          <a:spcPts val="0"/>
                        </a:spcBef>
                        <a:spcAft>
                          <a:spcPts val="0"/>
                        </a:spcAft>
                      </a:pPr>
                      <a:r>
                        <a:rPr lang="en-US" sz="1050">
                          <a:effectLst/>
                        </a:rPr>
                        <a:t>fake</a:t>
                      </a:r>
                      <a:endParaRPr lang="en-US" sz="1050">
                        <a:effectLst/>
                        <a:latin typeface="Arial" panose="020B0604020202020204" pitchFamily="34" charset="0"/>
                        <a:ea typeface="Arial" panose="020B0604020202020204" pitchFamily="34" charset="0"/>
                      </a:endParaRPr>
                    </a:p>
                  </a:txBody>
                  <a:tcPr marL="45791" marR="45791" marT="0" marB="0" anchor="b">
                    <a:solidFill>
                      <a:srgbClr val="FFFF00"/>
                    </a:solidFill>
                  </a:tcPr>
                </a:tc>
                <a:tc>
                  <a:txBody>
                    <a:bodyPr/>
                    <a:lstStyle/>
                    <a:p>
                      <a:pPr marL="0" marR="0">
                        <a:lnSpc>
                          <a:spcPct val="115000"/>
                        </a:lnSpc>
                        <a:spcBef>
                          <a:spcPts val="0"/>
                        </a:spcBef>
                        <a:spcAft>
                          <a:spcPts val="0"/>
                        </a:spcAft>
                      </a:pPr>
                      <a:r>
                        <a:rPr lang="en-US" sz="1050">
                          <a:effectLst/>
                        </a:rPr>
                        <a:t>fake</a:t>
                      </a:r>
                      <a:endParaRPr lang="en-US" sz="1050">
                        <a:effectLst/>
                        <a:latin typeface="Arial" panose="020B0604020202020204" pitchFamily="34" charset="0"/>
                        <a:ea typeface="Arial" panose="020B0604020202020204" pitchFamily="34" charset="0"/>
                      </a:endParaRPr>
                    </a:p>
                  </a:txBody>
                  <a:tcPr marL="45791" marR="45791" marT="0" marB="0" anchor="b">
                    <a:solidFill>
                      <a:srgbClr val="FFFF00"/>
                    </a:solidFill>
                  </a:tcPr>
                </a:tc>
                <a:tc>
                  <a:txBody>
                    <a:bodyPr/>
                    <a:lstStyle/>
                    <a:p>
                      <a:pPr marL="0" marR="0">
                        <a:lnSpc>
                          <a:spcPct val="115000"/>
                        </a:lnSpc>
                        <a:spcBef>
                          <a:spcPts val="0"/>
                        </a:spcBef>
                        <a:spcAft>
                          <a:spcPts val="0"/>
                        </a:spcAft>
                      </a:pPr>
                      <a:r>
                        <a:rPr lang="en-US" sz="1050">
                          <a:effectLst/>
                        </a:rPr>
                        <a:t>fake</a:t>
                      </a:r>
                      <a:endParaRPr lang="en-US" sz="1050">
                        <a:effectLst/>
                        <a:latin typeface="Arial" panose="020B0604020202020204" pitchFamily="34" charset="0"/>
                        <a:ea typeface="Arial" panose="020B0604020202020204" pitchFamily="34" charset="0"/>
                      </a:endParaRPr>
                    </a:p>
                  </a:txBody>
                  <a:tcPr marL="45791" marR="45791" marT="0" marB="0" anchor="b">
                    <a:solidFill>
                      <a:srgbClr val="FFFF00"/>
                    </a:solidFill>
                  </a:tcPr>
                </a:tc>
                <a:tc>
                  <a:txBody>
                    <a:bodyPr/>
                    <a:lstStyle/>
                    <a:p>
                      <a:pPr marL="0" marR="0">
                        <a:lnSpc>
                          <a:spcPct val="115000"/>
                        </a:lnSpc>
                        <a:spcBef>
                          <a:spcPts val="0"/>
                        </a:spcBef>
                        <a:spcAft>
                          <a:spcPts val="0"/>
                        </a:spcAft>
                      </a:pPr>
                      <a:r>
                        <a:rPr lang="en-US" sz="1050" dirty="0">
                          <a:effectLst/>
                        </a:rPr>
                        <a:t>TRUE</a:t>
                      </a:r>
                      <a:endParaRPr lang="en-US" sz="1050" dirty="0">
                        <a:effectLst/>
                        <a:latin typeface="Arial" panose="020B0604020202020204" pitchFamily="34" charset="0"/>
                        <a:ea typeface="Arial" panose="020B0604020202020204" pitchFamily="34" charset="0"/>
                      </a:endParaRPr>
                    </a:p>
                  </a:txBody>
                  <a:tcPr marL="45791" marR="45791" marT="0" marB="0" anchor="b">
                    <a:noFill/>
                  </a:tcPr>
                </a:tc>
                <a:tc>
                  <a:txBody>
                    <a:bodyPr/>
                    <a:lstStyle/>
                    <a:p>
                      <a:pPr marL="0" marR="0">
                        <a:lnSpc>
                          <a:spcPct val="115000"/>
                        </a:lnSpc>
                        <a:spcBef>
                          <a:spcPts val="0"/>
                        </a:spcBef>
                        <a:spcAft>
                          <a:spcPts val="0"/>
                        </a:spcAft>
                      </a:pPr>
                      <a:r>
                        <a:rPr lang="en-US" sz="1050" dirty="0">
                          <a:effectLst/>
                        </a:rPr>
                        <a:t>fake</a:t>
                      </a:r>
                      <a:endParaRPr lang="en-US" sz="1050" dirty="0">
                        <a:effectLst/>
                        <a:latin typeface="Arial" panose="020B0604020202020204" pitchFamily="34" charset="0"/>
                        <a:ea typeface="Arial" panose="020B0604020202020204" pitchFamily="34" charset="0"/>
                      </a:endParaRPr>
                    </a:p>
                  </a:txBody>
                  <a:tcPr marL="45791" marR="45791" marT="0" marB="0" anchor="b">
                    <a:solidFill>
                      <a:srgbClr val="FFFF00"/>
                    </a:solidFill>
                  </a:tcPr>
                </a:tc>
                <a:tc>
                  <a:txBody>
                    <a:bodyPr/>
                    <a:lstStyle/>
                    <a:p>
                      <a:pPr marL="0" marR="0">
                        <a:lnSpc>
                          <a:spcPct val="115000"/>
                        </a:lnSpc>
                        <a:spcBef>
                          <a:spcPts val="0"/>
                        </a:spcBef>
                        <a:spcAft>
                          <a:spcPts val="0"/>
                        </a:spcAft>
                      </a:pPr>
                      <a:r>
                        <a:rPr lang="en-US" sz="1050" dirty="0">
                          <a:effectLst/>
                        </a:rPr>
                        <a:t>fake</a:t>
                      </a:r>
                      <a:endParaRPr lang="en-US" sz="1050" dirty="0">
                        <a:effectLst/>
                        <a:latin typeface="Arial" panose="020B0604020202020204" pitchFamily="34" charset="0"/>
                        <a:ea typeface="Arial" panose="020B0604020202020204" pitchFamily="34" charset="0"/>
                      </a:endParaRPr>
                    </a:p>
                  </a:txBody>
                  <a:tcPr marL="45791" marR="45791" marT="0" marB="0" anchor="b">
                    <a:solidFill>
                      <a:srgbClr val="FFFF00"/>
                    </a:solidFill>
                  </a:tcPr>
                </a:tc>
                <a:tc>
                  <a:txBody>
                    <a:bodyPr/>
                    <a:lstStyle/>
                    <a:p>
                      <a:pPr marL="0" marR="0">
                        <a:lnSpc>
                          <a:spcPct val="115000"/>
                        </a:lnSpc>
                        <a:spcBef>
                          <a:spcPts val="0"/>
                        </a:spcBef>
                        <a:spcAft>
                          <a:spcPts val="0"/>
                        </a:spcAft>
                      </a:pPr>
                      <a:r>
                        <a:rPr lang="en-US" sz="1050">
                          <a:effectLst/>
                        </a:rPr>
                        <a:t>fake</a:t>
                      </a:r>
                      <a:endParaRPr lang="en-US" sz="1050">
                        <a:effectLst/>
                        <a:latin typeface="Arial" panose="020B0604020202020204" pitchFamily="34" charset="0"/>
                        <a:ea typeface="Arial" panose="020B0604020202020204" pitchFamily="34" charset="0"/>
                      </a:endParaRPr>
                    </a:p>
                  </a:txBody>
                  <a:tcPr marL="45791" marR="45791" marT="0" marB="0" anchor="b">
                    <a:solidFill>
                      <a:srgbClr val="FFFF00"/>
                    </a:solidFill>
                  </a:tcPr>
                </a:tc>
                <a:tc>
                  <a:txBody>
                    <a:bodyPr/>
                    <a:lstStyle/>
                    <a:p>
                      <a:pPr marL="0" marR="0">
                        <a:lnSpc>
                          <a:spcPct val="115000"/>
                        </a:lnSpc>
                        <a:spcBef>
                          <a:spcPts val="0"/>
                        </a:spcBef>
                        <a:spcAft>
                          <a:spcPts val="0"/>
                        </a:spcAft>
                      </a:pPr>
                      <a:r>
                        <a:rPr lang="en-US" sz="1050">
                          <a:effectLst/>
                        </a:rPr>
                        <a:t>TRUE</a:t>
                      </a:r>
                      <a:endParaRPr lang="en-US" sz="1050">
                        <a:effectLst/>
                        <a:latin typeface="Arial" panose="020B0604020202020204" pitchFamily="34" charset="0"/>
                        <a:ea typeface="Arial" panose="020B0604020202020204" pitchFamily="34" charset="0"/>
                      </a:endParaRPr>
                    </a:p>
                  </a:txBody>
                  <a:tcPr marL="45791" marR="45791" marT="0" marB="0" anchor="b">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4117461938"/>
                  </a:ext>
                </a:extLst>
              </a:tr>
              <a:tr h="177532">
                <a:tc>
                  <a:txBody>
                    <a:bodyPr/>
                    <a:lstStyle/>
                    <a:p>
                      <a:pPr marL="0" marR="0" algn="r">
                        <a:lnSpc>
                          <a:spcPct val="115000"/>
                        </a:lnSpc>
                        <a:spcBef>
                          <a:spcPts val="0"/>
                        </a:spcBef>
                        <a:spcAft>
                          <a:spcPts val="0"/>
                        </a:spcAft>
                      </a:pPr>
                      <a:r>
                        <a:rPr lang="en-US" sz="1050">
                          <a:effectLst/>
                        </a:rPr>
                        <a:t>13</a:t>
                      </a:r>
                      <a:endParaRPr lang="en-US" sz="1050">
                        <a:effectLst/>
                        <a:latin typeface="Arial" panose="020B0604020202020204" pitchFamily="34" charset="0"/>
                        <a:ea typeface="Arial" panose="020B0604020202020204" pitchFamily="34" charset="0"/>
                      </a:endParaRPr>
                    </a:p>
                  </a:txBody>
                  <a:tcPr marL="45791" marR="45791"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nSpc>
                          <a:spcPct val="115000"/>
                        </a:lnSpc>
                        <a:spcBef>
                          <a:spcPts val="0"/>
                        </a:spcBef>
                        <a:spcAft>
                          <a:spcPts val="0"/>
                        </a:spcAft>
                      </a:pPr>
                      <a:r>
                        <a:rPr lang="en-US" sz="1050" dirty="0">
                          <a:effectLst/>
                        </a:rPr>
                        <a:t>TRUE</a:t>
                      </a:r>
                      <a:endParaRPr lang="en-US" sz="1050" dirty="0">
                        <a:effectLst/>
                        <a:latin typeface="Arial" panose="020B0604020202020204" pitchFamily="34" charset="0"/>
                        <a:ea typeface="Arial" panose="020B0604020202020204" pitchFamily="34" charset="0"/>
                      </a:endParaRPr>
                    </a:p>
                  </a:txBody>
                  <a:tcPr marL="45791" marR="45791"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nSpc>
                          <a:spcPct val="115000"/>
                        </a:lnSpc>
                        <a:spcBef>
                          <a:spcPts val="0"/>
                        </a:spcBef>
                        <a:spcAft>
                          <a:spcPts val="0"/>
                        </a:spcAft>
                      </a:pPr>
                      <a:r>
                        <a:rPr lang="en-US" sz="1050">
                          <a:effectLst/>
                        </a:rPr>
                        <a:t>fake</a:t>
                      </a:r>
                      <a:endParaRPr lang="en-US" sz="1050">
                        <a:effectLst/>
                        <a:latin typeface="Arial" panose="020B0604020202020204" pitchFamily="34" charset="0"/>
                        <a:ea typeface="Arial" panose="020B0604020202020204" pitchFamily="34" charset="0"/>
                      </a:endParaRPr>
                    </a:p>
                  </a:txBody>
                  <a:tcPr marL="45791" marR="45791" marT="0" marB="0" anchor="b">
                    <a:lnL w="12700" cap="flat" cmpd="sng" algn="ctr">
                      <a:solidFill>
                        <a:schemeClr val="tx1"/>
                      </a:solidFill>
                      <a:prstDash val="solid"/>
                      <a:round/>
                      <a:headEnd type="none" w="med" len="med"/>
                      <a:tailEnd type="none" w="med" len="med"/>
                    </a:lnL>
                    <a:solidFill>
                      <a:srgbClr val="FFFF00"/>
                    </a:solidFill>
                  </a:tcPr>
                </a:tc>
                <a:tc>
                  <a:txBody>
                    <a:bodyPr/>
                    <a:lstStyle/>
                    <a:p>
                      <a:pPr marL="0" marR="0">
                        <a:lnSpc>
                          <a:spcPct val="115000"/>
                        </a:lnSpc>
                        <a:spcBef>
                          <a:spcPts val="0"/>
                        </a:spcBef>
                        <a:spcAft>
                          <a:spcPts val="0"/>
                        </a:spcAft>
                      </a:pPr>
                      <a:r>
                        <a:rPr lang="en-US" sz="1050">
                          <a:effectLst/>
                        </a:rPr>
                        <a:t>fake</a:t>
                      </a:r>
                      <a:endParaRPr lang="en-US" sz="1050">
                        <a:effectLst/>
                        <a:latin typeface="Arial" panose="020B0604020202020204" pitchFamily="34" charset="0"/>
                        <a:ea typeface="Arial" panose="020B0604020202020204" pitchFamily="34" charset="0"/>
                      </a:endParaRPr>
                    </a:p>
                  </a:txBody>
                  <a:tcPr marL="45791" marR="45791" marT="0" marB="0" anchor="b">
                    <a:solidFill>
                      <a:srgbClr val="FFFF00"/>
                    </a:solidFill>
                  </a:tcPr>
                </a:tc>
                <a:tc>
                  <a:txBody>
                    <a:bodyPr/>
                    <a:lstStyle/>
                    <a:p>
                      <a:pPr marL="0" marR="0">
                        <a:lnSpc>
                          <a:spcPct val="115000"/>
                        </a:lnSpc>
                        <a:spcBef>
                          <a:spcPts val="0"/>
                        </a:spcBef>
                        <a:spcAft>
                          <a:spcPts val="0"/>
                        </a:spcAft>
                      </a:pPr>
                      <a:r>
                        <a:rPr lang="en-US" sz="1050" dirty="0">
                          <a:effectLst/>
                        </a:rPr>
                        <a:t>fake</a:t>
                      </a:r>
                      <a:endParaRPr lang="en-US" sz="1050" dirty="0">
                        <a:effectLst/>
                        <a:latin typeface="Arial" panose="020B0604020202020204" pitchFamily="34" charset="0"/>
                        <a:ea typeface="Arial" panose="020B0604020202020204" pitchFamily="34" charset="0"/>
                      </a:endParaRPr>
                    </a:p>
                  </a:txBody>
                  <a:tcPr marL="45791" marR="45791" marT="0" marB="0" anchor="b">
                    <a:solidFill>
                      <a:srgbClr val="FFFF00"/>
                    </a:solidFill>
                  </a:tcPr>
                </a:tc>
                <a:tc>
                  <a:txBody>
                    <a:bodyPr/>
                    <a:lstStyle/>
                    <a:p>
                      <a:pPr marL="0" marR="0">
                        <a:lnSpc>
                          <a:spcPct val="115000"/>
                        </a:lnSpc>
                        <a:spcBef>
                          <a:spcPts val="0"/>
                        </a:spcBef>
                        <a:spcAft>
                          <a:spcPts val="0"/>
                        </a:spcAft>
                      </a:pPr>
                      <a:r>
                        <a:rPr lang="en-US" sz="1050">
                          <a:effectLst/>
                        </a:rPr>
                        <a:t>fake</a:t>
                      </a:r>
                      <a:endParaRPr lang="en-US" sz="1050">
                        <a:effectLst/>
                        <a:latin typeface="Arial" panose="020B0604020202020204" pitchFamily="34" charset="0"/>
                        <a:ea typeface="Arial" panose="020B0604020202020204" pitchFamily="34" charset="0"/>
                      </a:endParaRPr>
                    </a:p>
                  </a:txBody>
                  <a:tcPr marL="45791" marR="45791" marT="0" marB="0" anchor="b">
                    <a:solidFill>
                      <a:srgbClr val="FFFF00"/>
                    </a:solidFill>
                  </a:tcPr>
                </a:tc>
                <a:tc>
                  <a:txBody>
                    <a:bodyPr/>
                    <a:lstStyle/>
                    <a:p>
                      <a:pPr marL="0" marR="0">
                        <a:lnSpc>
                          <a:spcPct val="115000"/>
                        </a:lnSpc>
                        <a:spcBef>
                          <a:spcPts val="0"/>
                        </a:spcBef>
                        <a:spcAft>
                          <a:spcPts val="0"/>
                        </a:spcAft>
                      </a:pPr>
                      <a:r>
                        <a:rPr lang="en-US" sz="1050" dirty="0">
                          <a:effectLst/>
                        </a:rPr>
                        <a:t>TRUE</a:t>
                      </a:r>
                      <a:endParaRPr lang="en-US" sz="1050" dirty="0">
                        <a:effectLst/>
                        <a:latin typeface="Arial" panose="020B0604020202020204" pitchFamily="34" charset="0"/>
                        <a:ea typeface="Arial" panose="020B0604020202020204" pitchFamily="34" charset="0"/>
                      </a:endParaRPr>
                    </a:p>
                  </a:txBody>
                  <a:tcPr marL="45791" marR="45791" marT="0" marB="0" anchor="b">
                    <a:noFill/>
                  </a:tcPr>
                </a:tc>
                <a:tc>
                  <a:txBody>
                    <a:bodyPr/>
                    <a:lstStyle/>
                    <a:p>
                      <a:pPr marL="0" marR="0">
                        <a:lnSpc>
                          <a:spcPct val="115000"/>
                        </a:lnSpc>
                        <a:spcBef>
                          <a:spcPts val="0"/>
                        </a:spcBef>
                        <a:spcAft>
                          <a:spcPts val="0"/>
                        </a:spcAft>
                      </a:pPr>
                      <a:r>
                        <a:rPr lang="en-US" sz="1050" dirty="0">
                          <a:effectLst/>
                        </a:rPr>
                        <a:t>TRUE</a:t>
                      </a:r>
                      <a:endParaRPr lang="en-US" sz="1050" dirty="0">
                        <a:effectLst/>
                        <a:latin typeface="Arial" panose="020B0604020202020204" pitchFamily="34" charset="0"/>
                        <a:ea typeface="Arial" panose="020B0604020202020204" pitchFamily="34" charset="0"/>
                      </a:endParaRPr>
                    </a:p>
                  </a:txBody>
                  <a:tcPr marL="45791" marR="45791" marT="0" marB="0" anchor="b">
                    <a:noFill/>
                  </a:tcPr>
                </a:tc>
                <a:tc>
                  <a:txBody>
                    <a:bodyPr/>
                    <a:lstStyle/>
                    <a:p>
                      <a:pPr marL="0" marR="0">
                        <a:lnSpc>
                          <a:spcPct val="115000"/>
                        </a:lnSpc>
                        <a:spcBef>
                          <a:spcPts val="0"/>
                        </a:spcBef>
                        <a:spcAft>
                          <a:spcPts val="0"/>
                        </a:spcAft>
                      </a:pPr>
                      <a:r>
                        <a:rPr lang="en-US" sz="1050">
                          <a:effectLst/>
                        </a:rPr>
                        <a:t>fake</a:t>
                      </a:r>
                      <a:endParaRPr lang="en-US" sz="1050">
                        <a:effectLst/>
                        <a:latin typeface="Arial" panose="020B0604020202020204" pitchFamily="34" charset="0"/>
                        <a:ea typeface="Arial" panose="020B0604020202020204" pitchFamily="34" charset="0"/>
                      </a:endParaRPr>
                    </a:p>
                  </a:txBody>
                  <a:tcPr marL="45791" marR="45791" marT="0" marB="0" anchor="b">
                    <a:solidFill>
                      <a:srgbClr val="FFFF00"/>
                    </a:solidFill>
                  </a:tcPr>
                </a:tc>
                <a:tc>
                  <a:txBody>
                    <a:bodyPr/>
                    <a:lstStyle/>
                    <a:p>
                      <a:pPr marL="0" marR="0">
                        <a:lnSpc>
                          <a:spcPct val="115000"/>
                        </a:lnSpc>
                        <a:spcBef>
                          <a:spcPts val="0"/>
                        </a:spcBef>
                        <a:spcAft>
                          <a:spcPts val="0"/>
                        </a:spcAft>
                      </a:pPr>
                      <a:r>
                        <a:rPr lang="en-US" sz="1050">
                          <a:effectLst/>
                        </a:rPr>
                        <a:t>fake</a:t>
                      </a:r>
                      <a:endParaRPr lang="en-US" sz="1050">
                        <a:effectLst/>
                        <a:latin typeface="Arial" panose="020B0604020202020204" pitchFamily="34" charset="0"/>
                        <a:ea typeface="Arial" panose="020B0604020202020204" pitchFamily="34" charset="0"/>
                      </a:endParaRPr>
                    </a:p>
                  </a:txBody>
                  <a:tcPr marL="45791" marR="45791" marT="0" marB="0" anchor="b">
                    <a:solidFill>
                      <a:srgbClr val="FFFF00"/>
                    </a:solidFill>
                  </a:tcPr>
                </a:tc>
                <a:tc>
                  <a:txBody>
                    <a:bodyPr/>
                    <a:lstStyle/>
                    <a:p>
                      <a:pPr marL="0" marR="0">
                        <a:lnSpc>
                          <a:spcPct val="115000"/>
                        </a:lnSpc>
                        <a:spcBef>
                          <a:spcPts val="0"/>
                        </a:spcBef>
                        <a:spcAft>
                          <a:spcPts val="0"/>
                        </a:spcAft>
                      </a:pPr>
                      <a:r>
                        <a:rPr lang="en-US" sz="1050">
                          <a:effectLst/>
                        </a:rPr>
                        <a:t>fake</a:t>
                      </a:r>
                      <a:endParaRPr lang="en-US" sz="1050">
                        <a:effectLst/>
                        <a:latin typeface="Arial" panose="020B0604020202020204" pitchFamily="34" charset="0"/>
                        <a:ea typeface="Arial" panose="020B0604020202020204" pitchFamily="34" charset="0"/>
                      </a:endParaRPr>
                    </a:p>
                  </a:txBody>
                  <a:tcPr marL="45791" marR="45791" marT="0" marB="0" anchor="b">
                    <a:solidFill>
                      <a:srgbClr val="FFFF00"/>
                    </a:solidFill>
                  </a:tcPr>
                </a:tc>
                <a:tc>
                  <a:txBody>
                    <a:bodyPr/>
                    <a:lstStyle/>
                    <a:p>
                      <a:pPr marL="0" marR="0">
                        <a:lnSpc>
                          <a:spcPct val="115000"/>
                        </a:lnSpc>
                        <a:spcBef>
                          <a:spcPts val="0"/>
                        </a:spcBef>
                        <a:spcAft>
                          <a:spcPts val="0"/>
                        </a:spcAft>
                      </a:pPr>
                      <a:r>
                        <a:rPr lang="en-US" sz="1050">
                          <a:effectLst/>
                        </a:rPr>
                        <a:t>TRUE</a:t>
                      </a:r>
                      <a:endParaRPr lang="en-US" sz="1050">
                        <a:effectLst/>
                        <a:latin typeface="Arial" panose="020B0604020202020204" pitchFamily="34" charset="0"/>
                        <a:ea typeface="Arial" panose="020B0604020202020204" pitchFamily="34" charset="0"/>
                      </a:endParaRPr>
                    </a:p>
                  </a:txBody>
                  <a:tcPr marL="45791" marR="45791" marT="0" marB="0" anchor="b">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2295671522"/>
                  </a:ext>
                </a:extLst>
              </a:tr>
              <a:tr h="177532">
                <a:tc>
                  <a:txBody>
                    <a:bodyPr/>
                    <a:lstStyle/>
                    <a:p>
                      <a:pPr marL="0" marR="0" algn="r">
                        <a:lnSpc>
                          <a:spcPct val="115000"/>
                        </a:lnSpc>
                        <a:spcBef>
                          <a:spcPts val="0"/>
                        </a:spcBef>
                        <a:spcAft>
                          <a:spcPts val="0"/>
                        </a:spcAft>
                      </a:pPr>
                      <a:r>
                        <a:rPr lang="en-US" sz="1050" dirty="0">
                          <a:effectLst/>
                        </a:rPr>
                        <a:t>14</a:t>
                      </a:r>
                      <a:endParaRPr lang="en-US" sz="1050" dirty="0">
                        <a:effectLst/>
                        <a:latin typeface="Arial" panose="020B0604020202020204" pitchFamily="34" charset="0"/>
                        <a:ea typeface="Arial" panose="020B0604020202020204" pitchFamily="34" charset="0"/>
                      </a:endParaRPr>
                    </a:p>
                  </a:txBody>
                  <a:tcPr marL="45791" marR="45791"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nSpc>
                          <a:spcPct val="115000"/>
                        </a:lnSpc>
                        <a:spcBef>
                          <a:spcPts val="0"/>
                        </a:spcBef>
                        <a:spcAft>
                          <a:spcPts val="0"/>
                        </a:spcAft>
                      </a:pPr>
                      <a:r>
                        <a:rPr lang="en-US" sz="1050" dirty="0">
                          <a:effectLst/>
                        </a:rPr>
                        <a:t>TRUE</a:t>
                      </a:r>
                      <a:endParaRPr lang="en-US" sz="1050" dirty="0">
                        <a:effectLst/>
                        <a:latin typeface="Arial" panose="020B0604020202020204" pitchFamily="34" charset="0"/>
                        <a:ea typeface="Arial" panose="020B0604020202020204" pitchFamily="34" charset="0"/>
                      </a:endParaRPr>
                    </a:p>
                  </a:txBody>
                  <a:tcPr marL="45791" marR="45791"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nSpc>
                          <a:spcPct val="115000"/>
                        </a:lnSpc>
                        <a:spcBef>
                          <a:spcPts val="0"/>
                        </a:spcBef>
                        <a:spcAft>
                          <a:spcPts val="0"/>
                        </a:spcAft>
                      </a:pPr>
                      <a:r>
                        <a:rPr lang="en-US" sz="1050">
                          <a:effectLst/>
                        </a:rPr>
                        <a:t>fake</a:t>
                      </a:r>
                      <a:endParaRPr lang="en-US" sz="1050">
                        <a:effectLst/>
                        <a:latin typeface="Arial" panose="020B0604020202020204" pitchFamily="34" charset="0"/>
                        <a:ea typeface="Arial" panose="020B0604020202020204" pitchFamily="34" charset="0"/>
                      </a:endParaRPr>
                    </a:p>
                  </a:txBody>
                  <a:tcPr marL="45791" marR="45791" marT="0" marB="0" anchor="b">
                    <a:lnL w="12700" cap="flat" cmpd="sng" algn="ctr">
                      <a:solidFill>
                        <a:schemeClr val="tx1"/>
                      </a:solidFill>
                      <a:prstDash val="solid"/>
                      <a:round/>
                      <a:headEnd type="none" w="med" len="med"/>
                      <a:tailEnd type="none" w="med" len="med"/>
                    </a:lnL>
                    <a:solidFill>
                      <a:srgbClr val="FFFF00"/>
                    </a:solidFill>
                  </a:tcPr>
                </a:tc>
                <a:tc>
                  <a:txBody>
                    <a:bodyPr/>
                    <a:lstStyle/>
                    <a:p>
                      <a:pPr marL="0" marR="0">
                        <a:lnSpc>
                          <a:spcPct val="115000"/>
                        </a:lnSpc>
                        <a:spcBef>
                          <a:spcPts val="0"/>
                        </a:spcBef>
                        <a:spcAft>
                          <a:spcPts val="0"/>
                        </a:spcAft>
                      </a:pPr>
                      <a:r>
                        <a:rPr lang="en-US" sz="1050">
                          <a:effectLst/>
                        </a:rPr>
                        <a:t>fake</a:t>
                      </a:r>
                      <a:endParaRPr lang="en-US" sz="1050">
                        <a:effectLst/>
                        <a:latin typeface="Arial" panose="020B0604020202020204" pitchFamily="34" charset="0"/>
                        <a:ea typeface="Arial" panose="020B0604020202020204" pitchFamily="34" charset="0"/>
                      </a:endParaRPr>
                    </a:p>
                  </a:txBody>
                  <a:tcPr marL="45791" marR="45791" marT="0" marB="0" anchor="b">
                    <a:solidFill>
                      <a:srgbClr val="FFFF00"/>
                    </a:solidFill>
                  </a:tcPr>
                </a:tc>
                <a:tc>
                  <a:txBody>
                    <a:bodyPr/>
                    <a:lstStyle/>
                    <a:p>
                      <a:pPr marL="0" marR="0">
                        <a:lnSpc>
                          <a:spcPct val="115000"/>
                        </a:lnSpc>
                        <a:spcBef>
                          <a:spcPts val="0"/>
                        </a:spcBef>
                        <a:spcAft>
                          <a:spcPts val="0"/>
                        </a:spcAft>
                      </a:pPr>
                      <a:r>
                        <a:rPr lang="en-US" sz="1050">
                          <a:effectLst/>
                        </a:rPr>
                        <a:t>fake</a:t>
                      </a:r>
                      <a:endParaRPr lang="en-US" sz="1050">
                        <a:effectLst/>
                        <a:latin typeface="Arial" panose="020B0604020202020204" pitchFamily="34" charset="0"/>
                        <a:ea typeface="Arial" panose="020B0604020202020204" pitchFamily="34" charset="0"/>
                      </a:endParaRPr>
                    </a:p>
                  </a:txBody>
                  <a:tcPr marL="45791" marR="45791" marT="0" marB="0" anchor="b">
                    <a:solidFill>
                      <a:srgbClr val="FFFF00"/>
                    </a:solidFill>
                  </a:tcPr>
                </a:tc>
                <a:tc>
                  <a:txBody>
                    <a:bodyPr/>
                    <a:lstStyle/>
                    <a:p>
                      <a:pPr marL="0" marR="0">
                        <a:lnSpc>
                          <a:spcPct val="115000"/>
                        </a:lnSpc>
                        <a:spcBef>
                          <a:spcPts val="0"/>
                        </a:spcBef>
                        <a:spcAft>
                          <a:spcPts val="0"/>
                        </a:spcAft>
                      </a:pPr>
                      <a:r>
                        <a:rPr lang="en-US" sz="1050">
                          <a:effectLst/>
                        </a:rPr>
                        <a:t>fake</a:t>
                      </a:r>
                      <a:endParaRPr lang="en-US" sz="1050">
                        <a:effectLst/>
                        <a:latin typeface="Arial" panose="020B0604020202020204" pitchFamily="34" charset="0"/>
                        <a:ea typeface="Arial" panose="020B0604020202020204" pitchFamily="34" charset="0"/>
                      </a:endParaRPr>
                    </a:p>
                  </a:txBody>
                  <a:tcPr marL="45791" marR="45791" marT="0" marB="0" anchor="b">
                    <a:solidFill>
                      <a:srgbClr val="FFFF00"/>
                    </a:solidFill>
                  </a:tcPr>
                </a:tc>
                <a:tc>
                  <a:txBody>
                    <a:bodyPr/>
                    <a:lstStyle/>
                    <a:p>
                      <a:pPr marL="0" marR="0">
                        <a:lnSpc>
                          <a:spcPct val="115000"/>
                        </a:lnSpc>
                        <a:spcBef>
                          <a:spcPts val="0"/>
                        </a:spcBef>
                        <a:spcAft>
                          <a:spcPts val="0"/>
                        </a:spcAft>
                      </a:pPr>
                      <a:r>
                        <a:rPr lang="en-US" sz="1050">
                          <a:effectLst/>
                        </a:rPr>
                        <a:t>fake</a:t>
                      </a:r>
                      <a:endParaRPr lang="en-US" sz="1050">
                        <a:effectLst/>
                        <a:latin typeface="Arial" panose="020B0604020202020204" pitchFamily="34" charset="0"/>
                        <a:ea typeface="Arial" panose="020B0604020202020204" pitchFamily="34" charset="0"/>
                      </a:endParaRPr>
                    </a:p>
                  </a:txBody>
                  <a:tcPr marL="45791" marR="45791" marT="0" marB="0" anchor="b">
                    <a:solidFill>
                      <a:srgbClr val="FFFF00"/>
                    </a:solidFill>
                  </a:tcPr>
                </a:tc>
                <a:tc>
                  <a:txBody>
                    <a:bodyPr/>
                    <a:lstStyle/>
                    <a:p>
                      <a:pPr marL="0" marR="0">
                        <a:lnSpc>
                          <a:spcPct val="115000"/>
                        </a:lnSpc>
                        <a:spcBef>
                          <a:spcPts val="0"/>
                        </a:spcBef>
                        <a:spcAft>
                          <a:spcPts val="0"/>
                        </a:spcAft>
                      </a:pPr>
                      <a:r>
                        <a:rPr lang="en-US" sz="1050">
                          <a:effectLst/>
                        </a:rPr>
                        <a:t>fake</a:t>
                      </a:r>
                      <a:endParaRPr lang="en-US" sz="1050">
                        <a:effectLst/>
                        <a:latin typeface="Arial" panose="020B0604020202020204" pitchFamily="34" charset="0"/>
                        <a:ea typeface="Arial" panose="020B0604020202020204" pitchFamily="34" charset="0"/>
                      </a:endParaRPr>
                    </a:p>
                  </a:txBody>
                  <a:tcPr marL="45791" marR="45791" marT="0" marB="0" anchor="b">
                    <a:solidFill>
                      <a:srgbClr val="FFFF00"/>
                    </a:solidFill>
                  </a:tcPr>
                </a:tc>
                <a:tc>
                  <a:txBody>
                    <a:bodyPr/>
                    <a:lstStyle/>
                    <a:p>
                      <a:pPr marL="0" marR="0">
                        <a:lnSpc>
                          <a:spcPct val="115000"/>
                        </a:lnSpc>
                        <a:spcBef>
                          <a:spcPts val="0"/>
                        </a:spcBef>
                        <a:spcAft>
                          <a:spcPts val="0"/>
                        </a:spcAft>
                      </a:pPr>
                      <a:r>
                        <a:rPr lang="en-US" sz="1050">
                          <a:effectLst/>
                        </a:rPr>
                        <a:t>fake</a:t>
                      </a:r>
                      <a:endParaRPr lang="en-US" sz="1050">
                        <a:effectLst/>
                        <a:latin typeface="Arial" panose="020B0604020202020204" pitchFamily="34" charset="0"/>
                        <a:ea typeface="Arial" panose="020B0604020202020204" pitchFamily="34" charset="0"/>
                      </a:endParaRPr>
                    </a:p>
                  </a:txBody>
                  <a:tcPr marL="45791" marR="45791" marT="0" marB="0" anchor="b">
                    <a:solidFill>
                      <a:srgbClr val="FFFF00"/>
                    </a:solidFill>
                  </a:tcPr>
                </a:tc>
                <a:tc>
                  <a:txBody>
                    <a:bodyPr/>
                    <a:lstStyle/>
                    <a:p>
                      <a:pPr marL="0" marR="0">
                        <a:lnSpc>
                          <a:spcPct val="115000"/>
                        </a:lnSpc>
                        <a:spcBef>
                          <a:spcPts val="0"/>
                        </a:spcBef>
                        <a:spcAft>
                          <a:spcPts val="0"/>
                        </a:spcAft>
                      </a:pPr>
                      <a:r>
                        <a:rPr lang="en-US" sz="1050" dirty="0">
                          <a:effectLst/>
                        </a:rPr>
                        <a:t>fake</a:t>
                      </a:r>
                      <a:endParaRPr lang="en-US" sz="1050" dirty="0">
                        <a:effectLst/>
                        <a:latin typeface="Arial" panose="020B0604020202020204" pitchFamily="34" charset="0"/>
                        <a:ea typeface="Arial" panose="020B0604020202020204" pitchFamily="34" charset="0"/>
                      </a:endParaRPr>
                    </a:p>
                  </a:txBody>
                  <a:tcPr marL="45791" marR="45791" marT="0" marB="0" anchor="b">
                    <a:solidFill>
                      <a:srgbClr val="FFFF00"/>
                    </a:solidFill>
                  </a:tcPr>
                </a:tc>
                <a:tc>
                  <a:txBody>
                    <a:bodyPr/>
                    <a:lstStyle/>
                    <a:p>
                      <a:pPr marL="0" marR="0">
                        <a:lnSpc>
                          <a:spcPct val="115000"/>
                        </a:lnSpc>
                        <a:spcBef>
                          <a:spcPts val="0"/>
                        </a:spcBef>
                        <a:spcAft>
                          <a:spcPts val="0"/>
                        </a:spcAft>
                      </a:pPr>
                      <a:r>
                        <a:rPr lang="en-US" sz="1050" dirty="0">
                          <a:effectLst/>
                        </a:rPr>
                        <a:t>TRUE</a:t>
                      </a:r>
                      <a:endParaRPr lang="en-US" sz="1050" dirty="0">
                        <a:effectLst/>
                        <a:latin typeface="Arial" panose="020B0604020202020204" pitchFamily="34" charset="0"/>
                        <a:ea typeface="Arial" panose="020B0604020202020204" pitchFamily="34" charset="0"/>
                      </a:endParaRPr>
                    </a:p>
                  </a:txBody>
                  <a:tcPr marL="45791" marR="45791" marT="0" marB="0" anchor="b">
                    <a:noFill/>
                  </a:tcPr>
                </a:tc>
                <a:tc>
                  <a:txBody>
                    <a:bodyPr/>
                    <a:lstStyle/>
                    <a:p>
                      <a:pPr marL="0" marR="0">
                        <a:lnSpc>
                          <a:spcPct val="115000"/>
                        </a:lnSpc>
                        <a:spcBef>
                          <a:spcPts val="0"/>
                        </a:spcBef>
                        <a:spcAft>
                          <a:spcPts val="0"/>
                        </a:spcAft>
                      </a:pPr>
                      <a:r>
                        <a:rPr lang="en-US" sz="1050" dirty="0">
                          <a:effectLst/>
                        </a:rPr>
                        <a:t>TRUE</a:t>
                      </a:r>
                      <a:endParaRPr lang="en-US" sz="1050" dirty="0">
                        <a:effectLst/>
                        <a:latin typeface="Arial" panose="020B0604020202020204" pitchFamily="34" charset="0"/>
                        <a:ea typeface="Arial" panose="020B0604020202020204" pitchFamily="34" charset="0"/>
                      </a:endParaRPr>
                    </a:p>
                  </a:txBody>
                  <a:tcPr marL="45791" marR="45791" marT="0" marB="0" anchor="b">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1404651894"/>
                  </a:ext>
                </a:extLst>
              </a:tr>
              <a:tr h="177532">
                <a:tc>
                  <a:txBody>
                    <a:bodyPr/>
                    <a:lstStyle/>
                    <a:p>
                      <a:pPr marL="0" marR="0" algn="r">
                        <a:lnSpc>
                          <a:spcPct val="115000"/>
                        </a:lnSpc>
                        <a:spcBef>
                          <a:spcPts val="0"/>
                        </a:spcBef>
                        <a:spcAft>
                          <a:spcPts val="0"/>
                        </a:spcAft>
                      </a:pPr>
                      <a:r>
                        <a:rPr lang="en-US" sz="1050">
                          <a:effectLst/>
                        </a:rPr>
                        <a:t>15</a:t>
                      </a:r>
                      <a:endParaRPr lang="en-US" sz="1050">
                        <a:effectLst/>
                        <a:latin typeface="Arial" panose="020B0604020202020204" pitchFamily="34" charset="0"/>
                        <a:ea typeface="Arial" panose="020B0604020202020204" pitchFamily="34" charset="0"/>
                      </a:endParaRPr>
                    </a:p>
                  </a:txBody>
                  <a:tcPr marL="45791" marR="45791"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nSpc>
                          <a:spcPct val="115000"/>
                        </a:lnSpc>
                        <a:spcBef>
                          <a:spcPts val="0"/>
                        </a:spcBef>
                        <a:spcAft>
                          <a:spcPts val="0"/>
                        </a:spcAft>
                      </a:pPr>
                      <a:r>
                        <a:rPr lang="en-US" sz="1050" dirty="0">
                          <a:effectLst/>
                        </a:rPr>
                        <a:t>TRUE</a:t>
                      </a:r>
                      <a:endParaRPr lang="en-US" sz="1050" dirty="0">
                        <a:effectLst/>
                        <a:latin typeface="Arial" panose="020B0604020202020204" pitchFamily="34" charset="0"/>
                        <a:ea typeface="Arial" panose="020B0604020202020204" pitchFamily="34" charset="0"/>
                      </a:endParaRPr>
                    </a:p>
                  </a:txBody>
                  <a:tcPr marL="45791" marR="45791"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nSpc>
                          <a:spcPct val="115000"/>
                        </a:lnSpc>
                        <a:spcBef>
                          <a:spcPts val="0"/>
                        </a:spcBef>
                        <a:spcAft>
                          <a:spcPts val="0"/>
                        </a:spcAft>
                      </a:pPr>
                      <a:r>
                        <a:rPr lang="en-US" sz="1050" dirty="0">
                          <a:effectLst/>
                        </a:rPr>
                        <a:t>fake</a:t>
                      </a:r>
                      <a:endParaRPr lang="en-US" sz="1050" dirty="0">
                        <a:effectLst/>
                        <a:latin typeface="Arial" panose="020B0604020202020204" pitchFamily="34" charset="0"/>
                        <a:ea typeface="Arial" panose="020B0604020202020204" pitchFamily="34" charset="0"/>
                      </a:endParaRPr>
                    </a:p>
                  </a:txBody>
                  <a:tcPr marL="45791" marR="45791" marT="0" marB="0" anchor="b">
                    <a:lnL w="12700" cap="flat" cmpd="sng" algn="ctr">
                      <a:solidFill>
                        <a:schemeClr val="tx1"/>
                      </a:solidFill>
                      <a:prstDash val="solid"/>
                      <a:round/>
                      <a:headEnd type="none" w="med" len="med"/>
                      <a:tailEnd type="none" w="med" len="med"/>
                    </a:lnL>
                    <a:solidFill>
                      <a:srgbClr val="FFFF00"/>
                    </a:solidFill>
                  </a:tcPr>
                </a:tc>
                <a:tc>
                  <a:txBody>
                    <a:bodyPr/>
                    <a:lstStyle/>
                    <a:p>
                      <a:pPr marL="0" marR="0">
                        <a:lnSpc>
                          <a:spcPct val="115000"/>
                        </a:lnSpc>
                        <a:spcBef>
                          <a:spcPts val="0"/>
                        </a:spcBef>
                        <a:spcAft>
                          <a:spcPts val="0"/>
                        </a:spcAft>
                      </a:pPr>
                      <a:r>
                        <a:rPr lang="en-US" sz="1050">
                          <a:effectLst/>
                        </a:rPr>
                        <a:t>fake</a:t>
                      </a:r>
                      <a:endParaRPr lang="en-US" sz="1050">
                        <a:effectLst/>
                        <a:latin typeface="Arial" panose="020B0604020202020204" pitchFamily="34" charset="0"/>
                        <a:ea typeface="Arial" panose="020B0604020202020204" pitchFamily="34" charset="0"/>
                      </a:endParaRPr>
                    </a:p>
                  </a:txBody>
                  <a:tcPr marL="45791" marR="45791" marT="0" marB="0" anchor="b">
                    <a:solidFill>
                      <a:srgbClr val="FFFF00"/>
                    </a:solidFill>
                  </a:tcPr>
                </a:tc>
                <a:tc>
                  <a:txBody>
                    <a:bodyPr/>
                    <a:lstStyle/>
                    <a:p>
                      <a:pPr marL="0" marR="0">
                        <a:lnSpc>
                          <a:spcPct val="115000"/>
                        </a:lnSpc>
                        <a:spcBef>
                          <a:spcPts val="0"/>
                        </a:spcBef>
                        <a:spcAft>
                          <a:spcPts val="0"/>
                        </a:spcAft>
                      </a:pPr>
                      <a:r>
                        <a:rPr lang="en-US" sz="1050">
                          <a:effectLst/>
                        </a:rPr>
                        <a:t>fake</a:t>
                      </a:r>
                      <a:endParaRPr lang="en-US" sz="1050">
                        <a:effectLst/>
                        <a:latin typeface="Arial" panose="020B0604020202020204" pitchFamily="34" charset="0"/>
                        <a:ea typeface="Arial" panose="020B0604020202020204" pitchFamily="34" charset="0"/>
                      </a:endParaRPr>
                    </a:p>
                  </a:txBody>
                  <a:tcPr marL="45791" marR="45791" marT="0" marB="0" anchor="b">
                    <a:solidFill>
                      <a:srgbClr val="FFFF00"/>
                    </a:solidFill>
                  </a:tcPr>
                </a:tc>
                <a:tc>
                  <a:txBody>
                    <a:bodyPr/>
                    <a:lstStyle/>
                    <a:p>
                      <a:pPr marL="0" marR="0">
                        <a:lnSpc>
                          <a:spcPct val="115000"/>
                        </a:lnSpc>
                        <a:spcBef>
                          <a:spcPts val="0"/>
                        </a:spcBef>
                        <a:spcAft>
                          <a:spcPts val="0"/>
                        </a:spcAft>
                      </a:pPr>
                      <a:r>
                        <a:rPr lang="en-US" sz="1050">
                          <a:effectLst/>
                        </a:rPr>
                        <a:t>fake</a:t>
                      </a:r>
                      <a:endParaRPr lang="en-US" sz="1050">
                        <a:effectLst/>
                        <a:latin typeface="Arial" panose="020B0604020202020204" pitchFamily="34" charset="0"/>
                        <a:ea typeface="Arial" panose="020B0604020202020204" pitchFamily="34" charset="0"/>
                      </a:endParaRPr>
                    </a:p>
                  </a:txBody>
                  <a:tcPr marL="45791" marR="45791" marT="0" marB="0" anchor="b">
                    <a:solidFill>
                      <a:srgbClr val="FFFF00"/>
                    </a:solidFill>
                  </a:tcPr>
                </a:tc>
                <a:tc>
                  <a:txBody>
                    <a:bodyPr/>
                    <a:lstStyle/>
                    <a:p>
                      <a:pPr marL="0" marR="0">
                        <a:lnSpc>
                          <a:spcPct val="115000"/>
                        </a:lnSpc>
                        <a:spcBef>
                          <a:spcPts val="0"/>
                        </a:spcBef>
                        <a:spcAft>
                          <a:spcPts val="0"/>
                        </a:spcAft>
                      </a:pPr>
                      <a:r>
                        <a:rPr lang="en-US" sz="1050">
                          <a:effectLst/>
                        </a:rPr>
                        <a:t>fake</a:t>
                      </a:r>
                      <a:endParaRPr lang="en-US" sz="1050">
                        <a:effectLst/>
                        <a:latin typeface="Arial" panose="020B0604020202020204" pitchFamily="34" charset="0"/>
                        <a:ea typeface="Arial" panose="020B0604020202020204" pitchFamily="34" charset="0"/>
                      </a:endParaRPr>
                    </a:p>
                  </a:txBody>
                  <a:tcPr marL="45791" marR="45791" marT="0" marB="0" anchor="b">
                    <a:solidFill>
                      <a:srgbClr val="FFFF00"/>
                    </a:solidFill>
                  </a:tcPr>
                </a:tc>
                <a:tc>
                  <a:txBody>
                    <a:bodyPr/>
                    <a:lstStyle/>
                    <a:p>
                      <a:pPr marL="0" marR="0">
                        <a:lnSpc>
                          <a:spcPct val="115000"/>
                        </a:lnSpc>
                        <a:spcBef>
                          <a:spcPts val="0"/>
                        </a:spcBef>
                        <a:spcAft>
                          <a:spcPts val="0"/>
                        </a:spcAft>
                      </a:pPr>
                      <a:r>
                        <a:rPr lang="en-US" sz="1050">
                          <a:effectLst/>
                        </a:rPr>
                        <a:t>fake</a:t>
                      </a:r>
                      <a:endParaRPr lang="en-US" sz="1050">
                        <a:effectLst/>
                        <a:latin typeface="Arial" panose="020B0604020202020204" pitchFamily="34" charset="0"/>
                        <a:ea typeface="Arial" panose="020B0604020202020204" pitchFamily="34" charset="0"/>
                      </a:endParaRPr>
                    </a:p>
                  </a:txBody>
                  <a:tcPr marL="45791" marR="45791" marT="0" marB="0" anchor="b">
                    <a:solidFill>
                      <a:srgbClr val="FFFF00"/>
                    </a:solidFill>
                  </a:tcPr>
                </a:tc>
                <a:tc>
                  <a:txBody>
                    <a:bodyPr/>
                    <a:lstStyle/>
                    <a:p>
                      <a:pPr marL="0" marR="0">
                        <a:lnSpc>
                          <a:spcPct val="115000"/>
                        </a:lnSpc>
                        <a:spcBef>
                          <a:spcPts val="0"/>
                        </a:spcBef>
                        <a:spcAft>
                          <a:spcPts val="0"/>
                        </a:spcAft>
                      </a:pPr>
                      <a:r>
                        <a:rPr lang="en-US" sz="1050">
                          <a:effectLst/>
                        </a:rPr>
                        <a:t>fake</a:t>
                      </a:r>
                      <a:endParaRPr lang="en-US" sz="1050">
                        <a:effectLst/>
                        <a:latin typeface="Arial" panose="020B0604020202020204" pitchFamily="34" charset="0"/>
                        <a:ea typeface="Arial" panose="020B0604020202020204" pitchFamily="34" charset="0"/>
                      </a:endParaRPr>
                    </a:p>
                  </a:txBody>
                  <a:tcPr marL="45791" marR="45791" marT="0" marB="0" anchor="b">
                    <a:solidFill>
                      <a:srgbClr val="FFFF00"/>
                    </a:solidFill>
                  </a:tcPr>
                </a:tc>
                <a:tc>
                  <a:txBody>
                    <a:bodyPr/>
                    <a:lstStyle/>
                    <a:p>
                      <a:pPr marL="0" marR="0">
                        <a:lnSpc>
                          <a:spcPct val="115000"/>
                        </a:lnSpc>
                        <a:spcBef>
                          <a:spcPts val="0"/>
                        </a:spcBef>
                        <a:spcAft>
                          <a:spcPts val="0"/>
                        </a:spcAft>
                      </a:pPr>
                      <a:r>
                        <a:rPr lang="en-US" sz="1050" dirty="0">
                          <a:effectLst/>
                        </a:rPr>
                        <a:t>fake</a:t>
                      </a:r>
                      <a:endParaRPr lang="en-US" sz="1050" dirty="0">
                        <a:effectLst/>
                        <a:latin typeface="Arial" panose="020B0604020202020204" pitchFamily="34" charset="0"/>
                        <a:ea typeface="Arial" panose="020B0604020202020204" pitchFamily="34" charset="0"/>
                      </a:endParaRPr>
                    </a:p>
                  </a:txBody>
                  <a:tcPr marL="45791" marR="45791" marT="0" marB="0" anchor="b">
                    <a:solidFill>
                      <a:srgbClr val="FFFF00"/>
                    </a:solidFill>
                  </a:tcPr>
                </a:tc>
                <a:tc>
                  <a:txBody>
                    <a:bodyPr/>
                    <a:lstStyle/>
                    <a:p>
                      <a:pPr marL="0" marR="0">
                        <a:lnSpc>
                          <a:spcPct val="115000"/>
                        </a:lnSpc>
                        <a:spcBef>
                          <a:spcPts val="0"/>
                        </a:spcBef>
                        <a:spcAft>
                          <a:spcPts val="0"/>
                        </a:spcAft>
                      </a:pPr>
                      <a:r>
                        <a:rPr lang="en-US" sz="1050">
                          <a:effectLst/>
                        </a:rPr>
                        <a:t>fake</a:t>
                      </a:r>
                      <a:endParaRPr lang="en-US" sz="1050">
                        <a:effectLst/>
                        <a:latin typeface="Arial" panose="020B0604020202020204" pitchFamily="34" charset="0"/>
                        <a:ea typeface="Arial" panose="020B0604020202020204" pitchFamily="34" charset="0"/>
                      </a:endParaRPr>
                    </a:p>
                  </a:txBody>
                  <a:tcPr marL="45791" marR="45791" marT="0" marB="0" anchor="b">
                    <a:solidFill>
                      <a:srgbClr val="FFFF00"/>
                    </a:solidFill>
                  </a:tcPr>
                </a:tc>
                <a:tc>
                  <a:txBody>
                    <a:bodyPr/>
                    <a:lstStyle/>
                    <a:p>
                      <a:pPr marL="0" marR="0">
                        <a:lnSpc>
                          <a:spcPct val="115000"/>
                        </a:lnSpc>
                        <a:spcBef>
                          <a:spcPts val="0"/>
                        </a:spcBef>
                        <a:spcAft>
                          <a:spcPts val="0"/>
                        </a:spcAft>
                      </a:pPr>
                      <a:r>
                        <a:rPr lang="en-US" sz="1050">
                          <a:effectLst/>
                        </a:rPr>
                        <a:t>fake</a:t>
                      </a:r>
                      <a:endParaRPr lang="en-US" sz="1050">
                        <a:effectLst/>
                        <a:latin typeface="Arial" panose="020B0604020202020204" pitchFamily="34" charset="0"/>
                        <a:ea typeface="Arial" panose="020B0604020202020204" pitchFamily="34" charset="0"/>
                      </a:endParaRPr>
                    </a:p>
                  </a:txBody>
                  <a:tcPr marL="45791" marR="45791" marT="0" marB="0" anchor="b">
                    <a:lnR w="12700" cap="flat" cmpd="sng" algn="ctr">
                      <a:solidFill>
                        <a:schemeClr val="tx1"/>
                      </a:solidFill>
                      <a:prstDash val="solid"/>
                      <a:round/>
                      <a:headEnd type="none" w="med" len="med"/>
                      <a:tailEnd type="none" w="med" len="med"/>
                    </a:lnR>
                    <a:solidFill>
                      <a:srgbClr val="FFFF00"/>
                    </a:solidFill>
                  </a:tcPr>
                </a:tc>
                <a:extLst>
                  <a:ext uri="{0D108BD9-81ED-4DB2-BD59-A6C34878D82A}">
                    <a16:rowId xmlns:a16="http://schemas.microsoft.com/office/drawing/2014/main" val="4187544108"/>
                  </a:ext>
                </a:extLst>
              </a:tr>
              <a:tr h="177532">
                <a:tc>
                  <a:txBody>
                    <a:bodyPr/>
                    <a:lstStyle/>
                    <a:p>
                      <a:pPr marL="0" marR="0" algn="r">
                        <a:lnSpc>
                          <a:spcPct val="115000"/>
                        </a:lnSpc>
                        <a:spcBef>
                          <a:spcPts val="0"/>
                        </a:spcBef>
                        <a:spcAft>
                          <a:spcPts val="0"/>
                        </a:spcAft>
                      </a:pPr>
                      <a:r>
                        <a:rPr lang="en-US" sz="1050" dirty="0">
                          <a:effectLst/>
                        </a:rPr>
                        <a:t>16</a:t>
                      </a:r>
                      <a:endParaRPr lang="en-US" sz="1050" dirty="0">
                        <a:effectLst/>
                        <a:latin typeface="Arial" panose="020B0604020202020204" pitchFamily="34" charset="0"/>
                        <a:ea typeface="Arial" panose="020B0604020202020204" pitchFamily="34" charset="0"/>
                      </a:endParaRPr>
                    </a:p>
                  </a:txBody>
                  <a:tcPr marL="45791" marR="45791"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nSpc>
                          <a:spcPct val="115000"/>
                        </a:lnSpc>
                        <a:spcBef>
                          <a:spcPts val="0"/>
                        </a:spcBef>
                        <a:spcAft>
                          <a:spcPts val="0"/>
                        </a:spcAft>
                      </a:pPr>
                      <a:r>
                        <a:rPr lang="en-US" sz="1050" dirty="0">
                          <a:effectLst/>
                        </a:rPr>
                        <a:t>TRUE</a:t>
                      </a:r>
                      <a:endParaRPr lang="en-US" sz="1050" dirty="0">
                        <a:effectLst/>
                        <a:latin typeface="Arial" panose="020B0604020202020204" pitchFamily="34" charset="0"/>
                        <a:ea typeface="Arial" panose="020B0604020202020204" pitchFamily="34" charset="0"/>
                      </a:endParaRPr>
                    </a:p>
                  </a:txBody>
                  <a:tcPr marL="45791" marR="45791"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nSpc>
                          <a:spcPct val="115000"/>
                        </a:lnSpc>
                        <a:spcBef>
                          <a:spcPts val="0"/>
                        </a:spcBef>
                        <a:spcAft>
                          <a:spcPts val="0"/>
                        </a:spcAft>
                      </a:pPr>
                      <a:r>
                        <a:rPr lang="en-US" sz="1050">
                          <a:effectLst/>
                        </a:rPr>
                        <a:t>TRUE</a:t>
                      </a:r>
                      <a:endParaRPr lang="en-US" sz="1050">
                        <a:effectLst/>
                        <a:latin typeface="Arial" panose="020B0604020202020204" pitchFamily="34" charset="0"/>
                        <a:ea typeface="Arial" panose="020B0604020202020204" pitchFamily="34" charset="0"/>
                      </a:endParaRPr>
                    </a:p>
                  </a:txBody>
                  <a:tcPr marL="45791" marR="45791" marT="0" marB="0" anchor="b">
                    <a:lnL w="12700" cap="flat" cmpd="sng" algn="ctr">
                      <a:solidFill>
                        <a:schemeClr val="tx1"/>
                      </a:solidFill>
                      <a:prstDash val="solid"/>
                      <a:round/>
                      <a:headEnd type="none" w="med" len="med"/>
                      <a:tailEnd type="none" w="med" len="med"/>
                    </a:lnL>
                    <a:noFill/>
                  </a:tcPr>
                </a:tc>
                <a:tc>
                  <a:txBody>
                    <a:bodyPr/>
                    <a:lstStyle/>
                    <a:p>
                      <a:pPr marL="0" marR="0">
                        <a:lnSpc>
                          <a:spcPct val="115000"/>
                        </a:lnSpc>
                        <a:spcBef>
                          <a:spcPts val="0"/>
                        </a:spcBef>
                        <a:spcAft>
                          <a:spcPts val="0"/>
                        </a:spcAft>
                      </a:pPr>
                      <a:r>
                        <a:rPr lang="en-US" sz="1050" dirty="0">
                          <a:effectLst/>
                        </a:rPr>
                        <a:t>TRUE</a:t>
                      </a:r>
                      <a:endParaRPr lang="en-US" sz="1050" dirty="0">
                        <a:effectLst/>
                        <a:latin typeface="Arial" panose="020B0604020202020204" pitchFamily="34" charset="0"/>
                        <a:ea typeface="Arial" panose="020B0604020202020204" pitchFamily="34" charset="0"/>
                      </a:endParaRPr>
                    </a:p>
                  </a:txBody>
                  <a:tcPr marL="45791" marR="45791" marT="0" marB="0" anchor="b">
                    <a:noFill/>
                  </a:tcPr>
                </a:tc>
                <a:tc>
                  <a:txBody>
                    <a:bodyPr/>
                    <a:lstStyle/>
                    <a:p>
                      <a:pPr marL="0" marR="0">
                        <a:lnSpc>
                          <a:spcPct val="115000"/>
                        </a:lnSpc>
                        <a:spcBef>
                          <a:spcPts val="0"/>
                        </a:spcBef>
                        <a:spcAft>
                          <a:spcPts val="0"/>
                        </a:spcAft>
                      </a:pPr>
                      <a:r>
                        <a:rPr lang="en-US" sz="1050">
                          <a:effectLst/>
                        </a:rPr>
                        <a:t>fake</a:t>
                      </a:r>
                      <a:endParaRPr lang="en-US" sz="1050">
                        <a:effectLst/>
                        <a:latin typeface="Arial" panose="020B0604020202020204" pitchFamily="34" charset="0"/>
                        <a:ea typeface="Arial" panose="020B0604020202020204" pitchFamily="34" charset="0"/>
                      </a:endParaRPr>
                    </a:p>
                  </a:txBody>
                  <a:tcPr marL="45791" marR="45791" marT="0" marB="0" anchor="b">
                    <a:solidFill>
                      <a:srgbClr val="FFFF00"/>
                    </a:solidFill>
                  </a:tcPr>
                </a:tc>
                <a:tc>
                  <a:txBody>
                    <a:bodyPr/>
                    <a:lstStyle/>
                    <a:p>
                      <a:pPr marL="0" marR="0">
                        <a:lnSpc>
                          <a:spcPct val="115000"/>
                        </a:lnSpc>
                        <a:spcBef>
                          <a:spcPts val="0"/>
                        </a:spcBef>
                        <a:spcAft>
                          <a:spcPts val="0"/>
                        </a:spcAft>
                      </a:pPr>
                      <a:r>
                        <a:rPr lang="en-US" sz="1050">
                          <a:effectLst/>
                        </a:rPr>
                        <a:t>fake</a:t>
                      </a:r>
                      <a:endParaRPr lang="en-US" sz="1050">
                        <a:effectLst/>
                        <a:latin typeface="Arial" panose="020B0604020202020204" pitchFamily="34" charset="0"/>
                        <a:ea typeface="Arial" panose="020B0604020202020204" pitchFamily="34" charset="0"/>
                      </a:endParaRPr>
                    </a:p>
                  </a:txBody>
                  <a:tcPr marL="45791" marR="45791" marT="0" marB="0" anchor="b">
                    <a:solidFill>
                      <a:srgbClr val="FFFF00"/>
                    </a:solidFill>
                  </a:tcPr>
                </a:tc>
                <a:tc>
                  <a:txBody>
                    <a:bodyPr/>
                    <a:lstStyle/>
                    <a:p>
                      <a:pPr marL="0" marR="0">
                        <a:lnSpc>
                          <a:spcPct val="115000"/>
                        </a:lnSpc>
                        <a:spcBef>
                          <a:spcPts val="0"/>
                        </a:spcBef>
                        <a:spcAft>
                          <a:spcPts val="0"/>
                        </a:spcAft>
                      </a:pPr>
                      <a:r>
                        <a:rPr lang="en-US" sz="1050">
                          <a:effectLst/>
                        </a:rPr>
                        <a:t>TRUE</a:t>
                      </a:r>
                      <a:endParaRPr lang="en-US" sz="1050">
                        <a:effectLst/>
                        <a:latin typeface="Arial" panose="020B0604020202020204" pitchFamily="34" charset="0"/>
                        <a:ea typeface="Arial" panose="020B0604020202020204" pitchFamily="34" charset="0"/>
                      </a:endParaRPr>
                    </a:p>
                  </a:txBody>
                  <a:tcPr marL="45791" marR="45791" marT="0" marB="0" anchor="b">
                    <a:noFill/>
                  </a:tcPr>
                </a:tc>
                <a:tc>
                  <a:txBody>
                    <a:bodyPr/>
                    <a:lstStyle/>
                    <a:p>
                      <a:pPr marL="0" marR="0">
                        <a:lnSpc>
                          <a:spcPct val="115000"/>
                        </a:lnSpc>
                        <a:spcBef>
                          <a:spcPts val="0"/>
                        </a:spcBef>
                        <a:spcAft>
                          <a:spcPts val="0"/>
                        </a:spcAft>
                      </a:pPr>
                      <a:r>
                        <a:rPr lang="en-US" sz="1050">
                          <a:effectLst/>
                        </a:rPr>
                        <a:t>TRUE</a:t>
                      </a:r>
                      <a:endParaRPr lang="en-US" sz="1050">
                        <a:effectLst/>
                        <a:latin typeface="Arial" panose="020B0604020202020204" pitchFamily="34" charset="0"/>
                        <a:ea typeface="Arial" panose="020B0604020202020204" pitchFamily="34" charset="0"/>
                      </a:endParaRPr>
                    </a:p>
                  </a:txBody>
                  <a:tcPr marL="45791" marR="45791" marT="0" marB="0" anchor="b">
                    <a:noFill/>
                  </a:tcPr>
                </a:tc>
                <a:tc>
                  <a:txBody>
                    <a:bodyPr/>
                    <a:lstStyle/>
                    <a:p>
                      <a:pPr marL="0" marR="0">
                        <a:lnSpc>
                          <a:spcPct val="115000"/>
                        </a:lnSpc>
                        <a:spcBef>
                          <a:spcPts val="0"/>
                        </a:spcBef>
                        <a:spcAft>
                          <a:spcPts val="0"/>
                        </a:spcAft>
                      </a:pPr>
                      <a:r>
                        <a:rPr lang="en-US" sz="1050">
                          <a:effectLst/>
                        </a:rPr>
                        <a:t>TRUE</a:t>
                      </a:r>
                      <a:endParaRPr lang="en-US" sz="1050">
                        <a:effectLst/>
                        <a:latin typeface="Arial" panose="020B0604020202020204" pitchFamily="34" charset="0"/>
                        <a:ea typeface="Arial" panose="020B0604020202020204" pitchFamily="34" charset="0"/>
                      </a:endParaRPr>
                    </a:p>
                  </a:txBody>
                  <a:tcPr marL="45791" marR="45791" marT="0" marB="0" anchor="b">
                    <a:noFill/>
                  </a:tcPr>
                </a:tc>
                <a:tc>
                  <a:txBody>
                    <a:bodyPr/>
                    <a:lstStyle/>
                    <a:p>
                      <a:pPr marL="0" marR="0">
                        <a:lnSpc>
                          <a:spcPct val="115000"/>
                        </a:lnSpc>
                        <a:spcBef>
                          <a:spcPts val="0"/>
                        </a:spcBef>
                        <a:spcAft>
                          <a:spcPts val="0"/>
                        </a:spcAft>
                      </a:pPr>
                      <a:r>
                        <a:rPr lang="en-US" sz="1050">
                          <a:effectLst/>
                        </a:rPr>
                        <a:t>TRUE</a:t>
                      </a:r>
                      <a:endParaRPr lang="en-US" sz="1050">
                        <a:effectLst/>
                        <a:latin typeface="Arial" panose="020B0604020202020204" pitchFamily="34" charset="0"/>
                        <a:ea typeface="Arial" panose="020B0604020202020204" pitchFamily="34" charset="0"/>
                      </a:endParaRPr>
                    </a:p>
                  </a:txBody>
                  <a:tcPr marL="45791" marR="45791" marT="0" marB="0" anchor="b">
                    <a:noFill/>
                  </a:tcPr>
                </a:tc>
                <a:tc>
                  <a:txBody>
                    <a:bodyPr/>
                    <a:lstStyle/>
                    <a:p>
                      <a:pPr marL="0" marR="0">
                        <a:lnSpc>
                          <a:spcPct val="115000"/>
                        </a:lnSpc>
                        <a:spcBef>
                          <a:spcPts val="0"/>
                        </a:spcBef>
                        <a:spcAft>
                          <a:spcPts val="0"/>
                        </a:spcAft>
                      </a:pPr>
                      <a:r>
                        <a:rPr lang="en-US" sz="1050" dirty="0">
                          <a:effectLst/>
                        </a:rPr>
                        <a:t>TRUE</a:t>
                      </a:r>
                      <a:endParaRPr lang="en-US" sz="1050" dirty="0">
                        <a:effectLst/>
                        <a:latin typeface="Arial" panose="020B0604020202020204" pitchFamily="34" charset="0"/>
                        <a:ea typeface="Arial" panose="020B0604020202020204" pitchFamily="34" charset="0"/>
                      </a:endParaRPr>
                    </a:p>
                  </a:txBody>
                  <a:tcPr marL="45791" marR="45791" marT="0" marB="0" anchor="b">
                    <a:noFill/>
                  </a:tcPr>
                </a:tc>
                <a:tc>
                  <a:txBody>
                    <a:bodyPr/>
                    <a:lstStyle/>
                    <a:p>
                      <a:pPr marL="0" marR="0">
                        <a:lnSpc>
                          <a:spcPct val="115000"/>
                        </a:lnSpc>
                        <a:spcBef>
                          <a:spcPts val="0"/>
                        </a:spcBef>
                        <a:spcAft>
                          <a:spcPts val="0"/>
                        </a:spcAft>
                      </a:pPr>
                      <a:r>
                        <a:rPr lang="en-US" sz="1050">
                          <a:effectLst/>
                        </a:rPr>
                        <a:t>fake</a:t>
                      </a:r>
                      <a:endParaRPr lang="en-US" sz="1050">
                        <a:effectLst/>
                        <a:latin typeface="Arial" panose="020B0604020202020204" pitchFamily="34" charset="0"/>
                        <a:ea typeface="Arial" panose="020B0604020202020204" pitchFamily="34" charset="0"/>
                      </a:endParaRPr>
                    </a:p>
                  </a:txBody>
                  <a:tcPr marL="45791" marR="45791" marT="0" marB="0" anchor="b">
                    <a:lnR w="12700" cap="flat" cmpd="sng" algn="ctr">
                      <a:solidFill>
                        <a:schemeClr val="tx1"/>
                      </a:solidFill>
                      <a:prstDash val="solid"/>
                      <a:round/>
                      <a:headEnd type="none" w="med" len="med"/>
                      <a:tailEnd type="none" w="med" len="med"/>
                    </a:lnR>
                    <a:solidFill>
                      <a:srgbClr val="FFFF00"/>
                    </a:solidFill>
                  </a:tcPr>
                </a:tc>
                <a:extLst>
                  <a:ext uri="{0D108BD9-81ED-4DB2-BD59-A6C34878D82A}">
                    <a16:rowId xmlns:a16="http://schemas.microsoft.com/office/drawing/2014/main" val="2357810721"/>
                  </a:ext>
                </a:extLst>
              </a:tr>
              <a:tr h="177532">
                <a:tc>
                  <a:txBody>
                    <a:bodyPr/>
                    <a:lstStyle/>
                    <a:p>
                      <a:pPr marL="0" marR="0" algn="r">
                        <a:lnSpc>
                          <a:spcPct val="115000"/>
                        </a:lnSpc>
                        <a:spcBef>
                          <a:spcPts val="0"/>
                        </a:spcBef>
                        <a:spcAft>
                          <a:spcPts val="0"/>
                        </a:spcAft>
                      </a:pPr>
                      <a:r>
                        <a:rPr lang="en-US" sz="1050" dirty="0">
                          <a:effectLst/>
                        </a:rPr>
                        <a:t>17</a:t>
                      </a:r>
                      <a:endParaRPr lang="en-US" sz="1050" dirty="0">
                        <a:effectLst/>
                        <a:latin typeface="Arial" panose="020B0604020202020204" pitchFamily="34" charset="0"/>
                        <a:ea typeface="Arial" panose="020B0604020202020204" pitchFamily="34" charset="0"/>
                      </a:endParaRPr>
                    </a:p>
                  </a:txBody>
                  <a:tcPr marL="45791" marR="45791"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nSpc>
                          <a:spcPct val="115000"/>
                        </a:lnSpc>
                        <a:spcBef>
                          <a:spcPts val="0"/>
                        </a:spcBef>
                        <a:spcAft>
                          <a:spcPts val="0"/>
                        </a:spcAft>
                      </a:pPr>
                      <a:r>
                        <a:rPr lang="en-US" sz="1050" dirty="0">
                          <a:effectLst/>
                        </a:rPr>
                        <a:t>TRUE</a:t>
                      </a:r>
                      <a:endParaRPr lang="en-US" sz="1050" dirty="0">
                        <a:effectLst/>
                        <a:latin typeface="Arial" panose="020B0604020202020204" pitchFamily="34" charset="0"/>
                        <a:ea typeface="Arial" panose="020B0604020202020204" pitchFamily="34" charset="0"/>
                      </a:endParaRPr>
                    </a:p>
                  </a:txBody>
                  <a:tcPr marL="45791" marR="45791"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nSpc>
                          <a:spcPct val="115000"/>
                        </a:lnSpc>
                        <a:spcBef>
                          <a:spcPts val="0"/>
                        </a:spcBef>
                        <a:spcAft>
                          <a:spcPts val="0"/>
                        </a:spcAft>
                      </a:pPr>
                      <a:r>
                        <a:rPr lang="en-US" sz="1050">
                          <a:effectLst/>
                        </a:rPr>
                        <a:t>fake</a:t>
                      </a:r>
                      <a:endParaRPr lang="en-US" sz="1050">
                        <a:effectLst/>
                        <a:latin typeface="Arial" panose="020B0604020202020204" pitchFamily="34" charset="0"/>
                        <a:ea typeface="Arial" panose="020B0604020202020204" pitchFamily="34" charset="0"/>
                      </a:endParaRPr>
                    </a:p>
                  </a:txBody>
                  <a:tcPr marL="45791" marR="45791" marT="0" marB="0" anchor="b">
                    <a:lnL w="12700" cap="flat" cmpd="sng" algn="ctr">
                      <a:solidFill>
                        <a:schemeClr val="tx1"/>
                      </a:solidFill>
                      <a:prstDash val="solid"/>
                      <a:round/>
                      <a:headEnd type="none" w="med" len="med"/>
                      <a:tailEnd type="none" w="med" len="med"/>
                    </a:lnL>
                    <a:solidFill>
                      <a:srgbClr val="FFFF00"/>
                    </a:solidFill>
                  </a:tcPr>
                </a:tc>
                <a:tc>
                  <a:txBody>
                    <a:bodyPr/>
                    <a:lstStyle/>
                    <a:p>
                      <a:pPr marL="0" marR="0">
                        <a:lnSpc>
                          <a:spcPct val="115000"/>
                        </a:lnSpc>
                        <a:spcBef>
                          <a:spcPts val="0"/>
                        </a:spcBef>
                        <a:spcAft>
                          <a:spcPts val="0"/>
                        </a:spcAft>
                      </a:pPr>
                      <a:r>
                        <a:rPr lang="en-US" sz="1050" dirty="0">
                          <a:effectLst/>
                        </a:rPr>
                        <a:t>fake</a:t>
                      </a:r>
                      <a:endParaRPr lang="en-US" sz="1050" dirty="0">
                        <a:effectLst/>
                        <a:latin typeface="Arial" panose="020B0604020202020204" pitchFamily="34" charset="0"/>
                        <a:ea typeface="Arial" panose="020B0604020202020204" pitchFamily="34" charset="0"/>
                      </a:endParaRPr>
                    </a:p>
                  </a:txBody>
                  <a:tcPr marL="45791" marR="45791" marT="0" marB="0" anchor="b">
                    <a:solidFill>
                      <a:srgbClr val="FFFF00"/>
                    </a:solidFill>
                  </a:tcPr>
                </a:tc>
                <a:tc>
                  <a:txBody>
                    <a:bodyPr/>
                    <a:lstStyle/>
                    <a:p>
                      <a:pPr marL="0" marR="0">
                        <a:lnSpc>
                          <a:spcPct val="115000"/>
                        </a:lnSpc>
                        <a:spcBef>
                          <a:spcPts val="0"/>
                        </a:spcBef>
                        <a:spcAft>
                          <a:spcPts val="0"/>
                        </a:spcAft>
                      </a:pPr>
                      <a:r>
                        <a:rPr lang="en-US" sz="1050">
                          <a:effectLst/>
                        </a:rPr>
                        <a:t>fake</a:t>
                      </a:r>
                      <a:endParaRPr lang="en-US" sz="1050">
                        <a:effectLst/>
                        <a:latin typeface="Arial" panose="020B0604020202020204" pitchFamily="34" charset="0"/>
                        <a:ea typeface="Arial" panose="020B0604020202020204" pitchFamily="34" charset="0"/>
                      </a:endParaRPr>
                    </a:p>
                  </a:txBody>
                  <a:tcPr marL="45791" marR="45791" marT="0" marB="0" anchor="b">
                    <a:solidFill>
                      <a:srgbClr val="FFFF00"/>
                    </a:solidFill>
                  </a:tcPr>
                </a:tc>
                <a:tc>
                  <a:txBody>
                    <a:bodyPr/>
                    <a:lstStyle/>
                    <a:p>
                      <a:pPr marL="0" marR="0">
                        <a:lnSpc>
                          <a:spcPct val="115000"/>
                        </a:lnSpc>
                        <a:spcBef>
                          <a:spcPts val="0"/>
                        </a:spcBef>
                        <a:spcAft>
                          <a:spcPts val="0"/>
                        </a:spcAft>
                      </a:pPr>
                      <a:r>
                        <a:rPr lang="en-US" sz="1050">
                          <a:effectLst/>
                        </a:rPr>
                        <a:t>fake</a:t>
                      </a:r>
                      <a:endParaRPr lang="en-US" sz="1050">
                        <a:effectLst/>
                        <a:latin typeface="Arial" panose="020B0604020202020204" pitchFamily="34" charset="0"/>
                        <a:ea typeface="Arial" panose="020B0604020202020204" pitchFamily="34" charset="0"/>
                      </a:endParaRPr>
                    </a:p>
                  </a:txBody>
                  <a:tcPr marL="45791" marR="45791" marT="0" marB="0" anchor="b">
                    <a:solidFill>
                      <a:srgbClr val="FFFF00"/>
                    </a:solidFill>
                  </a:tcPr>
                </a:tc>
                <a:tc>
                  <a:txBody>
                    <a:bodyPr/>
                    <a:lstStyle/>
                    <a:p>
                      <a:pPr marL="0" marR="0">
                        <a:lnSpc>
                          <a:spcPct val="115000"/>
                        </a:lnSpc>
                        <a:spcBef>
                          <a:spcPts val="0"/>
                        </a:spcBef>
                        <a:spcAft>
                          <a:spcPts val="0"/>
                        </a:spcAft>
                      </a:pPr>
                      <a:r>
                        <a:rPr lang="en-US" sz="1050">
                          <a:effectLst/>
                        </a:rPr>
                        <a:t>fake</a:t>
                      </a:r>
                      <a:endParaRPr lang="en-US" sz="1050">
                        <a:effectLst/>
                        <a:latin typeface="Arial" panose="020B0604020202020204" pitchFamily="34" charset="0"/>
                        <a:ea typeface="Arial" panose="020B0604020202020204" pitchFamily="34" charset="0"/>
                      </a:endParaRPr>
                    </a:p>
                  </a:txBody>
                  <a:tcPr marL="45791" marR="45791" marT="0" marB="0" anchor="b">
                    <a:solidFill>
                      <a:srgbClr val="FFFF00"/>
                    </a:solidFill>
                  </a:tcPr>
                </a:tc>
                <a:tc>
                  <a:txBody>
                    <a:bodyPr/>
                    <a:lstStyle/>
                    <a:p>
                      <a:pPr marL="0" marR="0">
                        <a:lnSpc>
                          <a:spcPct val="115000"/>
                        </a:lnSpc>
                        <a:spcBef>
                          <a:spcPts val="0"/>
                        </a:spcBef>
                        <a:spcAft>
                          <a:spcPts val="0"/>
                        </a:spcAft>
                      </a:pPr>
                      <a:r>
                        <a:rPr lang="en-US" sz="1050">
                          <a:effectLst/>
                        </a:rPr>
                        <a:t>fake</a:t>
                      </a:r>
                      <a:endParaRPr lang="en-US" sz="1050">
                        <a:effectLst/>
                        <a:latin typeface="Arial" panose="020B0604020202020204" pitchFamily="34" charset="0"/>
                        <a:ea typeface="Arial" panose="020B0604020202020204" pitchFamily="34" charset="0"/>
                      </a:endParaRPr>
                    </a:p>
                  </a:txBody>
                  <a:tcPr marL="45791" marR="45791" marT="0" marB="0" anchor="b">
                    <a:solidFill>
                      <a:srgbClr val="FFFF00"/>
                    </a:solidFill>
                  </a:tcPr>
                </a:tc>
                <a:tc>
                  <a:txBody>
                    <a:bodyPr/>
                    <a:lstStyle/>
                    <a:p>
                      <a:pPr marL="0" marR="0">
                        <a:lnSpc>
                          <a:spcPct val="115000"/>
                        </a:lnSpc>
                        <a:spcBef>
                          <a:spcPts val="0"/>
                        </a:spcBef>
                        <a:spcAft>
                          <a:spcPts val="0"/>
                        </a:spcAft>
                      </a:pPr>
                      <a:r>
                        <a:rPr lang="en-US" sz="1050">
                          <a:effectLst/>
                        </a:rPr>
                        <a:t>fake</a:t>
                      </a:r>
                      <a:endParaRPr lang="en-US" sz="1050">
                        <a:effectLst/>
                        <a:latin typeface="Arial" panose="020B0604020202020204" pitchFamily="34" charset="0"/>
                        <a:ea typeface="Arial" panose="020B0604020202020204" pitchFamily="34" charset="0"/>
                      </a:endParaRPr>
                    </a:p>
                  </a:txBody>
                  <a:tcPr marL="45791" marR="45791" marT="0" marB="0" anchor="b">
                    <a:solidFill>
                      <a:srgbClr val="FFFF00"/>
                    </a:solidFill>
                  </a:tcPr>
                </a:tc>
                <a:tc>
                  <a:txBody>
                    <a:bodyPr/>
                    <a:lstStyle/>
                    <a:p>
                      <a:pPr marL="0" marR="0">
                        <a:lnSpc>
                          <a:spcPct val="115000"/>
                        </a:lnSpc>
                        <a:spcBef>
                          <a:spcPts val="0"/>
                        </a:spcBef>
                        <a:spcAft>
                          <a:spcPts val="0"/>
                        </a:spcAft>
                      </a:pPr>
                      <a:r>
                        <a:rPr lang="en-US" sz="1050">
                          <a:effectLst/>
                        </a:rPr>
                        <a:t>fake</a:t>
                      </a:r>
                      <a:endParaRPr lang="en-US" sz="1050">
                        <a:effectLst/>
                        <a:latin typeface="Arial" panose="020B0604020202020204" pitchFamily="34" charset="0"/>
                        <a:ea typeface="Arial" panose="020B0604020202020204" pitchFamily="34" charset="0"/>
                      </a:endParaRPr>
                    </a:p>
                  </a:txBody>
                  <a:tcPr marL="45791" marR="45791" marT="0" marB="0" anchor="b">
                    <a:solidFill>
                      <a:srgbClr val="FFFF00"/>
                    </a:solidFill>
                  </a:tcPr>
                </a:tc>
                <a:tc>
                  <a:txBody>
                    <a:bodyPr/>
                    <a:lstStyle/>
                    <a:p>
                      <a:pPr marL="0" marR="0">
                        <a:lnSpc>
                          <a:spcPct val="115000"/>
                        </a:lnSpc>
                        <a:spcBef>
                          <a:spcPts val="0"/>
                        </a:spcBef>
                        <a:spcAft>
                          <a:spcPts val="0"/>
                        </a:spcAft>
                      </a:pPr>
                      <a:r>
                        <a:rPr lang="en-US" sz="1050" dirty="0">
                          <a:effectLst/>
                        </a:rPr>
                        <a:t>fake</a:t>
                      </a:r>
                      <a:endParaRPr lang="en-US" sz="1050" dirty="0">
                        <a:effectLst/>
                        <a:latin typeface="Arial" panose="020B0604020202020204" pitchFamily="34" charset="0"/>
                        <a:ea typeface="Arial" panose="020B0604020202020204" pitchFamily="34" charset="0"/>
                      </a:endParaRPr>
                    </a:p>
                  </a:txBody>
                  <a:tcPr marL="45791" marR="45791" marT="0" marB="0" anchor="b">
                    <a:solidFill>
                      <a:srgbClr val="FFFF00"/>
                    </a:solidFill>
                  </a:tcPr>
                </a:tc>
                <a:tc>
                  <a:txBody>
                    <a:bodyPr/>
                    <a:lstStyle/>
                    <a:p>
                      <a:pPr marL="0" marR="0">
                        <a:lnSpc>
                          <a:spcPct val="115000"/>
                        </a:lnSpc>
                        <a:spcBef>
                          <a:spcPts val="0"/>
                        </a:spcBef>
                        <a:spcAft>
                          <a:spcPts val="0"/>
                        </a:spcAft>
                      </a:pPr>
                      <a:r>
                        <a:rPr lang="en-US" sz="1050" dirty="0">
                          <a:effectLst/>
                        </a:rPr>
                        <a:t>fake</a:t>
                      </a:r>
                      <a:endParaRPr lang="en-US" sz="1050" dirty="0">
                        <a:effectLst/>
                        <a:latin typeface="Arial" panose="020B0604020202020204" pitchFamily="34" charset="0"/>
                        <a:ea typeface="Arial" panose="020B0604020202020204" pitchFamily="34" charset="0"/>
                      </a:endParaRPr>
                    </a:p>
                  </a:txBody>
                  <a:tcPr marL="45791" marR="45791" marT="0" marB="0" anchor="b">
                    <a:lnR w="12700" cap="flat" cmpd="sng" algn="ctr">
                      <a:solidFill>
                        <a:schemeClr val="tx1"/>
                      </a:solidFill>
                      <a:prstDash val="solid"/>
                      <a:round/>
                      <a:headEnd type="none" w="med" len="med"/>
                      <a:tailEnd type="none" w="med" len="med"/>
                    </a:lnR>
                    <a:solidFill>
                      <a:srgbClr val="FFFF00"/>
                    </a:solidFill>
                  </a:tcPr>
                </a:tc>
                <a:extLst>
                  <a:ext uri="{0D108BD9-81ED-4DB2-BD59-A6C34878D82A}">
                    <a16:rowId xmlns:a16="http://schemas.microsoft.com/office/drawing/2014/main" val="4141584884"/>
                  </a:ext>
                </a:extLst>
              </a:tr>
              <a:tr h="177532">
                <a:tc>
                  <a:txBody>
                    <a:bodyPr/>
                    <a:lstStyle/>
                    <a:p>
                      <a:pPr marL="0" marR="0" algn="r">
                        <a:lnSpc>
                          <a:spcPct val="115000"/>
                        </a:lnSpc>
                        <a:spcBef>
                          <a:spcPts val="0"/>
                        </a:spcBef>
                        <a:spcAft>
                          <a:spcPts val="0"/>
                        </a:spcAft>
                      </a:pPr>
                      <a:r>
                        <a:rPr lang="en-US" sz="1050" dirty="0">
                          <a:effectLst/>
                        </a:rPr>
                        <a:t>18</a:t>
                      </a:r>
                      <a:endParaRPr lang="en-US" sz="1050" dirty="0">
                        <a:effectLst/>
                        <a:latin typeface="Arial" panose="020B0604020202020204" pitchFamily="34" charset="0"/>
                        <a:ea typeface="Arial" panose="020B0604020202020204" pitchFamily="34" charset="0"/>
                      </a:endParaRPr>
                    </a:p>
                  </a:txBody>
                  <a:tcPr marL="45791" marR="45791"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nSpc>
                          <a:spcPct val="115000"/>
                        </a:lnSpc>
                        <a:spcBef>
                          <a:spcPts val="0"/>
                        </a:spcBef>
                        <a:spcAft>
                          <a:spcPts val="0"/>
                        </a:spcAft>
                      </a:pPr>
                      <a:r>
                        <a:rPr lang="en-US" sz="1050" dirty="0">
                          <a:effectLst/>
                        </a:rPr>
                        <a:t>TRUE</a:t>
                      </a:r>
                      <a:endParaRPr lang="en-US" sz="1050" dirty="0">
                        <a:effectLst/>
                        <a:latin typeface="Arial" panose="020B0604020202020204" pitchFamily="34" charset="0"/>
                        <a:ea typeface="Arial" panose="020B0604020202020204" pitchFamily="34" charset="0"/>
                      </a:endParaRPr>
                    </a:p>
                  </a:txBody>
                  <a:tcPr marL="45791" marR="45791"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nSpc>
                          <a:spcPct val="115000"/>
                        </a:lnSpc>
                        <a:spcBef>
                          <a:spcPts val="0"/>
                        </a:spcBef>
                        <a:spcAft>
                          <a:spcPts val="0"/>
                        </a:spcAft>
                      </a:pPr>
                      <a:r>
                        <a:rPr lang="en-US" sz="1050">
                          <a:effectLst/>
                        </a:rPr>
                        <a:t>fake</a:t>
                      </a:r>
                      <a:endParaRPr lang="en-US" sz="1050">
                        <a:effectLst/>
                        <a:latin typeface="Arial" panose="020B0604020202020204" pitchFamily="34" charset="0"/>
                        <a:ea typeface="Arial" panose="020B0604020202020204" pitchFamily="34" charset="0"/>
                      </a:endParaRPr>
                    </a:p>
                  </a:txBody>
                  <a:tcPr marL="45791" marR="45791" marT="0" marB="0" anchor="b">
                    <a:lnL w="12700" cap="flat" cmpd="sng" algn="ctr">
                      <a:solidFill>
                        <a:schemeClr val="tx1"/>
                      </a:solidFill>
                      <a:prstDash val="solid"/>
                      <a:round/>
                      <a:headEnd type="none" w="med" len="med"/>
                      <a:tailEnd type="none" w="med" len="med"/>
                    </a:lnL>
                    <a:solidFill>
                      <a:srgbClr val="FFFF00"/>
                    </a:solidFill>
                  </a:tcPr>
                </a:tc>
                <a:tc>
                  <a:txBody>
                    <a:bodyPr/>
                    <a:lstStyle/>
                    <a:p>
                      <a:pPr marL="0" marR="0">
                        <a:lnSpc>
                          <a:spcPct val="115000"/>
                        </a:lnSpc>
                        <a:spcBef>
                          <a:spcPts val="0"/>
                        </a:spcBef>
                        <a:spcAft>
                          <a:spcPts val="0"/>
                        </a:spcAft>
                      </a:pPr>
                      <a:r>
                        <a:rPr lang="en-US" sz="1050" dirty="0">
                          <a:effectLst/>
                        </a:rPr>
                        <a:t>fake</a:t>
                      </a:r>
                      <a:endParaRPr lang="en-US" sz="1050" dirty="0">
                        <a:effectLst/>
                        <a:latin typeface="Arial" panose="020B0604020202020204" pitchFamily="34" charset="0"/>
                        <a:ea typeface="Arial" panose="020B0604020202020204" pitchFamily="34" charset="0"/>
                      </a:endParaRPr>
                    </a:p>
                  </a:txBody>
                  <a:tcPr marL="45791" marR="45791" marT="0" marB="0" anchor="b">
                    <a:solidFill>
                      <a:srgbClr val="FFFF00"/>
                    </a:solidFill>
                  </a:tcPr>
                </a:tc>
                <a:tc>
                  <a:txBody>
                    <a:bodyPr/>
                    <a:lstStyle/>
                    <a:p>
                      <a:pPr marL="0" marR="0">
                        <a:lnSpc>
                          <a:spcPct val="115000"/>
                        </a:lnSpc>
                        <a:spcBef>
                          <a:spcPts val="0"/>
                        </a:spcBef>
                        <a:spcAft>
                          <a:spcPts val="0"/>
                        </a:spcAft>
                      </a:pPr>
                      <a:r>
                        <a:rPr lang="en-US" sz="1050" dirty="0">
                          <a:effectLst/>
                        </a:rPr>
                        <a:t>fake</a:t>
                      </a:r>
                      <a:endParaRPr lang="en-US" sz="1050" dirty="0">
                        <a:effectLst/>
                        <a:latin typeface="Arial" panose="020B0604020202020204" pitchFamily="34" charset="0"/>
                        <a:ea typeface="Arial" panose="020B0604020202020204" pitchFamily="34" charset="0"/>
                      </a:endParaRPr>
                    </a:p>
                  </a:txBody>
                  <a:tcPr marL="45791" marR="45791" marT="0" marB="0" anchor="b">
                    <a:solidFill>
                      <a:srgbClr val="FFFF00"/>
                    </a:solidFill>
                  </a:tcPr>
                </a:tc>
                <a:tc>
                  <a:txBody>
                    <a:bodyPr/>
                    <a:lstStyle/>
                    <a:p>
                      <a:pPr marL="0" marR="0">
                        <a:lnSpc>
                          <a:spcPct val="115000"/>
                        </a:lnSpc>
                        <a:spcBef>
                          <a:spcPts val="0"/>
                        </a:spcBef>
                        <a:spcAft>
                          <a:spcPts val="0"/>
                        </a:spcAft>
                      </a:pPr>
                      <a:r>
                        <a:rPr lang="en-US" sz="1050">
                          <a:effectLst/>
                        </a:rPr>
                        <a:t>fake</a:t>
                      </a:r>
                      <a:endParaRPr lang="en-US" sz="1050">
                        <a:effectLst/>
                        <a:latin typeface="Arial" panose="020B0604020202020204" pitchFamily="34" charset="0"/>
                        <a:ea typeface="Arial" panose="020B0604020202020204" pitchFamily="34" charset="0"/>
                      </a:endParaRPr>
                    </a:p>
                  </a:txBody>
                  <a:tcPr marL="45791" marR="45791" marT="0" marB="0" anchor="b">
                    <a:solidFill>
                      <a:srgbClr val="FFFF00"/>
                    </a:solidFill>
                  </a:tcPr>
                </a:tc>
                <a:tc>
                  <a:txBody>
                    <a:bodyPr/>
                    <a:lstStyle/>
                    <a:p>
                      <a:pPr marL="0" marR="0">
                        <a:lnSpc>
                          <a:spcPct val="115000"/>
                        </a:lnSpc>
                        <a:spcBef>
                          <a:spcPts val="0"/>
                        </a:spcBef>
                        <a:spcAft>
                          <a:spcPts val="0"/>
                        </a:spcAft>
                      </a:pPr>
                      <a:r>
                        <a:rPr lang="en-US" sz="1050" dirty="0">
                          <a:effectLst/>
                        </a:rPr>
                        <a:t>fake</a:t>
                      </a:r>
                      <a:endParaRPr lang="en-US" sz="1050" dirty="0">
                        <a:effectLst/>
                        <a:latin typeface="Arial" panose="020B0604020202020204" pitchFamily="34" charset="0"/>
                        <a:ea typeface="Arial" panose="020B0604020202020204" pitchFamily="34" charset="0"/>
                      </a:endParaRPr>
                    </a:p>
                  </a:txBody>
                  <a:tcPr marL="45791" marR="45791" marT="0" marB="0" anchor="b">
                    <a:solidFill>
                      <a:srgbClr val="FFFF00"/>
                    </a:solidFill>
                  </a:tcPr>
                </a:tc>
                <a:tc>
                  <a:txBody>
                    <a:bodyPr/>
                    <a:lstStyle/>
                    <a:p>
                      <a:pPr marL="0" marR="0">
                        <a:lnSpc>
                          <a:spcPct val="115000"/>
                        </a:lnSpc>
                        <a:spcBef>
                          <a:spcPts val="0"/>
                        </a:spcBef>
                        <a:spcAft>
                          <a:spcPts val="0"/>
                        </a:spcAft>
                      </a:pPr>
                      <a:r>
                        <a:rPr lang="en-US" sz="1050" dirty="0">
                          <a:effectLst/>
                        </a:rPr>
                        <a:t>fake</a:t>
                      </a:r>
                      <a:endParaRPr lang="en-US" sz="1050" dirty="0">
                        <a:effectLst/>
                        <a:latin typeface="Arial" panose="020B0604020202020204" pitchFamily="34" charset="0"/>
                        <a:ea typeface="Arial" panose="020B0604020202020204" pitchFamily="34" charset="0"/>
                      </a:endParaRPr>
                    </a:p>
                  </a:txBody>
                  <a:tcPr marL="45791" marR="45791" marT="0" marB="0" anchor="b">
                    <a:solidFill>
                      <a:srgbClr val="FFFF00"/>
                    </a:solidFill>
                  </a:tcPr>
                </a:tc>
                <a:tc>
                  <a:txBody>
                    <a:bodyPr/>
                    <a:lstStyle/>
                    <a:p>
                      <a:pPr marL="0" marR="0">
                        <a:lnSpc>
                          <a:spcPct val="115000"/>
                        </a:lnSpc>
                        <a:spcBef>
                          <a:spcPts val="0"/>
                        </a:spcBef>
                        <a:spcAft>
                          <a:spcPts val="0"/>
                        </a:spcAft>
                      </a:pPr>
                      <a:r>
                        <a:rPr lang="en-US" sz="1050" dirty="0">
                          <a:effectLst/>
                        </a:rPr>
                        <a:t>fake</a:t>
                      </a:r>
                      <a:endParaRPr lang="en-US" sz="1050" dirty="0">
                        <a:effectLst/>
                        <a:latin typeface="Arial" panose="020B0604020202020204" pitchFamily="34" charset="0"/>
                        <a:ea typeface="Arial" panose="020B0604020202020204" pitchFamily="34" charset="0"/>
                      </a:endParaRPr>
                    </a:p>
                  </a:txBody>
                  <a:tcPr marL="45791" marR="45791" marT="0" marB="0" anchor="b">
                    <a:solidFill>
                      <a:srgbClr val="FFFF00"/>
                    </a:solidFill>
                  </a:tcPr>
                </a:tc>
                <a:tc>
                  <a:txBody>
                    <a:bodyPr/>
                    <a:lstStyle/>
                    <a:p>
                      <a:pPr marL="0" marR="0">
                        <a:lnSpc>
                          <a:spcPct val="115000"/>
                        </a:lnSpc>
                        <a:spcBef>
                          <a:spcPts val="0"/>
                        </a:spcBef>
                        <a:spcAft>
                          <a:spcPts val="0"/>
                        </a:spcAft>
                      </a:pPr>
                      <a:r>
                        <a:rPr lang="en-US" sz="1050">
                          <a:effectLst/>
                        </a:rPr>
                        <a:t>fake</a:t>
                      </a:r>
                      <a:endParaRPr lang="en-US" sz="1050">
                        <a:effectLst/>
                        <a:latin typeface="Arial" panose="020B0604020202020204" pitchFamily="34" charset="0"/>
                        <a:ea typeface="Arial" panose="020B0604020202020204" pitchFamily="34" charset="0"/>
                      </a:endParaRPr>
                    </a:p>
                  </a:txBody>
                  <a:tcPr marL="45791" marR="45791" marT="0" marB="0" anchor="b">
                    <a:solidFill>
                      <a:srgbClr val="FFFF00"/>
                    </a:solidFill>
                  </a:tcPr>
                </a:tc>
                <a:tc>
                  <a:txBody>
                    <a:bodyPr/>
                    <a:lstStyle/>
                    <a:p>
                      <a:pPr marL="0" marR="0">
                        <a:lnSpc>
                          <a:spcPct val="115000"/>
                        </a:lnSpc>
                        <a:spcBef>
                          <a:spcPts val="0"/>
                        </a:spcBef>
                        <a:spcAft>
                          <a:spcPts val="0"/>
                        </a:spcAft>
                      </a:pPr>
                      <a:r>
                        <a:rPr lang="en-US" sz="1050" dirty="0">
                          <a:effectLst/>
                        </a:rPr>
                        <a:t>fake</a:t>
                      </a:r>
                      <a:endParaRPr lang="en-US" sz="1050" dirty="0">
                        <a:effectLst/>
                        <a:latin typeface="Arial" panose="020B0604020202020204" pitchFamily="34" charset="0"/>
                        <a:ea typeface="Arial" panose="020B0604020202020204" pitchFamily="34" charset="0"/>
                      </a:endParaRPr>
                    </a:p>
                  </a:txBody>
                  <a:tcPr marL="45791" marR="45791" marT="0" marB="0" anchor="b">
                    <a:solidFill>
                      <a:srgbClr val="FFFF00"/>
                    </a:solidFill>
                  </a:tcPr>
                </a:tc>
                <a:tc>
                  <a:txBody>
                    <a:bodyPr/>
                    <a:lstStyle/>
                    <a:p>
                      <a:pPr marL="0" marR="0">
                        <a:lnSpc>
                          <a:spcPct val="115000"/>
                        </a:lnSpc>
                        <a:spcBef>
                          <a:spcPts val="0"/>
                        </a:spcBef>
                        <a:spcAft>
                          <a:spcPts val="0"/>
                        </a:spcAft>
                      </a:pPr>
                      <a:r>
                        <a:rPr lang="en-US" sz="1050" dirty="0">
                          <a:effectLst/>
                        </a:rPr>
                        <a:t>TRUE</a:t>
                      </a:r>
                      <a:endParaRPr lang="en-US" sz="1050" dirty="0">
                        <a:effectLst/>
                        <a:latin typeface="Arial" panose="020B0604020202020204" pitchFamily="34" charset="0"/>
                        <a:ea typeface="Arial" panose="020B0604020202020204" pitchFamily="34" charset="0"/>
                      </a:endParaRPr>
                    </a:p>
                  </a:txBody>
                  <a:tcPr marL="45791" marR="45791" marT="0" marB="0" anchor="b">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3439897563"/>
                  </a:ext>
                </a:extLst>
              </a:tr>
              <a:tr h="177532">
                <a:tc>
                  <a:txBody>
                    <a:bodyPr/>
                    <a:lstStyle/>
                    <a:p>
                      <a:pPr marL="0" marR="0" algn="r">
                        <a:lnSpc>
                          <a:spcPct val="115000"/>
                        </a:lnSpc>
                        <a:spcBef>
                          <a:spcPts val="0"/>
                        </a:spcBef>
                        <a:spcAft>
                          <a:spcPts val="0"/>
                        </a:spcAft>
                      </a:pPr>
                      <a:r>
                        <a:rPr lang="en-US" sz="1050" dirty="0">
                          <a:effectLst/>
                        </a:rPr>
                        <a:t>19</a:t>
                      </a:r>
                      <a:endParaRPr lang="en-US" sz="1050" dirty="0">
                        <a:effectLst/>
                        <a:latin typeface="Arial" panose="020B0604020202020204" pitchFamily="34" charset="0"/>
                        <a:ea typeface="Arial" panose="020B0604020202020204" pitchFamily="34" charset="0"/>
                      </a:endParaRPr>
                    </a:p>
                  </a:txBody>
                  <a:tcPr marL="45791" marR="45791"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nSpc>
                          <a:spcPct val="115000"/>
                        </a:lnSpc>
                        <a:spcBef>
                          <a:spcPts val="0"/>
                        </a:spcBef>
                        <a:spcAft>
                          <a:spcPts val="0"/>
                        </a:spcAft>
                      </a:pPr>
                      <a:r>
                        <a:rPr lang="en-US" sz="1050" dirty="0">
                          <a:effectLst/>
                        </a:rPr>
                        <a:t>TRUE</a:t>
                      </a:r>
                      <a:endParaRPr lang="en-US" sz="1050" dirty="0">
                        <a:effectLst/>
                        <a:latin typeface="Arial" panose="020B0604020202020204" pitchFamily="34" charset="0"/>
                        <a:ea typeface="Arial" panose="020B0604020202020204" pitchFamily="34" charset="0"/>
                      </a:endParaRPr>
                    </a:p>
                  </a:txBody>
                  <a:tcPr marL="45791" marR="45791"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nSpc>
                          <a:spcPct val="115000"/>
                        </a:lnSpc>
                        <a:spcBef>
                          <a:spcPts val="0"/>
                        </a:spcBef>
                        <a:spcAft>
                          <a:spcPts val="0"/>
                        </a:spcAft>
                      </a:pPr>
                      <a:r>
                        <a:rPr lang="en-US" sz="1050" dirty="0">
                          <a:effectLst/>
                        </a:rPr>
                        <a:t>fake</a:t>
                      </a:r>
                      <a:endParaRPr lang="en-US" sz="1050" dirty="0">
                        <a:effectLst/>
                        <a:latin typeface="Arial" panose="020B0604020202020204" pitchFamily="34" charset="0"/>
                        <a:ea typeface="Arial" panose="020B0604020202020204" pitchFamily="34" charset="0"/>
                      </a:endParaRPr>
                    </a:p>
                  </a:txBody>
                  <a:tcPr marL="45791" marR="45791" marT="0" marB="0" anchor="b">
                    <a:lnL w="12700" cap="flat" cmpd="sng" algn="ctr">
                      <a:solidFill>
                        <a:schemeClr val="tx1"/>
                      </a:solidFill>
                      <a:prstDash val="solid"/>
                      <a:round/>
                      <a:headEnd type="none" w="med" len="med"/>
                      <a:tailEnd type="none" w="med" len="med"/>
                    </a:lnL>
                    <a:solidFill>
                      <a:srgbClr val="FFFF00"/>
                    </a:solidFill>
                  </a:tcPr>
                </a:tc>
                <a:tc>
                  <a:txBody>
                    <a:bodyPr/>
                    <a:lstStyle/>
                    <a:p>
                      <a:pPr marL="0" marR="0">
                        <a:lnSpc>
                          <a:spcPct val="115000"/>
                        </a:lnSpc>
                        <a:spcBef>
                          <a:spcPts val="0"/>
                        </a:spcBef>
                        <a:spcAft>
                          <a:spcPts val="0"/>
                        </a:spcAft>
                      </a:pPr>
                      <a:r>
                        <a:rPr lang="en-US" sz="1050" dirty="0">
                          <a:effectLst/>
                        </a:rPr>
                        <a:t>fake</a:t>
                      </a:r>
                      <a:endParaRPr lang="en-US" sz="1050" dirty="0">
                        <a:effectLst/>
                        <a:latin typeface="Arial" panose="020B0604020202020204" pitchFamily="34" charset="0"/>
                        <a:ea typeface="Arial" panose="020B0604020202020204" pitchFamily="34" charset="0"/>
                      </a:endParaRPr>
                    </a:p>
                  </a:txBody>
                  <a:tcPr marL="45791" marR="45791" marT="0" marB="0" anchor="b">
                    <a:solidFill>
                      <a:srgbClr val="FFFF00"/>
                    </a:solidFill>
                  </a:tcPr>
                </a:tc>
                <a:tc>
                  <a:txBody>
                    <a:bodyPr/>
                    <a:lstStyle/>
                    <a:p>
                      <a:pPr marL="0" marR="0">
                        <a:lnSpc>
                          <a:spcPct val="115000"/>
                        </a:lnSpc>
                        <a:spcBef>
                          <a:spcPts val="0"/>
                        </a:spcBef>
                        <a:spcAft>
                          <a:spcPts val="0"/>
                        </a:spcAft>
                      </a:pPr>
                      <a:r>
                        <a:rPr lang="en-US" sz="1050" dirty="0">
                          <a:effectLst/>
                        </a:rPr>
                        <a:t>fake</a:t>
                      </a:r>
                      <a:endParaRPr lang="en-US" sz="1050" dirty="0">
                        <a:effectLst/>
                        <a:latin typeface="Arial" panose="020B0604020202020204" pitchFamily="34" charset="0"/>
                        <a:ea typeface="Arial" panose="020B0604020202020204" pitchFamily="34" charset="0"/>
                      </a:endParaRPr>
                    </a:p>
                  </a:txBody>
                  <a:tcPr marL="45791" marR="45791" marT="0" marB="0" anchor="b">
                    <a:solidFill>
                      <a:srgbClr val="FFFF00"/>
                    </a:solidFill>
                  </a:tcPr>
                </a:tc>
                <a:tc>
                  <a:txBody>
                    <a:bodyPr/>
                    <a:lstStyle/>
                    <a:p>
                      <a:pPr marL="0" marR="0">
                        <a:lnSpc>
                          <a:spcPct val="115000"/>
                        </a:lnSpc>
                        <a:spcBef>
                          <a:spcPts val="0"/>
                        </a:spcBef>
                        <a:spcAft>
                          <a:spcPts val="0"/>
                        </a:spcAft>
                      </a:pPr>
                      <a:r>
                        <a:rPr lang="en-US" sz="1050" dirty="0">
                          <a:effectLst/>
                        </a:rPr>
                        <a:t>fake</a:t>
                      </a:r>
                      <a:endParaRPr lang="en-US" sz="1050" dirty="0">
                        <a:effectLst/>
                        <a:latin typeface="Arial" panose="020B0604020202020204" pitchFamily="34" charset="0"/>
                        <a:ea typeface="Arial" panose="020B0604020202020204" pitchFamily="34" charset="0"/>
                      </a:endParaRPr>
                    </a:p>
                  </a:txBody>
                  <a:tcPr marL="45791" marR="45791" marT="0" marB="0" anchor="b">
                    <a:solidFill>
                      <a:srgbClr val="FFFF00"/>
                    </a:solidFill>
                  </a:tcPr>
                </a:tc>
                <a:tc>
                  <a:txBody>
                    <a:bodyPr/>
                    <a:lstStyle/>
                    <a:p>
                      <a:pPr marL="0" marR="0">
                        <a:lnSpc>
                          <a:spcPct val="115000"/>
                        </a:lnSpc>
                        <a:spcBef>
                          <a:spcPts val="0"/>
                        </a:spcBef>
                        <a:spcAft>
                          <a:spcPts val="0"/>
                        </a:spcAft>
                      </a:pPr>
                      <a:r>
                        <a:rPr lang="en-US" sz="1050" dirty="0">
                          <a:effectLst/>
                        </a:rPr>
                        <a:t>fake</a:t>
                      </a:r>
                      <a:endParaRPr lang="en-US" sz="1050" dirty="0">
                        <a:effectLst/>
                        <a:latin typeface="Arial" panose="020B0604020202020204" pitchFamily="34" charset="0"/>
                        <a:ea typeface="Arial" panose="020B0604020202020204" pitchFamily="34" charset="0"/>
                      </a:endParaRPr>
                    </a:p>
                  </a:txBody>
                  <a:tcPr marL="45791" marR="45791" marT="0" marB="0" anchor="b">
                    <a:solidFill>
                      <a:srgbClr val="FFFF00"/>
                    </a:solidFill>
                  </a:tcPr>
                </a:tc>
                <a:tc>
                  <a:txBody>
                    <a:bodyPr/>
                    <a:lstStyle/>
                    <a:p>
                      <a:pPr marL="0" marR="0">
                        <a:lnSpc>
                          <a:spcPct val="115000"/>
                        </a:lnSpc>
                        <a:spcBef>
                          <a:spcPts val="0"/>
                        </a:spcBef>
                        <a:spcAft>
                          <a:spcPts val="0"/>
                        </a:spcAft>
                      </a:pPr>
                      <a:r>
                        <a:rPr lang="en-US" sz="1050">
                          <a:effectLst/>
                        </a:rPr>
                        <a:t>fake</a:t>
                      </a:r>
                      <a:endParaRPr lang="en-US" sz="1050">
                        <a:effectLst/>
                        <a:latin typeface="Arial" panose="020B0604020202020204" pitchFamily="34" charset="0"/>
                        <a:ea typeface="Arial" panose="020B0604020202020204" pitchFamily="34" charset="0"/>
                      </a:endParaRPr>
                    </a:p>
                  </a:txBody>
                  <a:tcPr marL="45791" marR="45791" marT="0" marB="0" anchor="b">
                    <a:solidFill>
                      <a:srgbClr val="FFFF00"/>
                    </a:solidFill>
                  </a:tcPr>
                </a:tc>
                <a:tc>
                  <a:txBody>
                    <a:bodyPr/>
                    <a:lstStyle/>
                    <a:p>
                      <a:pPr marL="0" marR="0">
                        <a:lnSpc>
                          <a:spcPct val="115000"/>
                        </a:lnSpc>
                        <a:spcBef>
                          <a:spcPts val="0"/>
                        </a:spcBef>
                        <a:spcAft>
                          <a:spcPts val="0"/>
                        </a:spcAft>
                      </a:pPr>
                      <a:r>
                        <a:rPr lang="en-US" sz="1050" dirty="0">
                          <a:effectLst/>
                        </a:rPr>
                        <a:t>fake</a:t>
                      </a:r>
                      <a:endParaRPr lang="en-US" sz="1050" dirty="0">
                        <a:effectLst/>
                        <a:latin typeface="Arial" panose="020B0604020202020204" pitchFamily="34" charset="0"/>
                        <a:ea typeface="Arial" panose="020B0604020202020204" pitchFamily="34" charset="0"/>
                      </a:endParaRPr>
                    </a:p>
                  </a:txBody>
                  <a:tcPr marL="45791" marR="45791" marT="0" marB="0" anchor="b">
                    <a:solidFill>
                      <a:srgbClr val="FFFF00"/>
                    </a:solidFill>
                  </a:tcPr>
                </a:tc>
                <a:tc>
                  <a:txBody>
                    <a:bodyPr/>
                    <a:lstStyle/>
                    <a:p>
                      <a:pPr marL="0" marR="0">
                        <a:lnSpc>
                          <a:spcPct val="115000"/>
                        </a:lnSpc>
                        <a:spcBef>
                          <a:spcPts val="0"/>
                        </a:spcBef>
                        <a:spcAft>
                          <a:spcPts val="0"/>
                        </a:spcAft>
                      </a:pPr>
                      <a:r>
                        <a:rPr lang="en-US" sz="1050" dirty="0">
                          <a:effectLst/>
                        </a:rPr>
                        <a:t>fake</a:t>
                      </a:r>
                      <a:endParaRPr lang="en-US" sz="1050" dirty="0">
                        <a:effectLst/>
                        <a:latin typeface="Arial" panose="020B0604020202020204" pitchFamily="34" charset="0"/>
                        <a:ea typeface="Arial" panose="020B0604020202020204" pitchFamily="34" charset="0"/>
                      </a:endParaRPr>
                    </a:p>
                  </a:txBody>
                  <a:tcPr marL="45791" marR="45791" marT="0" marB="0" anchor="b">
                    <a:solidFill>
                      <a:srgbClr val="FFFF00"/>
                    </a:solidFill>
                  </a:tcPr>
                </a:tc>
                <a:tc>
                  <a:txBody>
                    <a:bodyPr/>
                    <a:lstStyle/>
                    <a:p>
                      <a:pPr marL="0" marR="0">
                        <a:lnSpc>
                          <a:spcPct val="115000"/>
                        </a:lnSpc>
                        <a:spcBef>
                          <a:spcPts val="0"/>
                        </a:spcBef>
                        <a:spcAft>
                          <a:spcPts val="0"/>
                        </a:spcAft>
                      </a:pPr>
                      <a:r>
                        <a:rPr lang="en-US" sz="1050" dirty="0">
                          <a:effectLst/>
                        </a:rPr>
                        <a:t>TRUE</a:t>
                      </a:r>
                      <a:endParaRPr lang="en-US" sz="1050" dirty="0">
                        <a:effectLst/>
                        <a:latin typeface="Arial" panose="020B0604020202020204" pitchFamily="34" charset="0"/>
                        <a:ea typeface="Arial" panose="020B0604020202020204" pitchFamily="34" charset="0"/>
                      </a:endParaRPr>
                    </a:p>
                  </a:txBody>
                  <a:tcPr marL="45791" marR="45791" marT="0" marB="0" anchor="b">
                    <a:noFill/>
                  </a:tcPr>
                </a:tc>
                <a:tc>
                  <a:txBody>
                    <a:bodyPr/>
                    <a:lstStyle/>
                    <a:p>
                      <a:pPr marL="0" marR="0">
                        <a:lnSpc>
                          <a:spcPct val="115000"/>
                        </a:lnSpc>
                        <a:spcBef>
                          <a:spcPts val="0"/>
                        </a:spcBef>
                        <a:spcAft>
                          <a:spcPts val="0"/>
                        </a:spcAft>
                      </a:pPr>
                      <a:r>
                        <a:rPr lang="en-US" sz="1050" dirty="0">
                          <a:effectLst/>
                        </a:rPr>
                        <a:t>fake</a:t>
                      </a:r>
                      <a:endParaRPr lang="en-US" sz="1050" dirty="0">
                        <a:effectLst/>
                        <a:latin typeface="Arial" panose="020B0604020202020204" pitchFamily="34" charset="0"/>
                        <a:ea typeface="Arial" panose="020B0604020202020204" pitchFamily="34" charset="0"/>
                      </a:endParaRPr>
                    </a:p>
                  </a:txBody>
                  <a:tcPr marL="45791" marR="45791" marT="0" marB="0" anchor="b">
                    <a:lnR w="12700" cap="flat" cmpd="sng" algn="ctr">
                      <a:solidFill>
                        <a:schemeClr val="tx1"/>
                      </a:solidFill>
                      <a:prstDash val="solid"/>
                      <a:round/>
                      <a:headEnd type="none" w="med" len="med"/>
                      <a:tailEnd type="none" w="med" len="med"/>
                    </a:lnR>
                    <a:solidFill>
                      <a:srgbClr val="FFFF00"/>
                    </a:solidFill>
                  </a:tcPr>
                </a:tc>
                <a:extLst>
                  <a:ext uri="{0D108BD9-81ED-4DB2-BD59-A6C34878D82A}">
                    <a16:rowId xmlns:a16="http://schemas.microsoft.com/office/drawing/2014/main" val="1280875697"/>
                  </a:ext>
                </a:extLst>
              </a:tr>
              <a:tr h="177532">
                <a:tc>
                  <a:txBody>
                    <a:bodyPr/>
                    <a:lstStyle/>
                    <a:p>
                      <a:pPr marL="0" marR="0" algn="r">
                        <a:lnSpc>
                          <a:spcPct val="115000"/>
                        </a:lnSpc>
                        <a:spcBef>
                          <a:spcPts val="0"/>
                        </a:spcBef>
                        <a:spcAft>
                          <a:spcPts val="0"/>
                        </a:spcAft>
                      </a:pPr>
                      <a:r>
                        <a:rPr lang="en-US" sz="1050" dirty="0">
                          <a:effectLst/>
                        </a:rPr>
                        <a:t>20</a:t>
                      </a:r>
                      <a:endParaRPr lang="en-US" sz="1050" dirty="0">
                        <a:effectLst/>
                        <a:latin typeface="Arial" panose="020B0604020202020204" pitchFamily="34" charset="0"/>
                        <a:ea typeface="Arial" panose="020B0604020202020204" pitchFamily="34" charset="0"/>
                      </a:endParaRPr>
                    </a:p>
                  </a:txBody>
                  <a:tcPr marL="45791" marR="45791"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050" dirty="0">
                          <a:effectLst/>
                        </a:rPr>
                        <a:t>TRUE</a:t>
                      </a:r>
                      <a:endParaRPr lang="en-US" sz="1050" dirty="0">
                        <a:effectLst/>
                        <a:latin typeface="Arial" panose="020B0604020202020204" pitchFamily="34" charset="0"/>
                        <a:ea typeface="Arial" panose="020B0604020202020204" pitchFamily="34" charset="0"/>
                      </a:endParaRPr>
                    </a:p>
                  </a:txBody>
                  <a:tcPr marL="45791" marR="45791"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050" dirty="0">
                          <a:effectLst/>
                        </a:rPr>
                        <a:t>TRUE</a:t>
                      </a:r>
                      <a:endParaRPr lang="en-US" sz="1050" dirty="0">
                        <a:effectLst/>
                        <a:latin typeface="Arial" panose="020B0604020202020204" pitchFamily="34" charset="0"/>
                        <a:ea typeface="Arial" panose="020B0604020202020204" pitchFamily="34" charset="0"/>
                      </a:endParaRPr>
                    </a:p>
                  </a:txBody>
                  <a:tcPr marL="45791" marR="45791" marT="0" marB="0" anchor="b">
                    <a:lnL w="12700" cap="flat" cmpd="sng" algn="ctr">
                      <a:solidFill>
                        <a:schemeClr val="tx1"/>
                      </a:solidFill>
                      <a:prstDash val="solid"/>
                      <a:round/>
                      <a:headEnd type="none" w="med" len="med"/>
                      <a:tailEnd type="none" w="med" len="med"/>
                    </a:lnL>
                    <a:noFill/>
                  </a:tcPr>
                </a:tc>
                <a:tc>
                  <a:txBody>
                    <a:bodyPr/>
                    <a:lstStyle/>
                    <a:p>
                      <a:pPr marL="0" marR="0">
                        <a:lnSpc>
                          <a:spcPct val="115000"/>
                        </a:lnSpc>
                        <a:spcBef>
                          <a:spcPts val="0"/>
                        </a:spcBef>
                        <a:spcAft>
                          <a:spcPts val="0"/>
                        </a:spcAft>
                      </a:pPr>
                      <a:r>
                        <a:rPr lang="en-US" sz="1050" dirty="0">
                          <a:effectLst/>
                        </a:rPr>
                        <a:t>TRUE</a:t>
                      </a:r>
                      <a:endParaRPr lang="en-US" sz="1050" dirty="0">
                        <a:effectLst/>
                        <a:latin typeface="Arial" panose="020B0604020202020204" pitchFamily="34" charset="0"/>
                        <a:ea typeface="Arial" panose="020B0604020202020204" pitchFamily="34" charset="0"/>
                      </a:endParaRPr>
                    </a:p>
                  </a:txBody>
                  <a:tcPr marL="45791" marR="45791" marT="0" marB="0" anchor="b">
                    <a:noFill/>
                  </a:tcPr>
                </a:tc>
                <a:tc>
                  <a:txBody>
                    <a:bodyPr/>
                    <a:lstStyle/>
                    <a:p>
                      <a:pPr marL="0" marR="0">
                        <a:lnSpc>
                          <a:spcPct val="115000"/>
                        </a:lnSpc>
                        <a:spcBef>
                          <a:spcPts val="0"/>
                        </a:spcBef>
                        <a:spcAft>
                          <a:spcPts val="0"/>
                        </a:spcAft>
                      </a:pPr>
                      <a:r>
                        <a:rPr lang="en-US" sz="1050" dirty="0">
                          <a:effectLst/>
                        </a:rPr>
                        <a:t>fake</a:t>
                      </a:r>
                      <a:endParaRPr lang="en-US" sz="1050" dirty="0">
                        <a:effectLst/>
                        <a:latin typeface="Arial" panose="020B0604020202020204" pitchFamily="34" charset="0"/>
                        <a:ea typeface="Arial" panose="020B0604020202020204" pitchFamily="34" charset="0"/>
                      </a:endParaRPr>
                    </a:p>
                  </a:txBody>
                  <a:tcPr marL="45791" marR="45791" marT="0" marB="0" anchor="b">
                    <a:solidFill>
                      <a:srgbClr val="FFFF00"/>
                    </a:solidFill>
                  </a:tcPr>
                </a:tc>
                <a:tc>
                  <a:txBody>
                    <a:bodyPr/>
                    <a:lstStyle/>
                    <a:p>
                      <a:pPr marL="0" marR="0">
                        <a:lnSpc>
                          <a:spcPct val="115000"/>
                        </a:lnSpc>
                        <a:spcBef>
                          <a:spcPts val="0"/>
                        </a:spcBef>
                        <a:spcAft>
                          <a:spcPts val="0"/>
                        </a:spcAft>
                      </a:pPr>
                      <a:r>
                        <a:rPr lang="en-US" sz="1050">
                          <a:effectLst/>
                        </a:rPr>
                        <a:t>fake</a:t>
                      </a:r>
                      <a:endParaRPr lang="en-US" sz="1050">
                        <a:effectLst/>
                        <a:latin typeface="Arial" panose="020B0604020202020204" pitchFamily="34" charset="0"/>
                        <a:ea typeface="Arial" panose="020B0604020202020204" pitchFamily="34" charset="0"/>
                      </a:endParaRPr>
                    </a:p>
                  </a:txBody>
                  <a:tcPr marL="45791" marR="45791" marT="0" marB="0" anchor="b">
                    <a:solidFill>
                      <a:srgbClr val="FFFF00"/>
                    </a:solidFill>
                  </a:tcPr>
                </a:tc>
                <a:tc>
                  <a:txBody>
                    <a:bodyPr/>
                    <a:lstStyle/>
                    <a:p>
                      <a:pPr marL="0" marR="0">
                        <a:lnSpc>
                          <a:spcPct val="115000"/>
                        </a:lnSpc>
                        <a:spcBef>
                          <a:spcPts val="0"/>
                        </a:spcBef>
                        <a:spcAft>
                          <a:spcPts val="0"/>
                        </a:spcAft>
                      </a:pPr>
                      <a:r>
                        <a:rPr lang="en-US" sz="1050" dirty="0">
                          <a:effectLst/>
                        </a:rPr>
                        <a:t>fake</a:t>
                      </a:r>
                      <a:endParaRPr lang="en-US" sz="1050" dirty="0">
                        <a:effectLst/>
                        <a:latin typeface="Arial" panose="020B0604020202020204" pitchFamily="34" charset="0"/>
                        <a:ea typeface="Arial" panose="020B0604020202020204" pitchFamily="34" charset="0"/>
                      </a:endParaRPr>
                    </a:p>
                  </a:txBody>
                  <a:tcPr marL="45791" marR="45791" marT="0" marB="0" anchor="b">
                    <a:solidFill>
                      <a:srgbClr val="FFFF00"/>
                    </a:solidFill>
                  </a:tcPr>
                </a:tc>
                <a:tc>
                  <a:txBody>
                    <a:bodyPr/>
                    <a:lstStyle/>
                    <a:p>
                      <a:pPr marL="0" marR="0">
                        <a:lnSpc>
                          <a:spcPct val="115000"/>
                        </a:lnSpc>
                        <a:spcBef>
                          <a:spcPts val="0"/>
                        </a:spcBef>
                        <a:spcAft>
                          <a:spcPts val="0"/>
                        </a:spcAft>
                      </a:pPr>
                      <a:r>
                        <a:rPr lang="en-US" sz="1050">
                          <a:effectLst/>
                        </a:rPr>
                        <a:t>fake</a:t>
                      </a:r>
                      <a:endParaRPr lang="en-US" sz="1050">
                        <a:effectLst/>
                        <a:latin typeface="Arial" panose="020B0604020202020204" pitchFamily="34" charset="0"/>
                        <a:ea typeface="Arial" panose="020B0604020202020204" pitchFamily="34" charset="0"/>
                      </a:endParaRPr>
                    </a:p>
                  </a:txBody>
                  <a:tcPr marL="45791" marR="45791" marT="0" marB="0" anchor="b">
                    <a:solidFill>
                      <a:srgbClr val="FFFF00"/>
                    </a:solidFill>
                  </a:tcPr>
                </a:tc>
                <a:tc>
                  <a:txBody>
                    <a:bodyPr/>
                    <a:lstStyle/>
                    <a:p>
                      <a:pPr marL="0" marR="0">
                        <a:lnSpc>
                          <a:spcPct val="115000"/>
                        </a:lnSpc>
                        <a:spcBef>
                          <a:spcPts val="0"/>
                        </a:spcBef>
                        <a:spcAft>
                          <a:spcPts val="0"/>
                        </a:spcAft>
                      </a:pPr>
                      <a:r>
                        <a:rPr lang="en-US" sz="1050" dirty="0">
                          <a:effectLst/>
                        </a:rPr>
                        <a:t>TRUE</a:t>
                      </a:r>
                      <a:endParaRPr lang="en-US" sz="1050" dirty="0">
                        <a:effectLst/>
                        <a:latin typeface="Arial" panose="020B0604020202020204" pitchFamily="34" charset="0"/>
                        <a:ea typeface="Arial" panose="020B0604020202020204" pitchFamily="34" charset="0"/>
                      </a:endParaRPr>
                    </a:p>
                  </a:txBody>
                  <a:tcPr marL="45791" marR="45791" marT="0" marB="0" anchor="b">
                    <a:noFill/>
                  </a:tcPr>
                </a:tc>
                <a:tc>
                  <a:txBody>
                    <a:bodyPr/>
                    <a:lstStyle/>
                    <a:p>
                      <a:pPr marL="0" marR="0">
                        <a:lnSpc>
                          <a:spcPct val="115000"/>
                        </a:lnSpc>
                        <a:spcBef>
                          <a:spcPts val="0"/>
                        </a:spcBef>
                        <a:spcAft>
                          <a:spcPts val="0"/>
                        </a:spcAft>
                      </a:pPr>
                      <a:r>
                        <a:rPr lang="en-US" sz="1050" dirty="0">
                          <a:effectLst/>
                        </a:rPr>
                        <a:t>TRUE</a:t>
                      </a:r>
                      <a:endParaRPr lang="en-US" sz="1050" dirty="0">
                        <a:effectLst/>
                        <a:latin typeface="Arial" panose="020B0604020202020204" pitchFamily="34" charset="0"/>
                        <a:ea typeface="Arial" panose="020B0604020202020204" pitchFamily="34" charset="0"/>
                      </a:endParaRPr>
                    </a:p>
                  </a:txBody>
                  <a:tcPr marL="45791" marR="45791" marT="0" marB="0" anchor="b">
                    <a:noFill/>
                  </a:tcPr>
                </a:tc>
                <a:tc>
                  <a:txBody>
                    <a:bodyPr/>
                    <a:lstStyle/>
                    <a:p>
                      <a:pPr marL="0" marR="0">
                        <a:lnSpc>
                          <a:spcPct val="115000"/>
                        </a:lnSpc>
                        <a:spcBef>
                          <a:spcPts val="0"/>
                        </a:spcBef>
                        <a:spcAft>
                          <a:spcPts val="0"/>
                        </a:spcAft>
                      </a:pPr>
                      <a:r>
                        <a:rPr lang="en-US" sz="1050" dirty="0">
                          <a:effectLst/>
                        </a:rPr>
                        <a:t>fake</a:t>
                      </a:r>
                      <a:endParaRPr lang="en-US" sz="1050" dirty="0">
                        <a:effectLst/>
                        <a:latin typeface="Arial" panose="020B0604020202020204" pitchFamily="34" charset="0"/>
                        <a:ea typeface="Arial" panose="020B0604020202020204" pitchFamily="34" charset="0"/>
                      </a:endParaRPr>
                    </a:p>
                  </a:txBody>
                  <a:tcPr marL="45791" marR="45791" marT="0" marB="0" anchor="b">
                    <a:solidFill>
                      <a:srgbClr val="FFFF00"/>
                    </a:solidFill>
                  </a:tcPr>
                </a:tc>
                <a:tc>
                  <a:txBody>
                    <a:bodyPr/>
                    <a:lstStyle/>
                    <a:p>
                      <a:pPr marL="0" marR="0">
                        <a:lnSpc>
                          <a:spcPct val="115000"/>
                        </a:lnSpc>
                        <a:spcBef>
                          <a:spcPts val="0"/>
                        </a:spcBef>
                        <a:spcAft>
                          <a:spcPts val="0"/>
                        </a:spcAft>
                      </a:pPr>
                      <a:r>
                        <a:rPr lang="en-US" sz="1050" dirty="0">
                          <a:effectLst/>
                        </a:rPr>
                        <a:t>fake</a:t>
                      </a:r>
                      <a:endParaRPr lang="en-US" sz="1050" dirty="0">
                        <a:effectLst/>
                        <a:latin typeface="Arial" panose="020B0604020202020204" pitchFamily="34" charset="0"/>
                        <a:ea typeface="Arial" panose="020B0604020202020204" pitchFamily="34" charset="0"/>
                      </a:endParaRPr>
                    </a:p>
                  </a:txBody>
                  <a:tcPr marL="45791" marR="45791" marT="0" marB="0" anchor="b">
                    <a:lnR w="12700" cap="flat" cmpd="sng" algn="ctr">
                      <a:solidFill>
                        <a:schemeClr val="tx1"/>
                      </a:solidFill>
                      <a:prstDash val="solid"/>
                      <a:round/>
                      <a:headEnd type="none" w="med" len="med"/>
                      <a:tailEnd type="none" w="med" len="med"/>
                    </a:lnR>
                    <a:solidFill>
                      <a:srgbClr val="FFFF00"/>
                    </a:solidFill>
                  </a:tcPr>
                </a:tc>
                <a:extLst>
                  <a:ext uri="{0D108BD9-81ED-4DB2-BD59-A6C34878D82A}">
                    <a16:rowId xmlns:a16="http://schemas.microsoft.com/office/drawing/2014/main" val="847107174"/>
                  </a:ext>
                </a:extLst>
              </a:tr>
              <a:tr h="203282">
                <a:tc gridSpan="2">
                  <a:txBody>
                    <a:bodyPr/>
                    <a:lstStyle/>
                    <a:p>
                      <a:pPr marL="0" marR="0" algn="r">
                        <a:lnSpc>
                          <a:spcPct val="115000"/>
                        </a:lnSpc>
                        <a:spcBef>
                          <a:spcPts val="0"/>
                        </a:spcBef>
                        <a:spcAft>
                          <a:spcPts val="0"/>
                        </a:spcAft>
                      </a:pPr>
                      <a:r>
                        <a:rPr lang="en-US" sz="1050" dirty="0">
                          <a:effectLst/>
                        </a:rPr>
                        <a:t>Accuracy</a:t>
                      </a:r>
                      <a:endParaRPr lang="en-US" sz="1050" dirty="0">
                        <a:effectLst/>
                        <a:latin typeface="Arial" panose="020B0604020202020204" pitchFamily="34" charset="0"/>
                        <a:ea typeface="Arial" panose="020B0604020202020204" pitchFamily="34" charset="0"/>
                      </a:endParaRPr>
                    </a:p>
                  </a:txBody>
                  <a:tcPr marL="45791" marR="45791"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0" marR="0" algn="r">
                        <a:lnSpc>
                          <a:spcPct val="115000"/>
                        </a:lnSpc>
                        <a:spcBef>
                          <a:spcPts val="0"/>
                        </a:spcBef>
                        <a:spcAft>
                          <a:spcPts val="0"/>
                        </a:spcAft>
                      </a:pPr>
                      <a:r>
                        <a:rPr lang="en-US" sz="1050" b="1" dirty="0">
                          <a:effectLst/>
                        </a:rPr>
                        <a:t>0.45</a:t>
                      </a:r>
                      <a:endParaRPr lang="en-US" sz="1050" b="1" dirty="0">
                        <a:effectLst/>
                        <a:latin typeface="Arial" panose="020B0604020202020204" pitchFamily="34" charset="0"/>
                        <a:ea typeface="Arial" panose="020B0604020202020204" pitchFamily="34" charset="0"/>
                      </a:endParaRPr>
                    </a:p>
                  </a:txBody>
                  <a:tcPr marL="45791" marR="45791" marT="0"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050" b="1" dirty="0">
                          <a:effectLst/>
                        </a:rPr>
                        <a:t>0.45</a:t>
                      </a:r>
                      <a:endParaRPr lang="en-US" sz="1050" b="1" dirty="0">
                        <a:effectLst/>
                        <a:latin typeface="Arial" panose="020B0604020202020204" pitchFamily="34" charset="0"/>
                        <a:ea typeface="Arial" panose="020B0604020202020204" pitchFamily="34" charset="0"/>
                      </a:endParaRPr>
                    </a:p>
                  </a:txBody>
                  <a:tcPr marL="45791" marR="45791" marT="0" marB="0" anchor="b">
                    <a:lnB w="12700" cap="flat" cmpd="sng" algn="ctr">
                      <a:solidFill>
                        <a:schemeClr val="tx1"/>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050" b="1" dirty="0">
                          <a:effectLst/>
                        </a:rPr>
                        <a:t>0.5</a:t>
                      </a:r>
                      <a:endParaRPr lang="en-US" sz="1050" b="1" dirty="0">
                        <a:effectLst/>
                        <a:latin typeface="Arial" panose="020B0604020202020204" pitchFamily="34" charset="0"/>
                        <a:ea typeface="Arial" panose="020B0604020202020204" pitchFamily="34" charset="0"/>
                      </a:endParaRPr>
                    </a:p>
                  </a:txBody>
                  <a:tcPr marL="45791" marR="45791" marT="0" marB="0" anchor="b">
                    <a:lnB w="12700" cap="flat" cmpd="sng" algn="ctr">
                      <a:solidFill>
                        <a:schemeClr val="tx1"/>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050" b="1" dirty="0">
                          <a:effectLst/>
                        </a:rPr>
                        <a:t>0.5</a:t>
                      </a:r>
                      <a:endParaRPr lang="en-US" sz="1050" b="1" dirty="0">
                        <a:effectLst/>
                        <a:latin typeface="Arial" panose="020B0604020202020204" pitchFamily="34" charset="0"/>
                        <a:ea typeface="Arial" panose="020B0604020202020204" pitchFamily="34" charset="0"/>
                      </a:endParaRPr>
                    </a:p>
                  </a:txBody>
                  <a:tcPr marL="45791" marR="45791" marT="0" marB="0" anchor="b">
                    <a:lnB w="12700" cap="flat" cmpd="sng" algn="ctr">
                      <a:solidFill>
                        <a:schemeClr val="tx1"/>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050" b="1">
                          <a:effectLst/>
                        </a:rPr>
                        <a:t>0.5</a:t>
                      </a:r>
                      <a:endParaRPr lang="en-US" sz="1050" b="1">
                        <a:effectLst/>
                        <a:latin typeface="Arial" panose="020B0604020202020204" pitchFamily="34" charset="0"/>
                        <a:ea typeface="Arial" panose="020B0604020202020204" pitchFamily="34" charset="0"/>
                      </a:endParaRPr>
                    </a:p>
                  </a:txBody>
                  <a:tcPr marL="45791" marR="45791" marT="0" marB="0" anchor="b">
                    <a:lnB w="12700" cap="flat" cmpd="sng" algn="ctr">
                      <a:solidFill>
                        <a:schemeClr val="tx1"/>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050" b="1" dirty="0">
                          <a:effectLst/>
                        </a:rPr>
                        <a:t>0.55</a:t>
                      </a:r>
                      <a:endParaRPr lang="en-US" sz="1050" b="1" dirty="0">
                        <a:effectLst/>
                        <a:latin typeface="Arial" panose="020B0604020202020204" pitchFamily="34" charset="0"/>
                        <a:ea typeface="Arial" panose="020B0604020202020204" pitchFamily="34" charset="0"/>
                      </a:endParaRPr>
                    </a:p>
                  </a:txBody>
                  <a:tcPr marL="45791" marR="45791" marT="0" marB="0" anchor="b">
                    <a:lnB w="12700" cap="flat" cmpd="sng" algn="ctr">
                      <a:solidFill>
                        <a:schemeClr val="tx1"/>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050" b="1" dirty="0">
                          <a:effectLst/>
                        </a:rPr>
                        <a:t>0.55</a:t>
                      </a:r>
                      <a:endParaRPr lang="en-US" sz="1050" b="1" dirty="0">
                        <a:effectLst/>
                        <a:latin typeface="Arial" panose="020B0604020202020204" pitchFamily="34" charset="0"/>
                        <a:ea typeface="Arial" panose="020B0604020202020204" pitchFamily="34" charset="0"/>
                      </a:endParaRPr>
                    </a:p>
                  </a:txBody>
                  <a:tcPr marL="45791" marR="45791" marT="0" marB="0" anchor="b">
                    <a:lnB w="12700" cap="flat" cmpd="sng" algn="ctr">
                      <a:solidFill>
                        <a:schemeClr val="tx1"/>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050" b="1">
                          <a:effectLst/>
                        </a:rPr>
                        <a:t>0.55</a:t>
                      </a:r>
                      <a:endParaRPr lang="en-US" sz="1050" b="1">
                        <a:effectLst/>
                        <a:latin typeface="Arial" panose="020B0604020202020204" pitchFamily="34" charset="0"/>
                        <a:ea typeface="Arial" panose="020B0604020202020204" pitchFamily="34" charset="0"/>
                      </a:endParaRPr>
                    </a:p>
                  </a:txBody>
                  <a:tcPr marL="45791" marR="45791" marT="0" marB="0" anchor="b">
                    <a:lnB w="12700" cap="flat" cmpd="sng" algn="ctr">
                      <a:solidFill>
                        <a:schemeClr val="tx1"/>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050" b="1" dirty="0">
                          <a:effectLst/>
                        </a:rPr>
                        <a:t>0.5</a:t>
                      </a:r>
                      <a:endParaRPr lang="en-US" sz="1050" b="1" dirty="0">
                        <a:effectLst/>
                        <a:latin typeface="Arial" panose="020B0604020202020204" pitchFamily="34" charset="0"/>
                        <a:ea typeface="Arial" panose="020B0604020202020204" pitchFamily="34" charset="0"/>
                      </a:endParaRPr>
                    </a:p>
                  </a:txBody>
                  <a:tcPr marL="45791" marR="45791" marT="0" marB="0" anchor="b">
                    <a:lnB w="12700" cap="flat" cmpd="sng" algn="ctr">
                      <a:solidFill>
                        <a:schemeClr val="tx1"/>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050" b="1" dirty="0">
                          <a:effectLst/>
                        </a:rPr>
                        <a:t>0.55</a:t>
                      </a:r>
                      <a:endParaRPr lang="en-US" sz="1050" b="1" dirty="0">
                        <a:effectLst/>
                        <a:latin typeface="Arial" panose="020B0604020202020204" pitchFamily="34" charset="0"/>
                        <a:ea typeface="Arial" panose="020B0604020202020204" pitchFamily="34" charset="0"/>
                      </a:endParaRPr>
                    </a:p>
                  </a:txBody>
                  <a:tcPr marL="45791" marR="45791" marT="0"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33826488"/>
                  </a:ext>
                </a:extLst>
              </a:tr>
            </a:tbl>
          </a:graphicData>
        </a:graphic>
      </p:graphicFrame>
    </p:spTree>
    <p:extLst>
      <p:ext uri="{BB962C8B-B14F-4D97-AF65-F5344CB8AC3E}">
        <p14:creationId xmlns:p14="http://schemas.microsoft.com/office/powerpoint/2010/main" val="1828462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683878" y="445025"/>
            <a:ext cx="8148422" cy="572700"/>
          </a:xfrm>
        </p:spPr>
        <p:txBody>
          <a:bodyPr/>
          <a:lstStyle/>
          <a:p>
            <a:pPr lvl="0"/>
            <a:r>
              <a:rPr lang="en-US" sz="3600" b="1" dirty="0"/>
              <a:t>Outline</a:t>
            </a:r>
          </a:p>
        </p:txBody>
      </p:sp>
      <p:sp>
        <p:nvSpPr>
          <p:cNvPr id="61" name="Google Shape;61;p14"/>
          <p:cNvSpPr txBox="1">
            <a:spLocks noGrp="1"/>
          </p:cNvSpPr>
          <p:nvPr>
            <p:ph type="body" idx="1"/>
          </p:nvPr>
        </p:nvSpPr>
        <p:spPr>
          <a:xfrm>
            <a:off x="683878" y="1152475"/>
            <a:ext cx="8148421" cy="3416400"/>
          </a:xfrm>
        </p:spPr>
        <p:txBody>
          <a:bodyPr/>
          <a:lstStyle/>
          <a:p>
            <a:pPr lvl="0"/>
            <a:r>
              <a:rPr lang="en-US" dirty="0"/>
              <a:t>Background </a:t>
            </a:r>
          </a:p>
          <a:p>
            <a:pPr lvl="0"/>
            <a:r>
              <a:rPr lang="en-US" dirty="0"/>
              <a:t>Data:</a:t>
            </a:r>
          </a:p>
          <a:p>
            <a:pPr lvl="1"/>
            <a:r>
              <a:rPr lang="en-US" dirty="0"/>
              <a:t>Source:</a:t>
            </a:r>
          </a:p>
          <a:p>
            <a:pPr lvl="1"/>
            <a:r>
              <a:rPr lang="en-US" dirty="0"/>
              <a:t>Size: </a:t>
            </a:r>
          </a:p>
          <a:p>
            <a:r>
              <a:rPr lang="en-US" dirty="0"/>
              <a:t>Data exploration</a:t>
            </a:r>
          </a:p>
          <a:p>
            <a:r>
              <a:rPr lang="en-US" dirty="0"/>
              <a:t>Data cleaning and preprocessing</a:t>
            </a:r>
          </a:p>
          <a:p>
            <a:pPr lvl="0"/>
            <a:r>
              <a:rPr lang="en-US" dirty="0"/>
              <a:t>Statistical testing</a:t>
            </a:r>
          </a:p>
          <a:p>
            <a:pPr lvl="0"/>
            <a:r>
              <a:rPr lang="en-US" dirty="0"/>
              <a:t>Modeling and validation </a:t>
            </a:r>
          </a:p>
          <a:p>
            <a:pPr lvl="0"/>
            <a:r>
              <a:rPr lang="en-US" dirty="0"/>
              <a:t>Conclusion </a:t>
            </a:r>
          </a:p>
          <a:p>
            <a:pPr lvl="0"/>
            <a:r>
              <a:rPr lang="en-US" dirty="0"/>
              <a:t>Recommendation for feature experiment </a:t>
            </a:r>
          </a:p>
          <a:p>
            <a:pPr marL="114300" lvl="0" indent="0">
              <a:buNone/>
            </a:pPr>
            <a:r>
              <a:rPr lang="en-US" dirty="0"/>
              <a:t>  </a:t>
            </a:r>
          </a:p>
        </p:txBody>
      </p:sp>
      <p:sp>
        <p:nvSpPr>
          <p:cNvPr id="2" name="Slide Number Placeholder 1">
            <a:extLst>
              <a:ext uri="{FF2B5EF4-FFF2-40B4-BE49-F238E27FC236}">
                <a16:creationId xmlns:a16="http://schemas.microsoft.com/office/drawing/2014/main" id="{53B93230-3719-46BE-A9CE-93FD3BDF318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a:t>
            </a:fld>
            <a:endParaRPr lang="e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ED33F-2764-4E2F-A609-DAB6EFB2401D}"/>
              </a:ext>
            </a:extLst>
          </p:cNvPr>
          <p:cNvSpPr>
            <a:spLocks noGrp="1"/>
          </p:cNvSpPr>
          <p:nvPr>
            <p:ph type="title"/>
          </p:nvPr>
        </p:nvSpPr>
        <p:spPr/>
        <p:txBody>
          <a:bodyPr/>
          <a:lstStyle/>
          <a:p>
            <a:r>
              <a:rPr lang="en-US" b="1" dirty="0"/>
              <a:t>Conclusion</a:t>
            </a:r>
          </a:p>
        </p:txBody>
      </p:sp>
      <p:sp>
        <p:nvSpPr>
          <p:cNvPr id="3" name="Text Placeholder 2">
            <a:extLst>
              <a:ext uri="{FF2B5EF4-FFF2-40B4-BE49-F238E27FC236}">
                <a16:creationId xmlns:a16="http://schemas.microsoft.com/office/drawing/2014/main" id="{46A3E2DE-6A01-424D-89CA-A5D48655F2C9}"/>
              </a:ext>
            </a:extLst>
          </p:cNvPr>
          <p:cNvSpPr>
            <a:spLocks noGrp="1"/>
          </p:cNvSpPr>
          <p:nvPr>
            <p:ph type="body" idx="1"/>
          </p:nvPr>
        </p:nvSpPr>
        <p:spPr/>
        <p:txBody>
          <a:bodyPr/>
          <a:lstStyle/>
          <a:p>
            <a:r>
              <a:rPr lang="en-US" dirty="0"/>
              <a:t>Given the limited number of the testing data from Snopes, the conclusion about model performance is not the same as that of split test data in all the case. Here, Naïve Bayes models had relatively higher accuracy than that of logistic regression. </a:t>
            </a:r>
          </a:p>
          <a:p>
            <a:r>
              <a:rPr lang="en-US" dirty="0"/>
              <a:t>The models trained on the basis of the news text still have better accuracy than models trained on the title of the news. </a:t>
            </a:r>
            <a:endParaRPr lang="en-US" b="1" dirty="0"/>
          </a:p>
          <a:p>
            <a:pPr marL="114300" indent="0">
              <a:buNone/>
            </a:pPr>
            <a:endParaRPr lang="en-US" dirty="0"/>
          </a:p>
        </p:txBody>
      </p:sp>
      <p:sp>
        <p:nvSpPr>
          <p:cNvPr id="4" name="Slide Number Placeholder 3">
            <a:extLst>
              <a:ext uri="{FF2B5EF4-FFF2-40B4-BE49-F238E27FC236}">
                <a16:creationId xmlns:a16="http://schemas.microsoft.com/office/drawing/2014/main" id="{5887610E-CE2C-45CE-87E8-8FDBCCA1AE9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20</a:t>
            </a:fld>
            <a:endParaRPr lang="en"/>
          </a:p>
        </p:txBody>
      </p:sp>
    </p:spTree>
    <p:extLst>
      <p:ext uri="{BB962C8B-B14F-4D97-AF65-F5344CB8AC3E}">
        <p14:creationId xmlns:p14="http://schemas.microsoft.com/office/powerpoint/2010/main" val="3828377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2E5ED-725D-4E6E-9B51-DB3CCD2B137E}"/>
              </a:ext>
            </a:extLst>
          </p:cNvPr>
          <p:cNvSpPr>
            <a:spLocks noGrp="1"/>
          </p:cNvSpPr>
          <p:nvPr>
            <p:ph type="title"/>
          </p:nvPr>
        </p:nvSpPr>
        <p:spPr/>
        <p:txBody>
          <a:bodyPr/>
          <a:lstStyle/>
          <a:p>
            <a:r>
              <a:rPr lang="en-US" dirty="0"/>
              <a:t>Recommendation for feature experiment</a:t>
            </a:r>
          </a:p>
        </p:txBody>
      </p:sp>
      <p:sp>
        <p:nvSpPr>
          <p:cNvPr id="3" name="Text Placeholder 2">
            <a:extLst>
              <a:ext uri="{FF2B5EF4-FFF2-40B4-BE49-F238E27FC236}">
                <a16:creationId xmlns:a16="http://schemas.microsoft.com/office/drawing/2014/main" id="{0B4401E2-93EA-41C5-A747-82AA0DCB8860}"/>
              </a:ext>
            </a:extLst>
          </p:cNvPr>
          <p:cNvSpPr>
            <a:spLocks noGrp="1"/>
          </p:cNvSpPr>
          <p:nvPr>
            <p:ph type="body" idx="1"/>
          </p:nvPr>
        </p:nvSpPr>
        <p:spPr/>
        <p:txBody>
          <a:bodyPr/>
          <a:lstStyle/>
          <a:p>
            <a:r>
              <a:rPr lang="en-US" b="1" dirty="0"/>
              <a:t>Further recommended experiment </a:t>
            </a:r>
            <a:r>
              <a:rPr lang="en-US" dirty="0"/>
              <a:t>: </a:t>
            </a:r>
          </a:p>
          <a:p>
            <a:pPr lvl="1"/>
            <a:r>
              <a:rPr lang="en-US" sz="1800" dirty="0"/>
              <a:t>using pre-trained word embedding models (using spacy or </a:t>
            </a:r>
            <a:r>
              <a:rPr lang="en-US" sz="1800" dirty="0" err="1"/>
              <a:t>gensim</a:t>
            </a:r>
            <a:r>
              <a:rPr lang="en-US" sz="1800" dirty="0"/>
              <a:t> libraries), </a:t>
            </a:r>
          </a:p>
          <a:p>
            <a:pPr lvl="1"/>
            <a:r>
              <a:rPr lang="en-US" sz="1800" dirty="0"/>
              <a:t>using a different word embedding techniques such as doc2vec, skip gram (other type of word2vec), Fast Text, or </a:t>
            </a:r>
            <a:r>
              <a:rPr lang="en-US" sz="1800" dirty="0" err="1"/>
              <a:t>GloVe</a:t>
            </a:r>
            <a:r>
              <a:rPr lang="en-US" sz="1800" dirty="0"/>
              <a:t>. </a:t>
            </a:r>
          </a:p>
          <a:p>
            <a:pPr lvl="1"/>
            <a:r>
              <a:rPr lang="en-US" sz="1800" dirty="0"/>
              <a:t>Validate with mode data from Snopes or other news sources.</a:t>
            </a:r>
          </a:p>
          <a:p>
            <a:pPr marL="114300" indent="0">
              <a:buNone/>
            </a:pPr>
            <a:endParaRPr lang="en-US" dirty="0"/>
          </a:p>
        </p:txBody>
      </p:sp>
      <p:sp>
        <p:nvSpPr>
          <p:cNvPr id="4" name="Slide Number Placeholder 3">
            <a:extLst>
              <a:ext uri="{FF2B5EF4-FFF2-40B4-BE49-F238E27FC236}">
                <a16:creationId xmlns:a16="http://schemas.microsoft.com/office/drawing/2014/main" id="{64B6ACA5-E22C-4FB0-9C19-39C73D485E6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21</a:t>
            </a:fld>
            <a:endParaRPr lang="en"/>
          </a:p>
        </p:txBody>
      </p:sp>
    </p:spTree>
    <p:extLst>
      <p:ext uri="{BB962C8B-B14F-4D97-AF65-F5344CB8AC3E}">
        <p14:creationId xmlns:p14="http://schemas.microsoft.com/office/powerpoint/2010/main" val="2914731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230521"/>
            <a:ext cx="8520600" cy="630454"/>
          </a:xfrm>
        </p:spPr>
        <p:txBody>
          <a:bodyPr/>
          <a:lstStyle/>
          <a:p>
            <a:pPr lvl="0"/>
            <a:r>
              <a:rPr lang="en-US" sz="3600" b="1" dirty="0"/>
              <a:t>Background </a:t>
            </a:r>
          </a:p>
        </p:txBody>
      </p:sp>
      <p:sp>
        <p:nvSpPr>
          <p:cNvPr id="67" name="Google Shape;67;p15"/>
          <p:cNvSpPr txBox="1">
            <a:spLocks noGrp="1"/>
          </p:cNvSpPr>
          <p:nvPr>
            <p:ph type="body" idx="1"/>
          </p:nvPr>
        </p:nvSpPr>
        <p:spPr>
          <a:xfrm>
            <a:off x="311700" y="1029661"/>
            <a:ext cx="8520600" cy="3725218"/>
          </a:xfrm>
        </p:spPr>
        <p:txBody>
          <a:bodyPr/>
          <a:lstStyle/>
          <a:p>
            <a:pPr lvl="0"/>
            <a:r>
              <a:rPr lang="en-US" sz="2400" b="1" dirty="0"/>
              <a:t>Objective</a:t>
            </a:r>
            <a:r>
              <a:rPr lang="en-US" sz="2400" dirty="0"/>
              <a:t>: to identify fake and real news based on its content using machine learning techniques. </a:t>
            </a:r>
          </a:p>
          <a:p>
            <a:pPr marL="114300" lvl="0" indent="0">
              <a:buNone/>
            </a:pPr>
            <a:endParaRPr lang="en-US" sz="2400" dirty="0"/>
          </a:p>
          <a:p>
            <a:pPr lvl="0"/>
            <a:r>
              <a:rPr lang="en-US" sz="2400" b="1" dirty="0"/>
              <a:t>Significance</a:t>
            </a:r>
            <a:r>
              <a:rPr lang="en-US" sz="2400" dirty="0"/>
              <a:t>:</a:t>
            </a:r>
          </a:p>
          <a:p>
            <a:pPr lvl="1"/>
            <a:r>
              <a:rPr lang="en-US" sz="2000" dirty="0"/>
              <a:t>helps news agencies to identify fake news, to falsify it, broadcast the truth and play a role for society.  </a:t>
            </a:r>
          </a:p>
          <a:p>
            <a:pPr lvl="1"/>
            <a:r>
              <a:rPr lang="en-US" sz="2000" dirty="0"/>
              <a:t>reduce/avoid  confusion, wrong decision, misinterpretation and wrong judgment coming as a result of fake news. </a:t>
            </a:r>
          </a:p>
        </p:txBody>
      </p:sp>
      <p:sp>
        <p:nvSpPr>
          <p:cNvPr id="2" name="Slide Number Placeholder 1">
            <a:extLst>
              <a:ext uri="{FF2B5EF4-FFF2-40B4-BE49-F238E27FC236}">
                <a16:creationId xmlns:a16="http://schemas.microsoft.com/office/drawing/2014/main" id="{93DFF669-047E-4DD7-BD49-1E0437A1BE5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p:txBody>
          <a:bodyPr/>
          <a:lstStyle/>
          <a:p>
            <a:pPr lvl="0"/>
            <a:r>
              <a:rPr lang="en-US" sz="3600" b="1" dirty="0"/>
              <a:t>Data Info</a:t>
            </a:r>
          </a:p>
        </p:txBody>
      </p:sp>
      <p:sp>
        <p:nvSpPr>
          <p:cNvPr id="73" name="Google Shape;73;p16"/>
          <p:cNvSpPr txBox="1">
            <a:spLocks noGrp="1"/>
          </p:cNvSpPr>
          <p:nvPr>
            <p:ph type="body" idx="1"/>
          </p:nvPr>
        </p:nvSpPr>
        <p:spPr>
          <a:xfrm>
            <a:off x="311700" y="1185003"/>
            <a:ext cx="8520600" cy="3838625"/>
          </a:xfrm>
        </p:spPr>
        <p:txBody>
          <a:bodyPr/>
          <a:lstStyle/>
          <a:p>
            <a:r>
              <a:rPr lang="en-US" sz="2000" b="1" dirty="0"/>
              <a:t>Source</a:t>
            </a:r>
            <a:r>
              <a:rPr lang="en-US" sz="2000" dirty="0"/>
              <a:t>: from Kaggle in two ‘.csv’ files; fake and true news.</a:t>
            </a:r>
          </a:p>
          <a:p>
            <a:pPr marL="114300" lvl="0" indent="0">
              <a:buNone/>
            </a:pPr>
            <a:r>
              <a:rPr lang="en-US" sz="2000" dirty="0"/>
              <a:t>	</a:t>
            </a:r>
            <a:r>
              <a:rPr lang="en-US" sz="1600" dirty="0"/>
              <a:t>(</a:t>
            </a:r>
            <a:r>
              <a:rPr lang="en-US" sz="1600" dirty="0">
                <a:hlinkClick r:id="rId3"/>
              </a:rPr>
              <a:t>https://www.kaggle.com/clmentbisaillon/fake-and-real-news-dataset</a:t>
            </a:r>
            <a:r>
              <a:rPr lang="en-US" sz="1600" dirty="0"/>
              <a:t>)</a:t>
            </a:r>
          </a:p>
          <a:p>
            <a:pPr lvl="0"/>
            <a:r>
              <a:rPr lang="en-US" sz="2000" b="1" dirty="0"/>
              <a:t>Size</a:t>
            </a:r>
            <a:r>
              <a:rPr lang="en-US" sz="2000" dirty="0"/>
              <a:t>: </a:t>
            </a:r>
          </a:p>
          <a:p>
            <a:pPr lvl="1">
              <a:lnSpc>
                <a:spcPct val="100000"/>
              </a:lnSpc>
            </a:pPr>
            <a:r>
              <a:rPr lang="en-US" sz="2000" dirty="0"/>
              <a:t>Fake news: 23,481 X 4</a:t>
            </a:r>
          </a:p>
          <a:p>
            <a:pPr lvl="1">
              <a:lnSpc>
                <a:spcPct val="100000"/>
              </a:lnSpc>
            </a:pPr>
            <a:r>
              <a:rPr lang="en-US" sz="2000" dirty="0"/>
              <a:t>True news: 21,417 X4</a:t>
            </a:r>
          </a:p>
          <a:p>
            <a:pPr lvl="0"/>
            <a:r>
              <a:rPr lang="en-US" sz="2000" b="1" dirty="0"/>
              <a:t>Columns</a:t>
            </a:r>
            <a:r>
              <a:rPr lang="en-US" sz="2000" dirty="0"/>
              <a:t>: news title, text, subject and date(at which the article was posted)</a:t>
            </a:r>
          </a:p>
          <a:p>
            <a:pPr lvl="0"/>
            <a:r>
              <a:rPr lang="en-US" sz="2000" b="1" dirty="0"/>
              <a:t>Rows</a:t>
            </a:r>
            <a:r>
              <a:rPr lang="en-US" sz="2000" dirty="0"/>
              <a:t>:  unique news articles </a:t>
            </a:r>
          </a:p>
          <a:p>
            <a:pPr lvl="0"/>
            <a:endParaRPr lang="en-US" sz="2000" dirty="0"/>
          </a:p>
        </p:txBody>
      </p:sp>
      <p:sp>
        <p:nvSpPr>
          <p:cNvPr id="2" name="Slide Number Placeholder 1">
            <a:extLst>
              <a:ext uri="{FF2B5EF4-FFF2-40B4-BE49-F238E27FC236}">
                <a16:creationId xmlns:a16="http://schemas.microsoft.com/office/drawing/2014/main" id="{03643649-DDF9-4E29-A363-F4137543E8D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2" name="Title 1">
            <a:extLst>
              <a:ext uri="{FF2B5EF4-FFF2-40B4-BE49-F238E27FC236}">
                <a16:creationId xmlns:a16="http://schemas.microsoft.com/office/drawing/2014/main" id="{5B2443FD-2A27-4F9B-91AC-1483E52CCD99}"/>
              </a:ext>
            </a:extLst>
          </p:cNvPr>
          <p:cNvSpPr>
            <a:spLocks noGrp="1"/>
          </p:cNvSpPr>
          <p:nvPr>
            <p:ph type="title"/>
          </p:nvPr>
        </p:nvSpPr>
        <p:spPr>
          <a:xfrm>
            <a:off x="311700" y="332834"/>
            <a:ext cx="8520600" cy="572700"/>
          </a:xfrm>
        </p:spPr>
        <p:txBody>
          <a:bodyPr/>
          <a:lstStyle/>
          <a:p>
            <a:r>
              <a:rPr lang="en-US" sz="3600" b="1" dirty="0"/>
              <a:t>Exploratory Data Analysis </a:t>
            </a:r>
            <a:endParaRPr lang="en-US" sz="3600" dirty="0"/>
          </a:p>
        </p:txBody>
      </p:sp>
      <p:sp>
        <p:nvSpPr>
          <p:cNvPr id="3" name="Text Placeholder 2">
            <a:extLst>
              <a:ext uri="{FF2B5EF4-FFF2-40B4-BE49-F238E27FC236}">
                <a16:creationId xmlns:a16="http://schemas.microsoft.com/office/drawing/2014/main" id="{A29AC4DF-6197-4BA2-900C-65A0AD7978BF}"/>
              </a:ext>
            </a:extLst>
          </p:cNvPr>
          <p:cNvSpPr>
            <a:spLocks noGrp="1"/>
          </p:cNvSpPr>
          <p:nvPr>
            <p:ph type="body" idx="1"/>
          </p:nvPr>
        </p:nvSpPr>
        <p:spPr>
          <a:xfrm>
            <a:off x="1530524" y="1152474"/>
            <a:ext cx="7301775" cy="3719069"/>
          </a:xfrm>
        </p:spPr>
        <p:txBody>
          <a:bodyPr/>
          <a:lstStyle/>
          <a:p>
            <a:endParaRPr lang="en-US" dirty="0"/>
          </a:p>
          <a:p>
            <a:endParaRPr lang="en-US" dirty="0"/>
          </a:p>
        </p:txBody>
      </p:sp>
      <p:pic>
        <p:nvPicPr>
          <p:cNvPr id="1026" name="Picture 2">
            <a:extLst>
              <a:ext uri="{FF2B5EF4-FFF2-40B4-BE49-F238E27FC236}">
                <a16:creationId xmlns:a16="http://schemas.microsoft.com/office/drawing/2014/main" id="{259FA82B-B334-4FC9-AECD-1E5166F3AC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8351" y="1640240"/>
            <a:ext cx="4909698" cy="3389109"/>
          </a:xfrm>
          <a:prstGeom prst="rect">
            <a:avLst/>
          </a:prstGeom>
          <a:noFill/>
          <a:extLst>
            <a:ext uri="{909E8E84-426E-40DD-AFC4-6F175D3DCCD1}">
              <a14:hiddenFill xmlns:a14="http://schemas.microsoft.com/office/drawing/2010/main">
                <a:solidFill>
                  <a:srgbClr val="FFFFFF"/>
                </a:solidFill>
              </a14:hiddenFill>
            </a:ext>
          </a:extLst>
        </p:spPr>
      </p:pic>
      <p:sp>
        <p:nvSpPr>
          <p:cNvPr id="5" name="Google Shape;67;p15">
            <a:extLst>
              <a:ext uri="{FF2B5EF4-FFF2-40B4-BE49-F238E27FC236}">
                <a16:creationId xmlns:a16="http://schemas.microsoft.com/office/drawing/2014/main" id="{202E9EB9-7571-4E09-B985-C7169D5B878E}"/>
              </a:ext>
            </a:extLst>
          </p:cNvPr>
          <p:cNvSpPr txBox="1">
            <a:spLocks/>
          </p:cNvSpPr>
          <p:nvPr/>
        </p:nvSpPr>
        <p:spPr>
          <a:xfrm>
            <a:off x="434644" y="1152474"/>
            <a:ext cx="5936700" cy="48776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114300" indent="0" algn="ctr">
              <a:buNone/>
            </a:pPr>
            <a:r>
              <a:rPr lang="en-US" sz="2000" dirty="0"/>
              <a:t>Frequency distribution of  fake and  true news </a:t>
            </a:r>
          </a:p>
        </p:txBody>
      </p:sp>
      <p:sp>
        <p:nvSpPr>
          <p:cNvPr id="4" name="Slide Number Placeholder 3">
            <a:extLst>
              <a:ext uri="{FF2B5EF4-FFF2-40B4-BE49-F238E27FC236}">
                <a16:creationId xmlns:a16="http://schemas.microsoft.com/office/drawing/2014/main" id="{20C96B19-6D97-461E-90D9-C64F599599E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2" name="Title 1">
            <a:extLst>
              <a:ext uri="{FF2B5EF4-FFF2-40B4-BE49-F238E27FC236}">
                <a16:creationId xmlns:a16="http://schemas.microsoft.com/office/drawing/2014/main" id="{17B97630-ED5C-4718-A78D-AED5C357798D}"/>
              </a:ext>
            </a:extLst>
          </p:cNvPr>
          <p:cNvSpPr>
            <a:spLocks noGrp="1"/>
          </p:cNvSpPr>
          <p:nvPr>
            <p:ph type="title"/>
          </p:nvPr>
        </p:nvSpPr>
        <p:spPr>
          <a:xfrm>
            <a:off x="381000" y="66903"/>
            <a:ext cx="8520600" cy="486002"/>
          </a:xfrm>
        </p:spPr>
        <p:txBody>
          <a:bodyPr/>
          <a:lstStyle/>
          <a:p>
            <a:r>
              <a:rPr lang="en-US" b="1" dirty="0"/>
              <a:t>Exploratory Data Analysis: </a:t>
            </a:r>
            <a:r>
              <a:rPr lang="en-US" sz="2400" b="1" dirty="0"/>
              <a:t>News subject</a:t>
            </a:r>
            <a:endParaRPr lang="en-US" sz="2400" dirty="0"/>
          </a:p>
        </p:txBody>
      </p:sp>
      <p:sp>
        <p:nvSpPr>
          <p:cNvPr id="3" name="Text Placeholder 2">
            <a:extLst>
              <a:ext uri="{FF2B5EF4-FFF2-40B4-BE49-F238E27FC236}">
                <a16:creationId xmlns:a16="http://schemas.microsoft.com/office/drawing/2014/main" id="{CBE7EA16-5938-4B8C-8C4E-9E1A10D567CF}"/>
              </a:ext>
            </a:extLst>
          </p:cNvPr>
          <p:cNvSpPr>
            <a:spLocks noGrp="1"/>
          </p:cNvSpPr>
          <p:nvPr>
            <p:ph type="body" idx="1"/>
          </p:nvPr>
        </p:nvSpPr>
        <p:spPr>
          <a:xfrm>
            <a:off x="281940" y="4369159"/>
            <a:ext cx="7071360" cy="707438"/>
          </a:xfrm>
        </p:spPr>
        <p:txBody>
          <a:bodyPr/>
          <a:lstStyle/>
          <a:p>
            <a:r>
              <a:rPr lang="en-US" dirty="0"/>
              <a:t>Fake news has six types of subjects </a:t>
            </a:r>
          </a:p>
          <a:p>
            <a:r>
              <a:rPr lang="en-US" dirty="0"/>
              <a:t>True news has two subjects of politics news and world news.</a:t>
            </a:r>
          </a:p>
        </p:txBody>
      </p:sp>
      <p:pic>
        <p:nvPicPr>
          <p:cNvPr id="2050" name="Picture 2">
            <a:extLst>
              <a:ext uri="{FF2B5EF4-FFF2-40B4-BE49-F238E27FC236}">
                <a16:creationId xmlns:a16="http://schemas.microsoft.com/office/drawing/2014/main" id="{B7EE9356-582F-4985-9EAD-318CFF92F8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 y="707437"/>
            <a:ext cx="8450580" cy="3983953"/>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16FB40DA-D7FE-41C5-BA23-905E4A2379F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4E86F-C644-424A-8EFF-8E1CE766E8EC}"/>
              </a:ext>
            </a:extLst>
          </p:cNvPr>
          <p:cNvSpPr>
            <a:spLocks noGrp="1"/>
          </p:cNvSpPr>
          <p:nvPr>
            <p:ph type="title"/>
          </p:nvPr>
        </p:nvSpPr>
        <p:spPr>
          <a:xfrm>
            <a:off x="6493008" y="199432"/>
            <a:ext cx="2468112" cy="913088"/>
          </a:xfrm>
        </p:spPr>
        <p:txBody>
          <a:bodyPr/>
          <a:lstStyle/>
          <a:p>
            <a:r>
              <a:rPr lang="en-US" sz="2400" b="1" dirty="0"/>
              <a:t>Exploring year/month</a:t>
            </a:r>
          </a:p>
        </p:txBody>
      </p:sp>
      <p:sp>
        <p:nvSpPr>
          <p:cNvPr id="3" name="Text Placeholder 2">
            <a:extLst>
              <a:ext uri="{FF2B5EF4-FFF2-40B4-BE49-F238E27FC236}">
                <a16:creationId xmlns:a16="http://schemas.microsoft.com/office/drawing/2014/main" id="{B9E9B867-8D17-44B3-8DAA-58F386CFF829}"/>
              </a:ext>
            </a:extLst>
          </p:cNvPr>
          <p:cNvSpPr>
            <a:spLocks noGrp="1"/>
          </p:cNvSpPr>
          <p:nvPr>
            <p:ph type="body" idx="1"/>
          </p:nvPr>
        </p:nvSpPr>
        <p:spPr>
          <a:xfrm>
            <a:off x="6430560" y="1335567"/>
            <a:ext cx="2611314" cy="2259472"/>
          </a:xfrm>
        </p:spPr>
        <p:txBody>
          <a:bodyPr/>
          <a:lstStyle/>
          <a:p>
            <a:r>
              <a:rPr lang="en-US" dirty="0"/>
              <a:t>Fake:  2015 - 2018 </a:t>
            </a:r>
          </a:p>
          <a:p>
            <a:r>
              <a:rPr lang="en-US" dirty="0"/>
              <a:t>True:  2016 - 2017</a:t>
            </a:r>
          </a:p>
          <a:p>
            <a:r>
              <a:rPr lang="en-US" dirty="0"/>
              <a:t>Larger true news in Sept., Oct., Nov., and Dec.,</a:t>
            </a:r>
          </a:p>
          <a:p>
            <a:pPr marL="114300" indent="0">
              <a:buNone/>
            </a:pPr>
            <a:endParaRPr lang="en-US" dirty="0"/>
          </a:p>
        </p:txBody>
      </p:sp>
      <p:pic>
        <p:nvPicPr>
          <p:cNvPr id="3074" name="Picture 2">
            <a:extLst>
              <a:ext uri="{FF2B5EF4-FFF2-40B4-BE49-F238E27FC236}">
                <a16:creationId xmlns:a16="http://schemas.microsoft.com/office/drawing/2014/main" id="{8C14F5B3-0CCF-4B42-BB49-F8C40EB8E4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6053" y="334689"/>
            <a:ext cx="6064507" cy="464543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595E2D29-C532-49B7-BAC0-58524C20799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spTree>
    <p:extLst>
      <p:ext uri="{BB962C8B-B14F-4D97-AF65-F5344CB8AC3E}">
        <p14:creationId xmlns:p14="http://schemas.microsoft.com/office/powerpoint/2010/main" val="30806803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88484-82D8-4638-B474-B01CB76A9257}"/>
              </a:ext>
            </a:extLst>
          </p:cNvPr>
          <p:cNvSpPr>
            <a:spLocks noGrp="1"/>
          </p:cNvSpPr>
          <p:nvPr>
            <p:ph type="title"/>
          </p:nvPr>
        </p:nvSpPr>
        <p:spPr>
          <a:xfrm>
            <a:off x="447139" y="360641"/>
            <a:ext cx="7959194" cy="572700"/>
          </a:xfrm>
        </p:spPr>
        <p:txBody>
          <a:bodyPr/>
          <a:lstStyle/>
          <a:p>
            <a:r>
              <a:rPr lang="en-US" b="1" dirty="0"/>
              <a:t>Exploring patterns on the title and the text </a:t>
            </a:r>
          </a:p>
        </p:txBody>
      </p:sp>
      <p:sp>
        <p:nvSpPr>
          <p:cNvPr id="3" name="Text Placeholder 2">
            <a:extLst>
              <a:ext uri="{FF2B5EF4-FFF2-40B4-BE49-F238E27FC236}">
                <a16:creationId xmlns:a16="http://schemas.microsoft.com/office/drawing/2014/main" id="{C2622660-B4D7-4D35-944E-79A993A04576}"/>
              </a:ext>
            </a:extLst>
          </p:cNvPr>
          <p:cNvSpPr>
            <a:spLocks noGrp="1"/>
          </p:cNvSpPr>
          <p:nvPr>
            <p:ph type="body" idx="1"/>
          </p:nvPr>
        </p:nvSpPr>
        <p:spPr>
          <a:xfrm>
            <a:off x="1807680" y="1126791"/>
            <a:ext cx="6160662" cy="454535"/>
          </a:xfrm>
        </p:spPr>
        <p:txBody>
          <a:bodyPr/>
          <a:lstStyle/>
          <a:p>
            <a:pPr marL="114300" indent="0">
              <a:buNone/>
            </a:pPr>
            <a:r>
              <a:rPr lang="en-US" dirty="0"/>
              <a:t>Table : Number of news with the specified patterns</a:t>
            </a:r>
          </a:p>
        </p:txBody>
      </p:sp>
      <p:graphicFrame>
        <p:nvGraphicFramePr>
          <p:cNvPr id="4" name="Table 3">
            <a:extLst>
              <a:ext uri="{FF2B5EF4-FFF2-40B4-BE49-F238E27FC236}">
                <a16:creationId xmlns:a16="http://schemas.microsoft.com/office/drawing/2014/main" id="{478DD176-E8C1-4CEB-8649-36337F0CFB78}"/>
              </a:ext>
            </a:extLst>
          </p:cNvPr>
          <p:cNvGraphicFramePr>
            <a:graphicFrameLocks noGrp="1"/>
          </p:cNvGraphicFramePr>
          <p:nvPr>
            <p:extLst>
              <p:ext uri="{D42A27DB-BD31-4B8C-83A1-F6EECF244321}">
                <p14:modId xmlns:p14="http://schemas.microsoft.com/office/powerpoint/2010/main" val="3434334845"/>
              </p:ext>
            </p:extLst>
          </p:nvPr>
        </p:nvGraphicFramePr>
        <p:xfrm>
          <a:off x="1306424" y="1678274"/>
          <a:ext cx="6761811" cy="3104585"/>
        </p:xfrm>
        <a:graphic>
          <a:graphicData uri="http://schemas.openxmlformats.org/drawingml/2006/table">
            <a:tbl>
              <a:tblPr/>
              <a:tblGrid>
                <a:gridCol w="1617193">
                  <a:extLst>
                    <a:ext uri="{9D8B030D-6E8A-4147-A177-3AD203B41FA5}">
                      <a16:colId xmlns:a16="http://schemas.microsoft.com/office/drawing/2014/main" val="1771063886"/>
                    </a:ext>
                  </a:extLst>
                </a:gridCol>
                <a:gridCol w="1074509">
                  <a:extLst>
                    <a:ext uri="{9D8B030D-6E8A-4147-A177-3AD203B41FA5}">
                      <a16:colId xmlns:a16="http://schemas.microsoft.com/office/drawing/2014/main" val="1452843864"/>
                    </a:ext>
                  </a:extLst>
                </a:gridCol>
                <a:gridCol w="1356703">
                  <a:extLst>
                    <a:ext uri="{9D8B030D-6E8A-4147-A177-3AD203B41FA5}">
                      <a16:colId xmlns:a16="http://schemas.microsoft.com/office/drawing/2014/main" val="164396562"/>
                    </a:ext>
                  </a:extLst>
                </a:gridCol>
                <a:gridCol w="1356703">
                  <a:extLst>
                    <a:ext uri="{9D8B030D-6E8A-4147-A177-3AD203B41FA5}">
                      <a16:colId xmlns:a16="http://schemas.microsoft.com/office/drawing/2014/main" val="3205129309"/>
                    </a:ext>
                  </a:extLst>
                </a:gridCol>
                <a:gridCol w="1356703">
                  <a:extLst>
                    <a:ext uri="{9D8B030D-6E8A-4147-A177-3AD203B41FA5}">
                      <a16:colId xmlns:a16="http://schemas.microsoft.com/office/drawing/2014/main" val="4046571691"/>
                    </a:ext>
                  </a:extLst>
                </a:gridCol>
              </a:tblGrid>
              <a:tr h="340711">
                <a:tc rowSpan="2">
                  <a:txBody>
                    <a:bodyPr/>
                    <a:lstStyle/>
                    <a:p>
                      <a:pPr rtl="0" fontAlgn="t">
                        <a:spcBef>
                          <a:spcPts val="0"/>
                        </a:spcBef>
                        <a:spcAft>
                          <a:spcPts val="0"/>
                        </a:spcAft>
                      </a:pPr>
                      <a:r>
                        <a:rPr lang="en-US" sz="1100" b="0" i="0" u="none" strike="noStrike" dirty="0">
                          <a:solidFill>
                            <a:srgbClr val="000000"/>
                          </a:solidFill>
                          <a:effectLst/>
                          <a:latin typeface="Arial" panose="020B0604020202020204" pitchFamily="34" charset="0"/>
                        </a:rPr>
                        <a:t> </a:t>
                      </a:r>
                      <a:endParaRPr lang="en-US" dirty="0">
                        <a:effectLst/>
                      </a:endParaRPr>
                    </a:p>
                    <a:p>
                      <a:pPr rtl="0" fontAlgn="t">
                        <a:spcBef>
                          <a:spcPts val="0"/>
                        </a:spcBef>
                        <a:spcAft>
                          <a:spcPts val="0"/>
                        </a:spcAft>
                      </a:pPr>
                      <a:r>
                        <a:rPr lang="en-US" sz="1100" b="1" i="0" u="none" strike="noStrike" dirty="0">
                          <a:solidFill>
                            <a:srgbClr val="000000"/>
                          </a:solidFill>
                          <a:effectLst/>
                          <a:latin typeface="Arial" panose="020B0604020202020204" pitchFamily="34" charset="0"/>
                        </a:rPr>
                        <a:t>Pattern</a:t>
                      </a:r>
                      <a:endParaRPr lang="en-US"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rtl="0" fontAlgn="t">
                        <a:spcBef>
                          <a:spcPts val="0"/>
                        </a:spcBef>
                        <a:spcAft>
                          <a:spcPts val="0"/>
                        </a:spcAft>
                      </a:pPr>
                      <a:r>
                        <a:rPr lang="en-US" sz="1100" b="1" i="0" u="none" strike="noStrike" dirty="0">
                          <a:solidFill>
                            <a:srgbClr val="000000"/>
                          </a:solidFill>
                          <a:effectLst/>
                          <a:latin typeface="Arial" panose="020B0604020202020204" pitchFamily="34" charset="0"/>
                        </a:rPr>
                        <a:t>Fake news</a:t>
                      </a:r>
                      <a:endParaRPr lang="en-US"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algn="ctr" rtl="0" fontAlgn="t">
                        <a:spcBef>
                          <a:spcPts val="0"/>
                        </a:spcBef>
                        <a:spcAft>
                          <a:spcPts val="0"/>
                        </a:spcAft>
                      </a:pPr>
                      <a:r>
                        <a:rPr lang="en-US" sz="1100" b="1" i="0" u="none" strike="noStrike">
                          <a:solidFill>
                            <a:srgbClr val="000000"/>
                          </a:solidFill>
                          <a:effectLst/>
                          <a:latin typeface="Arial" panose="020B0604020202020204" pitchFamily="34" charset="0"/>
                        </a:rPr>
                        <a:t>True news</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3053310395"/>
                  </a:ext>
                </a:extLst>
              </a:tr>
              <a:tr h="340711">
                <a:tc vMerge="1">
                  <a:txBody>
                    <a:bodyPr/>
                    <a:lstStyle/>
                    <a:p>
                      <a:endParaRPr lang="en-US"/>
                    </a:p>
                  </a:txBody>
                  <a:tcPr/>
                </a:tc>
                <a:tc>
                  <a:txBody>
                    <a:bodyPr/>
                    <a:lstStyle/>
                    <a:p>
                      <a:pPr algn="ctr" rtl="0" fontAlgn="t">
                        <a:spcBef>
                          <a:spcPts val="0"/>
                        </a:spcBef>
                        <a:spcAft>
                          <a:spcPts val="0"/>
                        </a:spcAft>
                      </a:pPr>
                      <a:r>
                        <a:rPr lang="en-US" sz="1100" b="1" i="0" u="none" strike="noStrike">
                          <a:solidFill>
                            <a:srgbClr val="000000"/>
                          </a:solidFill>
                          <a:effectLst/>
                          <a:latin typeface="Arial" panose="020B0604020202020204" pitchFamily="34" charset="0"/>
                        </a:rPr>
                        <a:t>Title</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100" b="1" i="0" u="none" strike="noStrike">
                          <a:solidFill>
                            <a:srgbClr val="000000"/>
                          </a:solidFill>
                          <a:effectLst/>
                          <a:latin typeface="Arial" panose="020B0604020202020204" pitchFamily="34" charset="0"/>
                        </a:rPr>
                        <a:t>Text</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100" b="1" i="0" u="none" strike="noStrike" dirty="0">
                          <a:solidFill>
                            <a:srgbClr val="000000"/>
                          </a:solidFill>
                          <a:effectLst/>
                          <a:latin typeface="Arial" panose="020B0604020202020204" pitchFamily="34" charset="0"/>
                        </a:rPr>
                        <a:t>Title</a:t>
                      </a:r>
                      <a:endParaRPr lang="en-US"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100" b="1" i="0" u="none" strike="noStrike">
                          <a:solidFill>
                            <a:srgbClr val="000000"/>
                          </a:solidFill>
                          <a:effectLst/>
                          <a:latin typeface="Arial" panose="020B0604020202020204" pitchFamily="34" charset="0"/>
                        </a:rPr>
                        <a:t>Text</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16723245"/>
                  </a:ext>
                </a:extLst>
              </a:tr>
              <a:tr h="525753">
                <a:tc>
                  <a:txBody>
                    <a:bodyPr/>
                    <a:lstStyle/>
                    <a:p>
                      <a:pPr rtl="0" fontAlgn="t">
                        <a:spcBef>
                          <a:spcPts val="0"/>
                        </a:spcBef>
                        <a:spcAft>
                          <a:spcPts val="0"/>
                        </a:spcAft>
                      </a:pPr>
                      <a:r>
                        <a:rPr lang="en-US" sz="1100" b="0" i="0" u="none" strike="noStrike" dirty="0">
                          <a:solidFill>
                            <a:srgbClr val="000000"/>
                          </a:solidFill>
                          <a:effectLst/>
                          <a:latin typeface="Arial" panose="020B0604020202020204" pitchFamily="34" charset="0"/>
                        </a:rPr>
                        <a:t>Emoji</a:t>
                      </a:r>
                      <a:endParaRPr lang="en-US"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a:solidFill>
                            <a:srgbClr val="000000"/>
                          </a:solidFill>
                          <a:effectLst/>
                          <a:latin typeface="Arial" panose="020B0604020202020204" pitchFamily="34" charset="0"/>
                        </a:rPr>
                        <a:t>1</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a:solidFill>
                            <a:srgbClr val="000000"/>
                          </a:solidFill>
                          <a:effectLst/>
                          <a:latin typeface="Arial" panose="020B0604020202020204" pitchFamily="34" charset="0"/>
                        </a:rPr>
                        <a:t>0</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a:solidFill>
                            <a:srgbClr val="000000"/>
                          </a:solidFill>
                          <a:effectLst/>
                          <a:latin typeface="Arial" panose="020B0604020202020204" pitchFamily="34" charset="0"/>
                        </a:rPr>
                        <a:t>0</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altLang="ja-JP" sz="1100" b="0" i="0" u="none" strike="noStrike">
                          <a:solidFill>
                            <a:srgbClr val="000000"/>
                          </a:solidFill>
                          <a:effectLst/>
                          <a:latin typeface="Arial" panose="020B0604020202020204" pitchFamily="34" charset="0"/>
                        </a:rPr>
                        <a:t>3(</a:t>
                      </a:r>
                      <a:r>
                        <a:rPr lang="ja-JP" altLang="en-US" sz="1050" b="0" i="0" u="none" strike="noStrike">
                          <a:solidFill>
                            <a:srgbClr val="000000"/>
                          </a:solidFill>
                          <a:effectLst/>
                          <a:latin typeface="Arial" panose="020B0604020202020204" pitchFamily="34" charset="0"/>
                        </a:rPr>
                        <a:t>➡️</a:t>
                      </a:r>
                      <a:r>
                        <a:rPr lang="en-US" altLang="ja-JP" sz="1050" b="0" i="0" u="none" strike="noStrike">
                          <a:solidFill>
                            <a:srgbClr val="000000"/>
                          </a:solidFill>
                          <a:effectLst/>
                          <a:latin typeface="Arial" panose="020B0604020202020204" pitchFamily="34" charset="0"/>
                        </a:rPr>
                        <a:t>, ☑️, '</a:t>
                      </a:r>
                      <a:r>
                        <a:rPr lang="ja-JP" altLang="en-US" sz="1050" b="0" i="0" u="none" strike="noStrike">
                          <a:solidFill>
                            <a:srgbClr val="000000"/>
                          </a:solidFill>
                          <a:effectLst/>
                          <a:latin typeface="Arial" panose="020B0604020202020204" pitchFamily="34" charset="0"/>
                        </a:rPr>
                        <a:t>ツ</a:t>
                      </a:r>
                      <a:r>
                        <a:rPr lang="en-US" altLang="ja-JP" sz="1050" b="0" i="0" u="none" strike="noStrike">
                          <a:solidFill>
                            <a:srgbClr val="000000"/>
                          </a:solidFill>
                          <a:effectLst/>
                          <a:latin typeface="Arial" panose="020B0604020202020204" pitchFamily="34" charset="0"/>
                        </a:rPr>
                        <a:t>')</a:t>
                      </a:r>
                      <a:endParaRPr lang="ja-JP" alt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15030824"/>
                  </a:ext>
                </a:extLst>
              </a:tr>
              <a:tr h="340711">
                <a:tc>
                  <a:txBody>
                    <a:bodyPr/>
                    <a:lstStyle/>
                    <a:p>
                      <a:pPr rtl="0" fontAlgn="t">
                        <a:spcBef>
                          <a:spcPts val="0"/>
                        </a:spcBef>
                        <a:spcAft>
                          <a:spcPts val="0"/>
                        </a:spcAft>
                      </a:pPr>
                      <a:r>
                        <a:rPr lang="en-US" sz="1100" b="0" i="0" u="none" strike="noStrike" dirty="0" err="1">
                          <a:solidFill>
                            <a:srgbClr val="000000"/>
                          </a:solidFill>
                          <a:effectLst/>
                          <a:latin typeface="Arial" panose="020B0604020202020204" pitchFamily="34" charset="0"/>
                        </a:rPr>
                        <a:t>Url</a:t>
                      </a:r>
                      <a:endParaRPr lang="en-US"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a:solidFill>
                            <a:srgbClr val="000000"/>
                          </a:solidFill>
                          <a:effectLst/>
                          <a:latin typeface="Arial" panose="020B0604020202020204" pitchFamily="34" charset="0"/>
                        </a:rPr>
                        <a:t>9</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050" b="0" i="0" u="none" strike="noStrike">
                          <a:solidFill>
                            <a:srgbClr val="000000"/>
                          </a:solidFill>
                          <a:effectLst/>
                          <a:latin typeface="Arial" panose="020B0604020202020204" pitchFamily="34" charset="0"/>
                        </a:rPr>
                        <a:t>3356</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dirty="0">
                          <a:solidFill>
                            <a:srgbClr val="000000"/>
                          </a:solidFill>
                          <a:effectLst/>
                          <a:latin typeface="Arial" panose="020B0604020202020204" pitchFamily="34" charset="0"/>
                        </a:rPr>
                        <a:t>0</a:t>
                      </a:r>
                      <a:endParaRPr lang="en-US"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a:solidFill>
                            <a:srgbClr val="000000"/>
                          </a:solidFill>
                          <a:effectLst/>
                          <a:latin typeface="Arial" panose="020B0604020202020204" pitchFamily="34" charset="0"/>
                        </a:rPr>
                        <a:t>41</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40901526"/>
                  </a:ext>
                </a:extLst>
              </a:tr>
              <a:tr h="340711">
                <a:tc>
                  <a:txBody>
                    <a:bodyPr/>
                    <a:lstStyle/>
                    <a:p>
                      <a:pPr rtl="0" fontAlgn="t">
                        <a:spcBef>
                          <a:spcPts val="0"/>
                        </a:spcBef>
                        <a:spcAft>
                          <a:spcPts val="0"/>
                        </a:spcAft>
                      </a:pPr>
                      <a:r>
                        <a:rPr lang="en-US" sz="1100" b="0" i="0" u="none" strike="noStrike" dirty="0">
                          <a:solidFill>
                            <a:srgbClr val="000000"/>
                          </a:solidFill>
                          <a:effectLst/>
                          <a:latin typeface="Arial" panose="020B0604020202020204" pitchFamily="34" charset="0"/>
                        </a:rPr>
                        <a:t>Tag((#,@,&amp;)</a:t>
                      </a:r>
                      <a:endParaRPr lang="en-US"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050" b="0" i="0" u="none" strike="noStrike" dirty="0">
                          <a:solidFill>
                            <a:srgbClr val="000000"/>
                          </a:solidFill>
                          <a:effectLst/>
                          <a:latin typeface="Arial" panose="020B0604020202020204" pitchFamily="34" charset="0"/>
                        </a:rPr>
                        <a:t>862</a:t>
                      </a:r>
                      <a:endParaRPr lang="en-US"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050" b="0" i="0" u="none" strike="noStrike" dirty="0">
                          <a:solidFill>
                            <a:srgbClr val="000000"/>
                          </a:solidFill>
                          <a:effectLst/>
                          <a:latin typeface="Arial" panose="020B0604020202020204" pitchFamily="34" charset="0"/>
                        </a:rPr>
                        <a:t>7682</a:t>
                      </a:r>
                      <a:endParaRPr lang="en-US"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dirty="0">
                          <a:solidFill>
                            <a:srgbClr val="000000"/>
                          </a:solidFill>
                          <a:effectLst/>
                          <a:latin typeface="Arial" panose="020B0604020202020204" pitchFamily="34" charset="0"/>
                        </a:rPr>
                        <a:t>25</a:t>
                      </a:r>
                      <a:endParaRPr lang="en-US"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050" b="0" i="0" u="none" strike="noStrike">
                          <a:solidFill>
                            <a:srgbClr val="000000"/>
                          </a:solidFill>
                          <a:effectLst/>
                          <a:latin typeface="Arial" panose="020B0604020202020204" pitchFamily="34" charset="0"/>
                        </a:rPr>
                        <a:t>1171</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52971384"/>
                  </a:ext>
                </a:extLst>
              </a:tr>
              <a:tr h="340711">
                <a:tc>
                  <a:txBody>
                    <a:bodyPr/>
                    <a:lstStyle/>
                    <a:p>
                      <a:pPr rtl="0" fontAlgn="t">
                        <a:spcBef>
                          <a:spcPts val="0"/>
                        </a:spcBef>
                        <a:spcAft>
                          <a:spcPts val="0"/>
                        </a:spcAft>
                      </a:pPr>
                      <a:r>
                        <a:rPr lang="en-US" sz="1100" b="0" i="0" u="none" strike="noStrike" dirty="0">
                          <a:solidFill>
                            <a:srgbClr val="000000"/>
                          </a:solidFill>
                          <a:effectLst/>
                          <a:latin typeface="Arial" panose="020B0604020202020204" pitchFamily="34" charset="0"/>
                        </a:rPr>
                        <a:t>Html</a:t>
                      </a:r>
                      <a:endParaRPr lang="en-US"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a:solidFill>
                            <a:srgbClr val="000000"/>
                          </a:solidFill>
                          <a:effectLst/>
                          <a:latin typeface="Arial" panose="020B0604020202020204" pitchFamily="34" charset="0"/>
                        </a:rPr>
                        <a:t>0</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a:solidFill>
                            <a:srgbClr val="000000"/>
                          </a:solidFill>
                          <a:effectLst/>
                          <a:latin typeface="Arial" panose="020B0604020202020204" pitchFamily="34" charset="0"/>
                        </a:rPr>
                        <a:t>79</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a:solidFill>
                            <a:srgbClr val="000000"/>
                          </a:solidFill>
                          <a:effectLst/>
                          <a:latin typeface="Arial" panose="020B0604020202020204" pitchFamily="34" charset="0"/>
                        </a:rPr>
                        <a:t>0</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a:solidFill>
                            <a:srgbClr val="000000"/>
                          </a:solidFill>
                          <a:effectLst/>
                          <a:latin typeface="Arial" panose="020B0604020202020204" pitchFamily="34" charset="0"/>
                        </a:rPr>
                        <a:t>8</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63977842"/>
                  </a:ext>
                </a:extLst>
              </a:tr>
              <a:tr h="534566">
                <a:tc>
                  <a:txBody>
                    <a:bodyPr/>
                    <a:lstStyle/>
                    <a:p>
                      <a:pPr rtl="0" fontAlgn="t">
                        <a:spcBef>
                          <a:spcPts val="0"/>
                        </a:spcBef>
                        <a:spcAft>
                          <a:spcPts val="0"/>
                        </a:spcAft>
                      </a:pPr>
                      <a:r>
                        <a:rPr lang="en-US" sz="1100" b="0" i="0" u="none" strike="noStrike" dirty="0">
                          <a:solidFill>
                            <a:srgbClr val="000000"/>
                          </a:solidFill>
                          <a:effectLst/>
                          <a:latin typeface="Arial" panose="020B0604020202020204" pitchFamily="34" charset="0"/>
                        </a:rPr>
                        <a:t>Empty (no text)</a:t>
                      </a:r>
                      <a:endParaRPr lang="en-US"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a:solidFill>
                            <a:srgbClr val="000000"/>
                          </a:solidFill>
                          <a:effectLst/>
                          <a:latin typeface="Arial" panose="020B0604020202020204" pitchFamily="34" charset="0"/>
                        </a:rPr>
                        <a:t>0</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a:solidFill>
                            <a:srgbClr val="000000"/>
                          </a:solidFill>
                          <a:effectLst/>
                          <a:latin typeface="Arial" panose="020B0604020202020204" pitchFamily="34" charset="0"/>
                        </a:rPr>
                        <a:t>626</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a:solidFill>
                            <a:srgbClr val="000000"/>
                          </a:solidFill>
                          <a:effectLst/>
                          <a:latin typeface="Arial" panose="020B0604020202020204" pitchFamily="34" charset="0"/>
                        </a:rPr>
                        <a:t>0</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a:solidFill>
                            <a:srgbClr val="000000"/>
                          </a:solidFill>
                          <a:effectLst/>
                          <a:latin typeface="Arial" panose="020B0604020202020204" pitchFamily="34" charset="0"/>
                        </a:rPr>
                        <a:t>1</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914581"/>
                  </a:ext>
                </a:extLst>
              </a:tr>
              <a:tr h="340711">
                <a:tc>
                  <a:txBody>
                    <a:bodyPr/>
                    <a:lstStyle/>
                    <a:p>
                      <a:pPr rtl="0" fontAlgn="t">
                        <a:spcBef>
                          <a:spcPts val="0"/>
                        </a:spcBef>
                        <a:spcAft>
                          <a:spcPts val="0"/>
                        </a:spcAft>
                      </a:pPr>
                      <a:r>
                        <a:rPr lang="en-US" sz="1100" b="0" i="0" u="none" strike="noStrike" dirty="0">
                          <a:solidFill>
                            <a:srgbClr val="000000"/>
                          </a:solidFill>
                          <a:effectLst/>
                          <a:latin typeface="Arial" panose="020B0604020202020204" pitchFamily="34" charset="0"/>
                        </a:rPr>
                        <a:t>Digit </a:t>
                      </a:r>
                      <a:endParaRPr lang="en-US"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050" b="0" i="0" u="none" strike="noStrike" dirty="0">
                          <a:solidFill>
                            <a:srgbClr val="000000"/>
                          </a:solidFill>
                          <a:effectLst/>
                          <a:latin typeface="Arial" panose="020B0604020202020204" pitchFamily="34" charset="0"/>
                        </a:rPr>
                        <a:t>3008</a:t>
                      </a:r>
                      <a:endParaRPr lang="en-US"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050" b="0" i="0" u="none" strike="noStrike">
                          <a:solidFill>
                            <a:srgbClr val="000000"/>
                          </a:solidFill>
                          <a:effectLst/>
                          <a:latin typeface="Arial" panose="020B0604020202020204" pitchFamily="34" charset="0"/>
                        </a:rPr>
                        <a:t>18945</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050" b="0" i="0" u="none" strike="noStrike">
                          <a:solidFill>
                            <a:srgbClr val="000000"/>
                          </a:solidFill>
                          <a:effectLst/>
                          <a:latin typeface="Arial" panose="020B0604020202020204" pitchFamily="34" charset="0"/>
                        </a:rPr>
                        <a:t>1799</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050" b="0" i="0" u="none" strike="noStrike" dirty="0">
                          <a:solidFill>
                            <a:srgbClr val="000000"/>
                          </a:solidFill>
                          <a:effectLst/>
                          <a:latin typeface="Arial" panose="020B0604020202020204" pitchFamily="34" charset="0"/>
                        </a:rPr>
                        <a:t>17309</a:t>
                      </a:r>
                      <a:endParaRPr lang="en-US"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46679520"/>
                  </a:ext>
                </a:extLst>
              </a:tr>
            </a:tbl>
          </a:graphicData>
        </a:graphic>
      </p:graphicFrame>
      <p:sp>
        <p:nvSpPr>
          <p:cNvPr id="5" name="Slide Number Placeholder 4">
            <a:extLst>
              <a:ext uri="{FF2B5EF4-FFF2-40B4-BE49-F238E27FC236}">
                <a16:creationId xmlns:a16="http://schemas.microsoft.com/office/drawing/2014/main" id="{5304DD8F-36CF-41FC-A818-ECBF5154FD8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spTree>
    <p:extLst>
      <p:ext uri="{BB962C8B-B14F-4D97-AF65-F5344CB8AC3E}">
        <p14:creationId xmlns:p14="http://schemas.microsoft.com/office/powerpoint/2010/main" val="40323372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75C2E-2AC2-4E26-8EEB-2A1E106AED34}"/>
              </a:ext>
            </a:extLst>
          </p:cNvPr>
          <p:cNvSpPr>
            <a:spLocks noGrp="1"/>
          </p:cNvSpPr>
          <p:nvPr>
            <p:ph type="title"/>
          </p:nvPr>
        </p:nvSpPr>
        <p:spPr>
          <a:xfrm>
            <a:off x="6601999" y="231524"/>
            <a:ext cx="2532712" cy="1278125"/>
          </a:xfrm>
        </p:spPr>
        <p:txBody>
          <a:bodyPr/>
          <a:lstStyle/>
          <a:p>
            <a:r>
              <a:rPr lang="en-US" sz="2400" b="1" dirty="0">
                <a:solidFill>
                  <a:schemeClr val="tx1"/>
                </a:solidFill>
              </a:rPr>
              <a:t>Data cleaning and preparation steps </a:t>
            </a:r>
          </a:p>
        </p:txBody>
      </p:sp>
      <p:sp>
        <p:nvSpPr>
          <p:cNvPr id="4" name="Rectangle: Rounded Corners 3">
            <a:extLst>
              <a:ext uri="{FF2B5EF4-FFF2-40B4-BE49-F238E27FC236}">
                <a16:creationId xmlns:a16="http://schemas.microsoft.com/office/drawing/2014/main" id="{4E833C5F-6DCB-4631-ADBF-9EEF3578C1A6}"/>
              </a:ext>
            </a:extLst>
          </p:cNvPr>
          <p:cNvSpPr/>
          <p:nvPr/>
        </p:nvSpPr>
        <p:spPr>
          <a:xfrm>
            <a:off x="2584810" y="244477"/>
            <a:ext cx="1198313" cy="249645"/>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t>Fake data</a:t>
            </a:r>
          </a:p>
        </p:txBody>
      </p:sp>
      <p:sp>
        <p:nvSpPr>
          <p:cNvPr id="5" name="Rectangle: Rounded Corners 4">
            <a:extLst>
              <a:ext uri="{FF2B5EF4-FFF2-40B4-BE49-F238E27FC236}">
                <a16:creationId xmlns:a16="http://schemas.microsoft.com/office/drawing/2014/main" id="{67801BEA-B1F4-45F8-8165-620B62A8662A}"/>
              </a:ext>
            </a:extLst>
          </p:cNvPr>
          <p:cNvSpPr/>
          <p:nvPr/>
        </p:nvSpPr>
        <p:spPr>
          <a:xfrm>
            <a:off x="2843745" y="745765"/>
            <a:ext cx="2404457" cy="249645"/>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t>Label &amp; concatenate</a:t>
            </a:r>
          </a:p>
        </p:txBody>
      </p:sp>
      <p:sp>
        <p:nvSpPr>
          <p:cNvPr id="6" name="Text Placeholder 5">
            <a:extLst>
              <a:ext uri="{FF2B5EF4-FFF2-40B4-BE49-F238E27FC236}">
                <a16:creationId xmlns:a16="http://schemas.microsoft.com/office/drawing/2014/main" id="{A6B31557-2398-4A1A-A430-DDBFCCC0FA3C}"/>
              </a:ext>
            </a:extLst>
          </p:cNvPr>
          <p:cNvSpPr>
            <a:spLocks noGrp="1"/>
          </p:cNvSpPr>
          <p:nvPr>
            <p:ph type="body" idx="1"/>
          </p:nvPr>
        </p:nvSpPr>
        <p:spPr>
          <a:xfrm>
            <a:off x="4157674" y="244477"/>
            <a:ext cx="1347124" cy="249645"/>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marL="114300" indent="0">
              <a:buNone/>
            </a:pPr>
            <a:r>
              <a:rPr lang="en-US" sz="1400" dirty="0">
                <a:solidFill>
                  <a:schemeClr val="tx1"/>
                </a:solidFill>
              </a:rPr>
              <a:t>True data</a:t>
            </a:r>
          </a:p>
        </p:txBody>
      </p:sp>
      <p:cxnSp>
        <p:nvCxnSpPr>
          <p:cNvPr id="8" name="Connector: Elbow 7">
            <a:extLst>
              <a:ext uri="{FF2B5EF4-FFF2-40B4-BE49-F238E27FC236}">
                <a16:creationId xmlns:a16="http://schemas.microsoft.com/office/drawing/2014/main" id="{74E0A342-AAED-48FF-91E0-512F57611A42}"/>
              </a:ext>
            </a:extLst>
          </p:cNvPr>
          <p:cNvCxnSpPr>
            <a:cxnSpLocks/>
            <a:stCxn id="4" idx="2"/>
            <a:endCxn id="5" idx="0"/>
          </p:cNvCxnSpPr>
          <p:nvPr/>
        </p:nvCxnSpPr>
        <p:spPr>
          <a:xfrm rot="16200000" flipH="1">
            <a:off x="3489149" y="188939"/>
            <a:ext cx="251643" cy="862007"/>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10" name="Connector: Elbow 9">
            <a:extLst>
              <a:ext uri="{FF2B5EF4-FFF2-40B4-BE49-F238E27FC236}">
                <a16:creationId xmlns:a16="http://schemas.microsoft.com/office/drawing/2014/main" id="{25070719-8160-4C48-B3AB-C056C22591A0}"/>
              </a:ext>
            </a:extLst>
          </p:cNvPr>
          <p:cNvCxnSpPr>
            <a:cxnSpLocks/>
            <a:stCxn id="6" idx="2"/>
            <a:endCxn id="5" idx="0"/>
          </p:cNvCxnSpPr>
          <p:nvPr/>
        </p:nvCxnSpPr>
        <p:spPr>
          <a:xfrm rot="5400000">
            <a:off x="4312784" y="227312"/>
            <a:ext cx="251643" cy="785262"/>
          </a:xfrm>
          <a:prstGeom prst="bentConnector3">
            <a:avLst/>
          </a:prstGeom>
          <a:ln>
            <a:tailEnd type="triangle"/>
          </a:ln>
        </p:spPr>
        <p:style>
          <a:lnRef idx="1">
            <a:schemeClr val="dk1"/>
          </a:lnRef>
          <a:fillRef idx="0">
            <a:schemeClr val="dk1"/>
          </a:fillRef>
          <a:effectRef idx="0">
            <a:schemeClr val="dk1"/>
          </a:effectRef>
          <a:fontRef idx="minor">
            <a:schemeClr val="tx1"/>
          </a:fontRef>
        </p:style>
      </p:cxnSp>
      <p:sp>
        <p:nvSpPr>
          <p:cNvPr id="11" name="Rectangle: Rounded Corners 10">
            <a:extLst>
              <a:ext uri="{FF2B5EF4-FFF2-40B4-BE49-F238E27FC236}">
                <a16:creationId xmlns:a16="http://schemas.microsoft.com/office/drawing/2014/main" id="{75FE23A3-6320-447A-A1F1-896FC5623515}"/>
              </a:ext>
            </a:extLst>
          </p:cNvPr>
          <p:cNvSpPr/>
          <p:nvPr/>
        </p:nvSpPr>
        <p:spPr>
          <a:xfrm>
            <a:off x="1565769" y="2096397"/>
            <a:ext cx="1915312" cy="576866"/>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t>To model  using word count and </a:t>
            </a:r>
            <a:r>
              <a:rPr lang="en-US" dirty="0" err="1"/>
              <a:t>tfidf</a:t>
            </a:r>
            <a:r>
              <a:rPr lang="en-US" dirty="0"/>
              <a:t> </a:t>
            </a:r>
          </a:p>
        </p:txBody>
      </p:sp>
      <p:sp>
        <p:nvSpPr>
          <p:cNvPr id="12" name="Rectangle: Rounded Corners 11">
            <a:extLst>
              <a:ext uri="{FF2B5EF4-FFF2-40B4-BE49-F238E27FC236}">
                <a16:creationId xmlns:a16="http://schemas.microsoft.com/office/drawing/2014/main" id="{7348B863-63DA-46FC-A0AA-677A4F24E9AD}"/>
              </a:ext>
            </a:extLst>
          </p:cNvPr>
          <p:cNvSpPr/>
          <p:nvPr/>
        </p:nvSpPr>
        <p:spPr>
          <a:xfrm>
            <a:off x="1914255" y="1202407"/>
            <a:ext cx="4346825" cy="482402"/>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t>Remove patterns(emoji, html, </a:t>
            </a:r>
            <a:r>
              <a:rPr lang="en-US" dirty="0" err="1"/>
              <a:t>url</a:t>
            </a:r>
            <a:r>
              <a:rPr lang="en-US" dirty="0"/>
              <a:t>, punctuations, numbers) &amp; </a:t>
            </a:r>
            <a:r>
              <a:rPr lang="en-US" dirty="0" err="1"/>
              <a:t>stopwords</a:t>
            </a:r>
            <a:endParaRPr lang="en-US" dirty="0"/>
          </a:p>
        </p:txBody>
      </p:sp>
      <p:sp>
        <p:nvSpPr>
          <p:cNvPr id="37" name="Rectangle: Rounded Corners 36">
            <a:extLst>
              <a:ext uri="{FF2B5EF4-FFF2-40B4-BE49-F238E27FC236}">
                <a16:creationId xmlns:a16="http://schemas.microsoft.com/office/drawing/2014/main" id="{E408C83D-BB0D-4542-BA76-DF631798908D}"/>
              </a:ext>
            </a:extLst>
          </p:cNvPr>
          <p:cNvSpPr/>
          <p:nvPr/>
        </p:nvSpPr>
        <p:spPr>
          <a:xfrm>
            <a:off x="4639243" y="1969644"/>
            <a:ext cx="2562565" cy="413054"/>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t>Tokenization &amp; phrase detection  </a:t>
            </a:r>
          </a:p>
        </p:txBody>
      </p:sp>
      <p:sp>
        <p:nvSpPr>
          <p:cNvPr id="54" name="Rectangle: Rounded Corners 53">
            <a:extLst>
              <a:ext uri="{FF2B5EF4-FFF2-40B4-BE49-F238E27FC236}">
                <a16:creationId xmlns:a16="http://schemas.microsoft.com/office/drawing/2014/main" id="{0D42AD3C-1059-4F60-81C3-1BC204D11D00}"/>
              </a:ext>
            </a:extLst>
          </p:cNvPr>
          <p:cNvSpPr/>
          <p:nvPr/>
        </p:nvSpPr>
        <p:spPr>
          <a:xfrm>
            <a:off x="4657689" y="2583006"/>
            <a:ext cx="2709913" cy="369498"/>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t>Word embedding(word2vec)</a:t>
            </a:r>
          </a:p>
        </p:txBody>
      </p:sp>
      <p:sp>
        <p:nvSpPr>
          <p:cNvPr id="56" name="Rectangle: Rounded Corners 55">
            <a:extLst>
              <a:ext uri="{FF2B5EF4-FFF2-40B4-BE49-F238E27FC236}">
                <a16:creationId xmlns:a16="http://schemas.microsoft.com/office/drawing/2014/main" id="{48B083B8-5462-4CF4-A02B-14BC8F2ACD74}"/>
              </a:ext>
            </a:extLst>
          </p:cNvPr>
          <p:cNvSpPr/>
          <p:nvPr/>
        </p:nvSpPr>
        <p:spPr>
          <a:xfrm>
            <a:off x="4682787" y="3152066"/>
            <a:ext cx="3361021" cy="369498"/>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latin typeface="Arial" panose="020B0604020202020204" pitchFamily="34" charset="0"/>
              </a:rPr>
              <a:t>Compute mean vectors for each news</a:t>
            </a:r>
            <a:endParaRPr lang="en-US" dirty="0"/>
          </a:p>
        </p:txBody>
      </p:sp>
      <p:sp>
        <p:nvSpPr>
          <p:cNvPr id="63" name="Rectangle: Rounded Corners 62">
            <a:extLst>
              <a:ext uri="{FF2B5EF4-FFF2-40B4-BE49-F238E27FC236}">
                <a16:creationId xmlns:a16="http://schemas.microsoft.com/office/drawing/2014/main" id="{8385146C-BC79-4EEA-873B-E31FF6985665}"/>
              </a:ext>
            </a:extLst>
          </p:cNvPr>
          <p:cNvSpPr/>
          <p:nvPr/>
        </p:nvSpPr>
        <p:spPr>
          <a:xfrm>
            <a:off x="4682787" y="3772104"/>
            <a:ext cx="1355772" cy="224814"/>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t>Training data </a:t>
            </a:r>
          </a:p>
        </p:txBody>
      </p:sp>
      <p:cxnSp>
        <p:nvCxnSpPr>
          <p:cNvPr id="67" name="Connector: Elbow 66">
            <a:extLst>
              <a:ext uri="{FF2B5EF4-FFF2-40B4-BE49-F238E27FC236}">
                <a16:creationId xmlns:a16="http://schemas.microsoft.com/office/drawing/2014/main" id="{ED593C43-E111-4276-85B4-E43D3A2CCD2B}"/>
              </a:ext>
            </a:extLst>
          </p:cNvPr>
          <p:cNvCxnSpPr>
            <a:cxnSpLocks/>
            <a:stCxn id="12" idx="2"/>
            <a:endCxn id="37" idx="0"/>
          </p:cNvCxnSpPr>
          <p:nvPr/>
        </p:nvCxnSpPr>
        <p:spPr>
          <a:xfrm rot="16200000" flipH="1">
            <a:off x="4861680" y="910797"/>
            <a:ext cx="284835" cy="1832858"/>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69" name="Connector: Elbow 68">
            <a:extLst>
              <a:ext uri="{FF2B5EF4-FFF2-40B4-BE49-F238E27FC236}">
                <a16:creationId xmlns:a16="http://schemas.microsoft.com/office/drawing/2014/main" id="{7F598593-9C4A-408A-A01F-2A000390B2E4}"/>
              </a:ext>
            </a:extLst>
          </p:cNvPr>
          <p:cNvCxnSpPr>
            <a:cxnSpLocks/>
            <a:stCxn id="12" idx="2"/>
            <a:endCxn id="11" idx="0"/>
          </p:cNvCxnSpPr>
          <p:nvPr/>
        </p:nvCxnSpPr>
        <p:spPr>
          <a:xfrm rot="5400000">
            <a:off x="3099753" y="1108482"/>
            <a:ext cx="411588" cy="1564243"/>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71" name="Connector: Elbow 70">
            <a:extLst>
              <a:ext uri="{FF2B5EF4-FFF2-40B4-BE49-F238E27FC236}">
                <a16:creationId xmlns:a16="http://schemas.microsoft.com/office/drawing/2014/main" id="{0CF0B349-090C-4CA0-822E-E36F4D71BD13}"/>
              </a:ext>
            </a:extLst>
          </p:cNvPr>
          <p:cNvCxnSpPr>
            <a:cxnSpLocks/>
            <a:stCxn id="37" idx="2"/>
            <a:endCxn id="54" idx="0"/>
          </p:cNvCxnSpPr>
          <p:nvPr/>
        </p:nvCxnSpPr>
        <p:spPr>
          <a:xfrm rot="16200000" flipH="1">
            <a:off x="5866432" y="2436792"/>
            <a:ext cx="200308" cy="92120"/>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73" name="Connector: Elbow 72">
            <a:extLst>
              <a:ext uri="{FF2B5EF4-FFF2-40B4-BE49-F238E27FC236}">
                <a16:creationId xmlns:a16="http://schemas.microsoft.com/office/drawing/2014/main" id="{E27C0D39-9147-4826-8E53-9A48688D9E44}"/>
              </a:ext>
            </a:extLst>
          </p:cNvPr>
          <p:cNvCxnSpPr>
            <a:cxnSpLocks/>
            <a:stCxn id="54" idx="2"/>
            <a:endCxn id="56" idx="0"/>
          </p:cNvCxnSpPr>
          <p:nvPr/>
        </p:nvCxnSpPr>
        <p:spPr>
          <a:xfrm rot="16200000" flipH="1">
            <a:off x="6088191" y="2876959"/>
            <a:ext cx="199562" cy="350652"/>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75" name="Connector: Elbow 74">
            <a:extLst>
              <a:ext uri="{FF2B5EF4-FFF2-40B4-BE49-F238E27FC236}">
                <a16:creationId xmlns:a16="http://schemas.microsoft.com/office/drawing/2014/main" id="{84A21399-0A7A-43EF-A844-4E88CC4D52E2}"/>
              </a:ext>
            </a:extLst>
          </p:cNvPr>
          <p:cNvCxnSpPr>
            <a:cxnSpLocks/>
            <a:stCxn id="56" idx="2"/>
            <a:endCxn id="63" idx="0"/>
          </p:cNvCxnSpPr>
          <p:nvPr/>
        </p:nvCxnSpPr>
        <p:spPr>
          <a:xfrm rot="5400000">
            <a:off x="5736716" y="3145522"/>
            <a:ext cx="250540" cy="1002625"/>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116" name="Connector: Elbow 115">
            <a:extLst>
              <a:ext uri="{FF2B5EF4-FFF2-40B4-BE49-F238E27FC236}">
                <a16:creationId xmlns:a16="http://schemas.microsoft.com/office/drawing/2014/main" id="{580FEB5F-AEFA-46D5-A967-BE254B5DDDD1}"/>
              </a:ext>
            </a:extLst>
          </p:cNvPr>
          <p:cNvCxnSpPr>
            <a:cxnSpLocks/>
            <a:stCxn id="5" idx="2"/>
            <a:endCxn id="12" idx="0"/>
          </p:cNvCxnSpPr>
          <p:nvPr/>
        </p:nvCxnSpPr>
        <p:spPr>
          <a:xfrm rot="16200000" flipH="1">
            <a:off x="3963323" y="1078061"/>
            <a:ext cx="206997" cy="41694"/>
          </a:xfrm>
          <a:prstGeom prst="bentConnector3">
            <a:avLst/>
          </a:prstGeom>
          <a:ln>
            <a:tailEnd type="triangle"/>
          </a:ln>
        </p:spPr>
        <p:style>
          <a:lnRef idx="1">
            <a:schemeClr val="dk1"/>
          </a:lnRef>
          <a:fillRef idx="0">
            <a:schemeClr val="dk1"/>
          </a:fillRef>
          <a:effectRef idx="0">
            <a:schemeClr val="dk1"/>
          </a:effectRef>
          <a:fontRef idx="minor">
            <a:schemeClr val="tx1"/>
          </a:fontRef>
        </p:style>
      </p:cxnSp>
      <p:sp>
        <p:nvSpPr>
          <p:cNvPr id="126" name="Rectangle: Rounded Corners 125">
            <a:extLst>
              <a:ext uri="{FF2B5EF4-FFF2-40B4-BE49-F238E27FC236}">
                <a16:creationId xmlns:a16="http://schemas.microsoft.com/office/drawing/2014/main" id="{9F5F9390-0D36-41A7-909F-3B4CB768F635}"/>
              </a:ext>
            </a:extLst>
          </p:cNvPr>
          <p:cNvSpPr/>
          <p:nvPr/>
        </p:nvSpPr>
        <p:spPr>
          <a:xfrm>
            <a:off x="3325894" y="4245009"/>
            <a:ext cx="1278886" cy="256764"/>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t>Modeling </a:t>
            </a:r>
          </a:p>
        </p:txBody>
      </p:sp>
      <p:sp>
        <p:nvSpPr>
          <p:cNvPr id="127" name="Rectangle: Rounded Corners 126">
            <a:extLst>
              <a:ext uri="{FF2B5EF4-FFF2-40B4-BE49-F238E27FC236}">
                <a16:creationId xmlns:a16="http://schemas.microsoft.com/office/drawing/2014/main" id="{C85B6A77-70CA-410F-9689-3F981E666489}"/>
              </a:ext>
            </a:extLst>
          </p:cNvPr>
          <p:cNvSpPr/>
          <p:nvPr/>
        </p:nvSpPr>
        <p:spPr>
          <a:xfrm>
            <a:off x="6307353" y="3770131"/>
            <a:ext cx="1002627" cy="221018"/>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t>Test data</a:t>
            </a:r>
          </a:p>
        </p:txBody>
      </p:sp>
      <p:sp>
        <p:nvSpPr>
          <p:cNvPr id="140" name="Rectangle: Rounded Corners 139">
            <a:extLst>
              <a:ext uri="{FF2B5EF4-FFF2-40B4-BE49-F238E27FC236}">
                <a16:creationId xmlns:a16="http://schemas.microsoft.com/office/drawing/2014/main" id="{48008275-C3E2-4AAB-A3B6-F0A29A7EBBDC}"/>
              </a:ext>
            </a:extLst>
          </p:cNvPr>
          <p:cNvSpPr/>
          <p:nvPr/>
        </p:nvSpPr>
        <p:spPr>
          <a:xfrm>
            <a:off x="1209227" y="3762126"/>
            <a:ext cx="1033358" cy="225796"/>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t>Test data </a:t>
            </a:r>
          </a:p>
        </p:txBody>
      </p:sp>
      <p:sp>
        <p:nvSpPr>
          <p:cNvPr id="141" name="Rectangle: Rounded Corners 140">
            <a:extLst>
              <a:ext uri="{FF2B5EF4-FFF2-40B4-BE49-F238E27FC236}">
                <a16:creationId xmlns:a16="http://schemas.microsoft.com/office/drawing/2014/main" id="{88B6D884-5CC3-4B4D-A8C3-AF448F7C5034}"/>
              </a:ext>
            </a:extLst>
          </p:cNvPr>
          <p:cNvSpPr/>
          <p:nvPr/>
        </p:nvSpPr>
        <p:spPr>
          <a:xfrm>
            <a:off x="2457866" y="3766066"/>
            <a:ext cx="1355772" cy="218243"/>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t>Training data </a:t>
            </a:r>
          </a:p>
        </p:txBody>
      </p:sp>
      <p:sp>
        <p:nvSpPr>
          <p:cNvPr id="142" name="Rectangle: Rounded Corners 141">
            <a:extLst>
              <a:ext uri="{FF2B5EF4-FFF2-40B4-BE49-F238E27FC236}">
                <a16:creationId xmlns:a16="http://schemas.microsoft.com/office/drawing/2014/main" id="{20161048-8CB6-46E3-9A17-C1A512E9DA2C}"/>
              </a:ext>
            </a:extLst>
          </p:cNvPr>
          <p:cNvSpPr/>
          <p:nvPr/>
        </p:nvSpPr>
        <p:spPr>
          <a:xfrm>
            <a:off x="3325893" y="4699981"/>
            <a:ext cx="1640827" cy="225796"/>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t>Validation   </a:t>
            </a:r>
          </a:p>
        </p:txBody>
      </p:sp>
      <p:cxnSp>
        <p:nvCxnSpPr>
          <p:cNvPr id="160" name="Connector: Elbow 159">
            <a:extLst>
              <a:ext uri="{FF2B5EF4-FFF2-40B4-BE49-F238E27FC236}">
                <a16:creationId xmlns:a16="http://schemas.microsoft.com/office/drawing/2014/main" id="{D8331B9C-DD86-4DA6-B261-1C9BF89DD21A}"/>
              </a:ext>
            </a:extLst>
          </p:cNvPr>
          <p:cNvCxnSpPr>
            <a:cxnSpLocks/>
            <a:stCxn id="56" idx="2"/>
            <a:endCxn id="127" idx="0"/>
          </p:cNvCxnSpPr>
          <p:nvPr/>
        </p:nvCxnSpPr>
        <p:spPr>
          <a:xfrm rot="16200000" flipH="1">
            <a:off x="6461699" y="3423162"/>
            <a:ext cx="248567" cy="445369"/>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168" name="Connector: Elbow 167">
            <a:extLst>
              <a:ext uri="{FF2B5EF4-FFF2-40B4-BE49-F238E27FC236}">
                <a16:creationId xmlns:a16="http://schemas.microsoft.com/office/drawing/2014/main" id="{6EA53A48-1D9C-40D5-AC79-6826F838517B}"/>
              </a:ext>
            </a:extLst>
          </p:cNvPr>
          <p:cNvCxnSpPr>
            <a:cxnSpLocks/>
            <a:stCxn id="11" idx="2"/>
            <a:endCxn id="140" idx="0"/>
          </p:cNvCxnSpPr>
          <p:nvPr/>
        </p:nvCxnSpPr>
        <p:spPr>
          <a:xfrm rot="5400000">
            <a:off x="1580235" y="2818935"/>
            <a:ext cx="1088863" cy="797519"/>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174" name="Connector: Elbow 173">
            <a:extLst>
              <a:ext uri="{FF2B5EF4-FFF2-40B4-BE49-F238E27FC236}">
                <a16:creationId xmlns:a16="http://schemas.microsoft.com/office/drawing/2014/main" id="{54EC1FDD-D871-4AA4-80F9-ED68873037D4}"/>
              </a:ext>
            </a:extLst>
          </p:cNvPr>
          <p:cNvCxnSpPr>
            <a:cxnSpLocks/>
            <a:stCxn id="11" idx="2"/>
            <a:endCxn id="141" idx="0"/>
          </p:cNvCxnSpPr>
          <p:nvPr/>
        </p:nvCxnSpPr>
        <p:spPr>
          <a:xfrm rot="16200000" flipH="1">
            <a:off x="2283187" y="2913500"/>
            <a:ext cx="1092803" cy="612327"/>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180" name="Connector: Elbow 179">
            <a:extLst>
              <a:ext uri="{FF2B5EF4-FFF2-40B4-BE49-F238E27FC236}">
                <a16:creationId xmlns:a16="http://schemas.microsoft.com/office/drawing/2014/main" id="{52338FC7-3079-4AC2-8A51-0CD47C83B102}"/>
              </a:ext>
            </a:extLst>
          </p:cNvPr>
          <p:cNvCxnSpPr>
            <a:cxnSpLocks/>
            <a:stCxn id="141" idx="2"/>
            <a:endCxn id="126" idx="0"/>
          </p:cNvCxnSpPr>
          <p:nvPr/>
        </p:nvCxnSpPr>
        <p:spPr>
          <a:xfrm rot="16200000" flipH="1">
            <a:off x="3420194" y="3699866"/>
            <a:ext cx="260700" cy="829585"/>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182" name="Connector: Elbow 181">
            <a:extLst>
              <a:ext uri="{FF2B5EF4-FFF2-40B4-BE49-F238E27FC236}">
                <a16:creationId xmlns:a16="http://schemas.microsoft.com/office/drawing/2014/main" id="{9A97C6A6-7818-4F39-A677-8E23966C0557}"/>
              </a:ext>
            </a:extLst>
          </p:cNvPr>
          <p:cNvCxnSpPr>
            <a:cxnSpLocks/>
            <a:stCxn id="63" idx="2"/>
            <a:endCxn id="126" idx="0"/>
          </p:cNvCxnSpPr>
          <p:nvPr/>
        </p:nvCxnSpPr>
        <p:spPr>
          <a:xfrm rot="5400000">
            <a:off x="4538960" y="3423295"/>
            <a:ext cx="248091" cy="1395336"/>
          </a:xfrm>
          <a:prstGeom prst="bentConnector3">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84" name="Connector: Elbow 183">
            <a:extLst>
              <a:ext uri="{FF2B5EF4-FFF2-40B4-BE49-F238E27FC236}">
                <a16:creationId xmlns:a16="http://schemas.microsoft.com/office/drawing/2014/main" id="{28820E78-C020-41F4-AF15-C5FD77B65986}"/>
              </a:ext>
            </a:extLst>
          </p:cNvPr>
          <p:cNvCxnSpPr>
            <a:cxnSpLocks/>
            <a:stCxn id="126" idx="2"/>
            <a:endCxn id="142" idx="0"/>
          </p:cNvCxnSpPr>
          <p:nvPr/>
        </p:nvCxnSpPr>
        <p:spPr>
          <a:xfrm rot="16200000" flipH="1">
            <a:off x="3956718" y="4510392"/>
            <a:ext cx="198208" cy="180970"/>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186" name="Connector: Elbow 185">
            <a:extLst>
              <a:ext uri="{FF2B5EF4-FFF2-40B4-BE49-F238E27FC236}">
                <a16:creationId xmlns:a16="http://schemas.microsoft.com/office/drawing/2014/main" id="{3626E2C5-FE3F-4C6E-AF81-683F4BB8A8D9}"/>
              </a:ext>
            </a:extLst>
          </p:cNvPr>
          <p:cNvCxnSpPr>
            <a:cxnSpLocks/>
            <a:stCxn id="127" idx="2"/>
            <a:endCxn id="142" idx="3"/>
          </p:cNvCxnSpPr>
          <p:nvPr/>
        </p:nvCxnSpPr>
        <p:spPr>
          <a:xfrm rot="5400000">
            <a:off x="5476829" y="3481041"/>
            <a:ext cx="821730" cy="1841947"/>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188" name="Connector: Elbow 187">
            <a:extLst>
              <a:ext uri="{FF2B5EF4-FFF2-40B4-BE49-F238E27FC236}">
                <a16:creationId xmlns:a16="http://schemas.microsoft.com/office/drawing/2014/main" id="{0A60ABDF-33B1-49D2-B52D-99B20149AC07}"/>
              </a:ext>
            </a:extLst>
          </p:cNvPr>
          <p:cNvCxnSpPr>
            <a:stCxn id="140" idx="2"/>
            <a:endCxn id="142" idx="1"/>
          </p:cNvCxnSpPr>
          <p:nvPr/>
        </p:nvCxnSpPr>
        <p:spPr>
          <a:xfrm rot="16200000" flipH="1">
            <a:off x="2113421" y="3600406"/>
            <a:ext cx="824957" cy="1599987"/>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243" name="Straight Connector 242">
            <a:extLst>
              <a:ext uri="{FF2B5EF4-FFF2-40B4-BE49-F238E27FC236}">
                <a16:creationId xmlns:a16="http://schemas.microsoft.com/office/drawing/2014/main" id="{B211383C-1836-44A5-878E-D5085BD58626}"/>
              </a:ext>
            </a:extLst>
          </p:cNvPr>
          <p:cNvCxnSpPr>
            <a:cxnSpLocks/>
          </p:cNvCxnSpPr>
          <p:nvPr/>
        </p:nvCxnSpPr>
        <p:spPr>
          <a:xfrm>
            <a:off x="389412" y="615259"/>
            <a:ext cx="5940072"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53" name="Straight Connector 252">
            <a:extLst>
              <a:ext uri="{FF2B5EF4-FFF2-40B4-BE49-F238E27FC236}">
                <a16:creationId xmlns:a16="http://schemas.microsoft.com/office/drawing/2014/main" id="{4E631D62-956F-4988-B220-ABF30EFDED44}"/>
              </a:ext>
            </a:extLst>
          </p:cNvPr>
          <p:cNvCxnSpPr>
            <a:cxnSpLocks/>
          </p:cNvCxnSpPr>
          <p:nvPr/>
        </p:nvCxnSpPr>
        <p:spPr>
          <a:xfrm>
            <a:off x="251460" y="4013730"/>
            <a:ext cx="7834028" cy="40929"/>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59" name="Rectangle 258">
            <a:extLst>
              <a:ext uri="{FF2B5EF4-FFF2-40B4-BE49-F238E27FC236}">
                <a16:creationId xmlns:a16="http://schemas.microsoft.com/office/drawing/2014/main" id="{3DDECD18-9FA6-4AD0-B468-AA2957193490}"/>
              </a:ext>
            </a:extLst>
          </p:cNvPr>
          <p:cNvSpPr/>
          <p:nvPr/>
        </p:nvSpPr>
        <p:spPr>
          <a:xfrm>
            <a:off x="548641" y="244478"/>
            <a:ext cx="1082807" cy="34264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solidFill>
                  <a:srgbClr val="C00000"/>
                </a:solidFill>
              </a:rPr>
              <a:t>Input data </a:t>
            </a:r>
          </a:p>
        </p:txBody>
      </p:sp>
      <p:sp>
        <p:nvSpPr>
          <p:cNvPr id="260" name="Rectangle: Rounded Corners 259">
            <a:extLst>
              <a:ext uri="{FF2B5EF4-FFF2-40B4-BE49-F238E27FC236}">
                <a16:creationId xmlns:a16="http://schemas.microsoft.com/office/drawing/2014/main" id="{2A2F9AFA-6490-4EBC-8AB7-4772F43AF1D5}"/>
              </a:ext>
            </a:extLst>
          </p:cNvPr>
          <p:cNvSpPr/>
          <p:nvPr/>
        </p:nvSpPr>
        <p:spPr>
          <a:xfrm rot="16200000">
            <a:off x="-723635" y="2235991"/>
            <a:ext cx="2757195" cy="418035"/>
          </a:xfrm>
          <a:prstGeom prst="round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rgbClr val="C00000"/>
                </a:solidFill>
              </a:rPr>
              <a:t>Data cleaning and preparation </a:t>
            </a:r>
          </a:p>
        </p:txBody>
      </p:sp>
      <p:sp>
        <p:nvSpPr>
          <p:cNvPr id="261" name="Rectangle 260">
            <a:extLst>
              <a:ext uri="{FF2B5EF4-FFF2-40B4-BE49-F238E27FC236}">
                <a16:creationId xmlns:a16="http://schemas.microsoft.com/office/drawing/2014/main" id="{F34B5667-A620-4749-98D3-06D288FC407E}"/>
              </a:ext>
            </a:extLst>
          </p:cNvPr>
          <p:cNvSpPr/>
          <p:nvPr/>
        </p:nvSpPr>
        <p:spPr>
          <a:xfrm>
            <a:off x="111562" y="4331914"/>
            <a:ext cx="1265662" cy="34264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solidFill>
                  <a:srgbClr val="C00000"/>
                </a:solidFill>
              </a:rPr>
              <a:t>Modeling and testing </a:t>
            </a:r>
          </a:p>
        </p:txBody>
      </p:sp>
      <p:sp>
        <p:nvSpPr>
          <p:cNvPr id="279" name="Rectangle: Rounded Corners 278">
            <a:extLst>
              <a:ext uri="{FF2B5EF4-FFF2-40B4-BE49-F238E27FC236}">
                <a16:creationId xmlns:a16="http://schemas.microsoft.com/office/drawing/2014/main" id="{F3DF512B-9A2E-4080-8339-F133B0C66D13}"/>
              </a:ext>
            </a:extLst>
          </p:cNvPr>
          <p:cNvSpPr/>
          <p:nvPr/>
        </p:nvSpPr>
        <p:spPr>
          <a:xfrm>
            <a:off x="7000633" y="4564374"/>
            <a:ext cx="1298123" cy="4924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Test data from Snopes</a:t>
            </a:r>
          </a:p>
        </p:txBody>
      </p:sp>
      <p:cxnSp>
        <p:nvCxnSpPr>
          <p:cNvPr id="282" name="Connector: Elbow 281">
            <a:extLst>
              <a:ext uri="{FF2B5EF4-FFF2-40B4-BE49-F238E27FC236}">
                <a16:creationId xmlns:a16="http://schemas.microsoft.com/office/drawing/2014/main" id="{60D4BA84-97A9-4A8C-86DF-FB7733650DC0}"/>
              </a:ext>
            </a:extLst>
          </p:cNvPr>
          <p:cNvCxnSpPr>
            <a:cxnSpLocks/>
            <a:stCxn id="279" idx="1"/>
            <a:endCxn id="142" idx="3"/>
          </p:cNvCxnSpPr>
          <p:nvPr/>
        </p:nvCxnSpPr>
        <p:spPr>
          <a:xfrm rot="10800000" flipV="1">
            <a:off x="4966721" y="4810595"/>
            <a:ext cx="2033913" cy="2283"/>
          </a:xfrm>
          <a:prstGeom prst="bentConnector3">
            <a:avLst/>
          </a:prstGeom>
          <a:ln>
            <a:tailEnd type="triangle"/>
          </a:ln>
        </p:spPr>
        <p:style>
          <a:lnRef idx="2">
            <a:schemeClr val="dk1"/>
          </a:lnRef>
          <a:fillRef idx="0">
            <a:schemeClr val="dk1"/>
          </a:fillRef>
          <a:effectRef idx="1">
            <a:schemeClr val="dk1"/>
          </a:effectRef>
          <a:fontRef idx="minor">
            <a:schemeClr val="tx1"/>
          </a:fontRef>
        </p:style>
      </p:cxnSp>
      <p:sp>
        <p:nvSpPr>
          <p:cNvPr id="3" name="Slide Number Placeholder 2">
            <a:extLst>
              <a:ext uri="{FF2B5EF4-FFF2-40B4-BE49-F238E27FC236}">
                <a16:creationId xmlns:a16="http://schemas.microsoft.com/office/drawing/2014/main" id="{6365D7C9-14BE-4CCC-B1B1-6F2CDBDA270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spTree>
    <p:extLst>
      <p:ext uri="{BB962C8B-B14F-4D97-AF65-F5344CB8AC3E}">
        <p14:creationId xmlns:p14="http://schemas.microsoft.com/office/powerpoint/2010/main" val="2158624276"/>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430</TotalTime>
  <Words>1564</Words>
  <Application>Microsoft Office PowerPoint</Application>
  <PresentationFormat>On-screen Show (16:9)</PresentationFormat>
  <Paragraphs>529</Paragraphs>
  <Slides>21</Slides>
  <Notes>7</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21</vt:i4>
      </vt:variant>
    </vt:vector>
  </HeadingPairs>
  <TitlesOfParts>
    <vt:vector size="23" baseType="lpstr">
      <vt:lpstr>Arial</vt:lpstr>
      <vt:lpstr>Simple Light</vt:lpstr>
      <vt:lpstr>Identifying Fake and Real News </vt:lpstr>
      <vt:lpstr>Outline</vt:lpstr>
      <vt:lpstr>Background </vt:lpstr>
      <vt:lpstr>Data Info</vt:lpstr>
      <vt:lpstr>Exploratory Data Analysis </vt:lpstr>
      <vt:lpstr>Exploratory Data Analysis: News subject</vt:lpstr>
      <vt:lpstr>Exploring year/month</vt:lpstr>
      <vt:lpstr>Exploring patterns on the title and the text </vt:lpstr>
      <vt:lpstr>Data cleaning and preparation steps </vt:lpstr>
      <vt:lpstr>Statistical Test  </vt:lpstr>
      <vt:lpstr>Steps to make bootstrapped hypothesis test</vt:lpstr>
      <vt:lpstr> Statistical test</vt:lpstr>
      <vt:lpstr>Statistical test</vt:lpstr>
      <vt:lpstr>Statistical test: Conclusion</vt:lpstr>
      <vt:lpstr>Models and their performance  </vt:lpstr>
      <vt:lpstr>Model summary </vt:lpstr>
      <vt:lpstr>Testing using external data  </vt:lpstr>
      <vt:lpstr>Extracted archived news titles </vt:lpstr>
      <vt:lpstr>Prediction and accuracy of the archived data(misclassification highlighted in yellow) </vt:lpstr>
      <vt:lpstr>Conclusion</vt:lpstr>
      <vt:lpstr>Recommendation for feature experiment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Identifying Fake and Real News </dc:title>
  <cp:lastModifiedBy>Taye Hamza</cp:lastModifiedBy>
  <cp:revision>49</cp:revision>
  <dcterms:modified xsi:type="dcterms:W3CDTF">2020-07-05T00:25:14Z</dcterms:modified>
</cp:coreProperties>
</file>