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D8D"/>
    <a:srgbClr val="E7C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9363-8D28-4530-A0E9-C0B6E955C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E4513-6E5C-4541-80DF-AC63FEDA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890D-A3FB-4DA3-9AC8-E097D9D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CA3C-54BA-4077-B298-FBBE799B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73C1-C09E-402D-AE2F-A3FAABB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0128-3C0D-4999-9294-027C3133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A8A16-5C25-4E19-8B32-1B69C21F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066C-7941-4166-A797-E277E1E7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04E8-FF0F-49E6-A599-6AC21A8A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B5A5-8E01-4845-91C2-A71ECC28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57E2-4079-4F38-96D4-B068ADC2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3140-E229-41CD-9380-9E20169D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B08A-8E24-487E-9328-B2AA4091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829-6B84-4650-AA47-DECCBDB9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DF88-5F95-4078-B326-80D2C807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F5F5-29A2-44F4-B463-F918E9E7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9321-E4BE-4EB3-BADB-51F12DBA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F309-B03D-4594-B702-5D35B804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24BE-E7E8-4E2D-AB42-9F8CDF26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98AB-45FB-483E-9840-956FD714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6622-6CDB-47EB-AA79-A826BBA4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7B88-C23E-4F0B-8641-0BD3B49A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E134-B0ED-4F44-85F9-3966CF0E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8F0-799E-40BE-AE47-2AFBDBFE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AE25-078C-4067-9CBF-4508069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B3B1-6DBD-4426-B1BD-FAEE779E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EFBB-18E4-4649-92CA-9973CE153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D297-CBED-4CF6-A7B3-4A6CC6AE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A0560-B944-41EA-B328-6E9E196D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5A588-5C7A-4A54-8134-09C45D8E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7B859-DB97-4AAF-A9D2-EC3DB640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1E40-1CC6-471F-B287-B4ACA5A3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BAAA-8365-42EC-8738-5E2F5E93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2A5A6-ABB2-4FBC-818D-E186C04C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9D0FF-1631-4651-A89A-E6EC197C2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0F50-DF21-4959-82F6-B49B341AB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6E77A-1688-48D3-92D9-E53D545C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1441A-F130-4B54-91E3-7AD5E3C4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16AAF-5B04-4FFE-BFE2-13446E4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1F58-42B7-48BD-B5BF-C7BAEB95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44AD1-A375-4A8B-ACD1-773A3F2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6FB4A-7347-4396-A4DD-15A0FDF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DC7B0-9E8C-4873-8D14-A36A7049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8CF2E-1688-479D-BD36-3AB06463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5CD2-59F2-45EC-B8DB-738BC123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E9D1-03BA-4455-8668-9558209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7403-5339-4AFC-BA54-168D0C14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C7CA-64A2-4076-B60E-09ABF808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1024F-2DF5-461A-ACFE-6E067308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0519-A818-4A86-8467-06367F5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BDD7C-85E5-488F-ADB0-E5E6EF26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EF52-AB21-4F8B-BAB8-7486808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14DC-6881-4042-8AD9-01A52F96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F773D-B4DC-4BA2-B389-2C5B6D4E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068F-E6DB-42B5-A7E6-5F1C6324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2380-FC88-4795-B25B-E8BBD94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0945-CD31-4C04-BAEC-72F35338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0953-67CA-4B62-A795-2E03383D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F533D-35ED-400B-B045-9E8380F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A28A-F79F-4B0D-BB66-560D7CDB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D816-2F6A-484B-9FAB-9964920E5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AD97-8E69-44A9-884A-1A7AF00F7AAF}" type="datetimeFigureOut">
              <a:rPr lang="en-US" smtClean="0"/>
              <a:t>25-Aug-18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11C8-05DC-4F5F-B90E-8C871F25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9EED-61E1-4222-B5C5-25B783C0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6ADC-40C2-458F-920D-CC03BFCE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DD0970-D607-4D51-94F8-69B39DEB05A6}"/>
              </a:ext>
            </a:extLst>
          </p:cNvPr>
          <p:cNvSpPr/>
          <p:nvPr/>
        </p:nvSpPr>
        <p:spPr>
          <a:xfrm>
            <a:off x="1255295" y="3473116"/>
            <a:ext cx="9039725" cy="1581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8E4138-AE22-4303-9974-B564A59A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6" y="464679"/>
            <a:ext cx="10643147" cy="15812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95E5FE-FE27-4AB5-B86B-5C776F1513C1}"/>
              </a:ext>
            </a:extLst>
          </p:cNvPr>
          <p:cNvSpPr/>
          <p:nvPr/>
        </p:nvSpPr>
        <p:spPr>
          <a:xfrm>
            <a:off x="5123755" y="3633528"/>
            <a:ext cx="1160741" cy="429270"/>
          </a:xfrm>
          <a:prstGeom prst="roundRect">
            <a:avLst/>
          </a:prstGeom>
          <a:solidFill>
            <a:srgbClr val="E7C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6360D-9EAD-41FD-B358-DD3C36FCE459}"/>
              </a:ext>
            </a:extLst>
          </p:cNvPr>
          <p:cNvCxnSpPr>
            <a:cxnSpLocks/>
          </p:cNvCxnSpPr>
          <p:nvPr/>
        </p:nvCxnSpPr>
        <p:spPr>
          <a:xfrm>
            <a:off x="5243624" y="3962394"/>
            <a:ext cx="93659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F24C66-7E60-4E60-9FBE-A1B1A4DE0DE6}"/>
              </a:ext>
            </a:extLst>
          </p:cNvPr>
          <p:cNvSpPr/>
          <p:nvPr/>
        </p:nvSpPr>
        <p:spPr>
          <a:xfrm>
            <a:off x="3445042" y="4455704"/>
            <a:ext cx="1283369" cy="429270"/>
          </a:xfrm>
          <a:prstGeom prst="roundRect">
            <a:avLst/>
          </a:prstGeom>
          <a:solidFill>
            <a:srgbClr val="C8A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WORDS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0A28A6-035C-44AE-B711-EE185BC57F9C}"/>
              </a:ext>
            </a:extLst>
          </p:cNvPr>
          <p:cNvCxnSpPr>
            <a:cxnSpLocks/>
          </p:cNvCxnSpPr>
          <p:nvPr/>
        </p:nvCxnSpPr>
        <p:spPr>
          <a:xfrm>
            <a:off x="3573379" y="4800609"/>
            <a:ext cx="1050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6545CB-9BEC-4FC1-8A68-E18FD28EE379}"/>
              </a:ext>
            </a:extLst>
          </p:cNvPr>
          <p:cNvSpPr/>
          <p:nvPr/>
        </p:nvSpPr>
        <p:spPr>
          <a:xfrm>
            <a:off x="4852155" y="4455704"/>
            <a:ext cx="1721098" cy="429270"/>
          </a:xfrm>
          <a:prstGeom prst="roundRect">
            <a:avLst/>
          </a:prstGeom>
          <a:solidFill>
            <a:srgbClr val="C8A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TOPIC MODELING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2CCCB-58CE-4636-BF8B-A5018A16E98A}"/>
              </a:ext>
            </a:extLst>
          </p:cNvPr>
          <p:cNvCxnSpPr>
            <a:cxnSpLocks/>
          </p:cNvCxnSpPr>
          <p:nvPr/>
        </p:nvCxnSpPr>
        <p:spPr>
          <a:xfrm>
            <a:off x="4928937" y="4800609"/>
            <a:ext cx="15560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389BAB-54C4-4062-9E24-69F3A2C92578}"/>
              </a:ext>
            </a:extLst>
          </p:cNvPr>
          <p:cNvSpPr/>
          <p:nvPr/>
        </p:nvSpPr>
        <p:spPr>
          <a:xfrm>
            <a:off x="6679840" y="4455704"/>
            <a:ext cx="1289076" cy="429270"/>
          </a:xfrm>
          <a:prstGeom prst="roundRect">
            <a:avLst/>
          </a:prstGeom>
          <a:solidFill>
            <a:srgbClr val="C8A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CLUSTERING</a:t>
            </a:r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DB2C65-0DB9-483F-9082-1BCE9C86C260}"/>
              </a:ext>
            </a:extLst>
          </p:cNvPr>
          <p:cNvCxnSpPr>
            <a:cxnSpLocks/>
          </p:cNvCxnSpPr>
          <p:nvPr/>
        </p:nvCxnSpPr>
        <p:spPr>
          <a:xfrm>
            <a:off x="6799709" y="4800609"/>
            <a:ext cx="1048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27C2967-6F29-46F3-BD4A-60A8DB3FE547}"/>
              </a:ext>
            </a:extLst>
          </p:cNvPr>
          <p:cNvSpPr/>
          <p:nvPr/>
        </p:nvSpPr>
        <p:spPr>
          <a:xfrm>
            <a:off x="5539176" y="4138855"/>
            <a:ext cx="320204" cy="272721"/>
          </a:xfrm>
          <a:prstGeom prst="downArrow">
            <a:avLst/>
          </a:prstGeom>
          <a:solidFill>
            <a:srgbClr val="E7C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AB023DB-D44B-4537-ACE8-E876191EB66D}"/>
              </a:ext>
            </a:extLst>
          </p:cNvPr>
          <p:cNvSpPr/>
          <p:nvPr/>
        </p:nvSpPr>
        <p:spPr>
          <a:xfrm rot="2900946">
            <a:off x="4668233" y="4017193"/>
            <a:ext cx="317977" cy="316013"/>
          </a:xfrm>
          <a:prstGeom prst="downArrow">
            <a:avLst/>
          </a:prstGeom>
          <a:solidFill>
            <a:srgbClr val="E7C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457CC38-2EDD-4CEA-9D1B-602B19262456}"/>
              </a:ext>
            </a:extLst>
          </p:cNvPr>
          <p:cNvSpPr/>
          <p:nvPr/>
        </p:nvSpPr>
        <p:spPr>
          <a:xfrm rot="18733177">
            <a:off x="6421034" y="4023969"/>
            <a:ext cx="317977" cy="316224"/>
          </a:xfrm>
          <a:prstGeom prst="downArrow">
            <a:avLst/>
          </a:prstGeom>
          <a:solidFill>
            <a:srgbClr val="E7C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0ACE1-CF10-44EC-85D8-BEB9E121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2011680"/>
            <a:ext cx="61036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6BC76-7AE4-44BC-AD3D-896435F2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30" y="2099310"/>
            <a:ext cx="6149340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354CE-5FE5-4BDE-9955-7480A816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10" y="2240280"/>
            <a:ext cx="60883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Bear</dc:creator>
  <cp:lastModifiedBy>Andy Bear</cp:lastModifiedBy>
  <cp:revision>7</cp:revision>
  <dcterms:created xsi:type="dcterms:W3CDTF">2018-08-25T19:27:45Z</dcterms:created>
  <dcterms:modified xsi:type="dcterms:W3CDTF">2018-08-25T22:07:20Z</dcterms:modified>
</cp:coreProperties>
</file>