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39D9-3F57-C747-B016-722420F9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83D5-722A-4344-A3B0-150DB40C1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38DB-A13E-F04F-91A3-A0495C93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1C26-D2C9-5C42-B9AC-A9A3C76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562E-175F-A742-82D7-BAE434FB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5489-A2C4-7044-87FB-0594577E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E2A62-61D6-6744-A5F8-5D109104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22F1-F0D7-864B-8695-7173E21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2796-3B88-0E48-B311-CE2D4AB9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E1C4-A474-594C-B7E0-5D590B22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55E88-AF74-8642-B02C-FEA84BAE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4411C-1A74-6546-99C4-E94E2AC8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B6A2-B7BE-D945-B522-29E59E26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0503-9C3E-F74F-85D5-5FFAD839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BBCB-25D9-904C-B202-74A992DA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8EA-28C1-474E-8360-BA7968B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47E4-8405-2E47-9AC5-2E70C548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623E-9784-BE49-B8FD-5ACE6D4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BBCC-C9E2-C240-9C87-E8270991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A508-421F-2741-9A93-A3863FD3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A49-506C-024E-9466-087C66B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D1DA-AC10-5B42-9AF9-9B65BEC2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0E74-187A-E440-B0D7-CEFE942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4D38-E815-454E-B711-5076C11C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012C-CA08-824D-8605-922B026E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2A2D-2C77-3A45-A249-8045943D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6AE-10DC-8F4A-BBF5-C5D9CB147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628CF-4601-6B41-A53F-D1FAE0BC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D120-B469-3143-964A-F094E424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58BF-DB17-A14C-976F-EB0FE699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AE79A-7947-7148-BA90-D330C72C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EAE3-C1CD-E44B-97D4-B1C53988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5377-6BC7-4E49-A6AE-A43BF505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C917-0BB7-9646-BCAC-3A8DBD11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A6920-E225-2B49-BD06-1EC7B8A31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FF921-7807-474C-93B8-603C8951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091C7-C295-E647-A6B9-5E410DAE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82BE-EF30-9746-B87B-AEECDF7F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C2AE5-AEB5-3F45-BFD6-A1F769DE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D7C3-35DD-504D-9409-20EA7991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83788-02EE-3442-9654-DD084233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056D8-8F3A-ED41-A97E-A9AD0FAC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DCC4D-B232-AD43-B324-DBE7FF80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18DA6-17AF-B348-B84A-DDE04E1D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5275C-CB72-2A41-A4B4-6A3CEB6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0AC14-58E3-364C-A4B7-FEA7FE7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B365-E984-8B4E-9923-020D6E1C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C856-1A9B-2A40-A6B4-D982CF99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A027-962D-1244-BCE4-9728C591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1712-DD93-8E45-8304-74794B5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3B4DE-373C-B840-B206-E1748D6E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E495-0DF2-D04A-855A-6AECFED9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B0DD-F381-854C-8230-95B78056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BE1BE-8E4D-554A-BB11-2EA4E2CBE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1387B-01ED-6D4D-AA5B-A5A85B48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9B86-0214-6F4D-BB2A-6BF1CA7C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81B6-240F-1948-8ED7-2C3EFAAB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96E01-C63D-CA4C-8338-81130AF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B9418-8E66-6641-B881-31576C8B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403E-EA41-3E42-B141-35EE4EB5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399A-6B17-D046-9F4C-CBDFE075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1816-379E-8D4E-82B2-727FA0AD38F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70B0-673D-D945-A6ED-448B927D0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94BB-230E-3B4A-A27E-25A719D0F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F579-FB75-4E4C-B8D9-F9A3334B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4A3-3DB6-2B42-9CB3-FD8F0F43C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Decision-making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3F7A9-9860-DC45-835F-E3941DCC7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Consent Form</a:t>
            </a:r>
          </a:p>
        </p:txBody>
      </p:sp>
    </p:spTree>
    <p:extLst>
      <p:ext uri="{BB962C8B-B14F-4D97-AF65-F5344CB8AC3E}">
        <p14:creationId xmlns:p14="http://schemas.microsoft.com/office/powerpoint/2010/main" val="295138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792F1B-705D-394F-A1F5-3C592094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C7A34D-2FF5-6F47-A081-F752D4CB4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r="10841" b="13193"/>
          <a:stretch/>
        </p:blipFill>
        <p:spPr>
          <a:xfrm>
            <a:off x="1950810" y="654957"/>
            <a:ext cx="8360229" cy="3438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B1396E-DB13-9B4C-BC20-53AB69B3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46" y="4093028"/>
            <a:ext cx="8006250" cy="537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B42CEA-904C-6847-BA00-7434EF4FC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593" y="4545692"/>
            <a:ext cx="8072664" cy="16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7E53-B9EE-BC49-BD54-B7FA866C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9"/>
          <a:stretch/>
        </p:blipFill>
        <p:spPr>
          <a:xfrm>
            <a:off x="1749136" y="642257"/>
            <a:ext cx="8693727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38D71-C561-CD41-A7AD-940D250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28" y="451757"/>
            <a:ext cx="8816944" cy="3510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3BEDB-C994-2C4E-9ACA-6E371CD1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7" y="3987016"/>
            <a:ext cx="8609757" cy="874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6C10A-105D-5849-AC8A-59BB66BE6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15" y="4749800"/>
            <a:ext cx="8368039" cy="11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2F143-1048-5C43-B3EE-F48EE01C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89" y="840014"/>
            <a:ext cx="9057822" cy="49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33E62D-F852-EC45-81AA-00A1302B9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31"/>
          <a:stretch/>
        </p:blipFill>
        <p:spPr>
          <a:xfrm>
            <a:off x="1502227" y="1002394"/>
            <a:ext cx="8895443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E73B-BC1C-AE42-A9F0-59A02927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308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If you have questions, let the experimenter know.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Please press the </a:t>
            </a:r>
            <a:r>
              <a:rPr lang="en-US" b="1" dirty="0"/>
              <a:t>KEY ‘C’ </a:t>
            </a:r>
            <a:r>
              <a:rPr lang="en-US" dirty="0"/>
              <a:t>to proceed and participate in this study.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do not wish to participate, please let the experimenter know.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Decision-making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Decision-making Study</dc:title>
  <dc:creator>Cotet, Miruna G.</dc:creator>
  <cp:lastModifiedBy>Cotet, Miruna G.</cp:lastModifiedBy>
  <cp:revision>2</cp:revision>
  <dcterms:created xsi:type="dcterms:W3CDTF">2022-04-02T17:49:06Z</dcterms:created>
  <dcterms:modified xsi:type="dcterms:W3CDTF">2022-04-02T18:16:31Z</dcterms:modified>
</cp:coreProperties>
</file>