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80" d="100"/>
          <a:sy n="80" d="100"/>
        </p:scale>
        <p:origin x="77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5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8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1443-90DA-48A2-A7F3-288FDE2A581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7FC6-A3F0-4B94-97C6-3815D8C9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3" b="3685"/>
          <a:stretch/>
        </p:blipFill>
        <p:spPr>
          <a:xfrm>
            <a:off x="0" y="0"/>
            <a:ext cx="10635916" cy="6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0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62" b="3685"/>
          <a:stretch/>
        </p:blipFill>
        <p:spPr>
          <a:xfrm>
            <a:off x="0" y="0"/>
            <a:ext cx="10623884" cy="6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0" b="4035"/>
          <a:stretch/>
        </p:blipFill>
        <p:spPr>
          <a:xfrm>
            <a:off x="0" y="0"/>
            <a:ext cx="10611853" cy="65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3" b="2631"/>
          <a:stretch/>
        </p:blipFill>
        <p:spPr>
          <a:xfrm>
            <a:off x="0" y="0"/>
            <a:ext cx="10635916" cy="66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7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7" b="3158"/>
          <a:stretch/>
        </p:blipFill>
        <p:spPr>
          <a:xfrm>
            <a:off x="0" y="0"/>
            <a:ext cx="10672011" cy="66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8" b="2807"/>
          <a:stretch/>
        </p:blipFill>
        <p:spPr>
          <a:xfrm>
            <a:off x="0" y="0"/>
            <a:ext cx="10587789" cy="6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8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Psychology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3</cp:revision>
  <dcterms:created xsi:type="dcterms:W3CDTF">2022-04-02T16:53:48Z</dcterms:created>
  <dcterms:modified xsi:type="dcterms:W3CDTF">2022-04-02T17:34:13Z</dcterms:modified>
</cp:coreProperties>
</file>