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79278-FC69-5071-EBB8-3325AE07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88C99E-FDFE-D1EC-17B6-1CA13D02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BD221-00C8-50F7-A76F-B5BD51C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E38D8-9F68-2398-2CF6-9CB2A8B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51E289-01B4-D0EB-94B6-97190A22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58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3E9AF-BBE8-976A-B81B-D151403B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29F62D-5FE2-EF60-A9F1-3FF2D1D0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8AF2E7-E515-5501-3918-6D460C21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902397-9A19-5334-9B57-3F70B2E4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E005D-B10E-8793-7347-5B382E02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9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F26DCA-6E6E-B323-19E1-9E8102C1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5F41C5-0965-929D-15E8-1BCDFE66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88728-7927-2919-719F-43D8B092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A16F72-9FF7-E88A-1C0F-AE8A1977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8590-2923-A77C-0250-8E398776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0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35A9D-C48D-C7A6-CD68-658DB770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98DF5-B951-0976-B710-4A6117DE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B70C0-0F56-0D01-4218-13967E47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D825E-EBDB-970E-2217-44889B85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1D2FE-A271-AFD7-B5A0-FABA7938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4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2BBF2-39E8-78B1-E275-71CF450B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0CB13-2DBD-ADE4-B264-858EB308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5D70B-AF9B-C560-9060-94E68506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6DA004-D345-D0B5-33A7-D23DE76B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1A3487-AECD-310D-E9E0-07AA5C06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28763-36FE-C4EF-4B9B-BD088376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A9B6AB-A5DE-B088-01B3-20F7EBBCC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CF6100-C317-8761-8F83-0BC5F6C8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1AA343-D7A6-0AB9-811E-F30D71A5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370BB3-A7F1-6A1A-4165-8C30E73F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50D084-AA39-F2A3-D655-41E38096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3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2FA9E-2F58-5713-9AE1-A2EFEB54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64E80C-6FB4-9A55-F8AF-460B45B7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44AFA8-D473-5AA9-8EC9-55E603C1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702542-6C06-43F5-4D93-46BEB5F7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0F453B-6B89-AE4B-C41C-92E6FC18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F8C003-D416-2C9C-2D0F-45E577BF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8D8140-E499-9EED-8B2F-86C0FC65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8BB83B-600B-C57B-036E-B48C375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18070-EF2E-735A-5881-E2FED5F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6D403-289C-FF08-BFED-11A1C59F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6F508F-0064-6441-CED3-75CDDBC3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2A0A60-6E74-6D0E-D9ED-C6F0A7A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1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84BE35-E143-196A-4274-D1A6B777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4CEFBF-6C94-1333-A9C8-B8828EA4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BF9B58-E218-A852-3891-C4C32EE1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89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5C93-0091-E582-2970-704A245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3FDA2-3FC1-738C-D405-57DEA46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36E3FE-94BA-46AE-ADAB-15DDA6F4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0036A3-BBFD-4E9B-57CA-FB72714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38565A-04CE-922F-532F-A44D9833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77D2F9-A4D6-E600-43C5-C4235663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4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D1A08-1964-A46A-7DB9-E803C84B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403093-8A77-1564-5EE6-9360FD887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9E6873-5388-7F3E-6A47-319E29C6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67FCD7-618C-7644-6FAD-4ED0FC52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E6A351-9364-C983-F87B-C2026DB9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CD7F1-389B-E69F-D7CF-FA2BB483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1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9FA027-586C-65CB-C057-6659F5A8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D8BBB-1864-F039-10CF-331A991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04EE3C-0DA4-320A-2A3D-9EA9AC160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CDF1-5833-0F45-B488-5E8193E1BC99}" type="datetimeFigureOut">
              <a:rPr lang="it-IT" smtClean="0"/>
              <a:t>30/12/23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3B0BA6-B4BB-B501-7B86-F5FBF5E41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9E3BD1-5359-40FB-E3B4-1593D8A30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78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68B00F7-10EC-E370-9FB3-4A1FB20DC0C1}"/>
              </a:ext>
            </a:extLst>
          </p:cNvPr>
          <p:cNvSpPr/>
          <p:nvPr/>
        </p:nvSpPr>
        <p:spPr>
          <a:xfrm>
            <a:off x="693233" y="412596"/>
            <a:ext cx="3042425" cy="5575610"/>
          </a:xfrm>
          <a:prstGeom prst="roundRect">
            <a:avLst>
              <a:gd name="adj" fmla="val 7420"/>
            </a:avLst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2800" b="1" i="1" dirty="0">
                <a:solidFill>
                  <a:schemeClr val="accent6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it-IT" sz="28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CHIP 1</a:t>
            </a:r>
            <a:endParaRPr lang="it-IT" sz="16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BD049EE-89F3-E723-1264-BABACEF02939}"/>
              </a:ext>
            </a:extLst>
          </p:cNvPr>
          <p:cNvSpPr/>
          <p:nvPr/>
        </p:nvSpPr>
        <p:spPr>
          <a:xfrm>
            <a:off x="1348903" y="2603345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1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F08A142-121D-267E-F59F-F76AF4BEBC95}"/>
              </a:ext>
            </a:extLst>
          </p:cNvPr>
          <p:cNvSpPr/>
          <p:nvPr/>
        </p:nvSpPr>
        <p:spPr>
          <a:xfrm>
            <a:off x="1348902" y="3294314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2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E2D31E2-F279-6779-8C7C-F9317EFDC36B}"/>
              </a:ext>
            </a:extLst>
          </p:cNvPr>
          <p:cNvSpPr/>
          <p:nvPr/>
        </p:nvSpPr>
        <p:spPr>
          <a:xfrm>
            <a:off x="1348904" y="3985283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3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4E64607-69DF-CB4E-AAB4-124B87CE2B2C}"/>
              </a:ext>
            </a:extLst>
          </p:cNvPr>
          <p:cNvSpPr/>
          <p:nvPr/>
        </p:nvSpPr>
        <p:spPr>
          <a:xfrm>
            <a:off x="1049306" y="661693"/>
            <a:ext cx="2329200" cy="1692554"/>
          </a:xfrm>
          <a:prstGeom prst="roundRect">
            <a:avLst>
              <a:gd name="adj" fmla="val 12163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2800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MEMORIA 1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12EE6ED-2044-CFBD-BAEE-DA1CAE635670}"/>
              </a:ext>
            </a:extLst>
          </p:cNvPr>
          <p:cNvSpPr/>
          <p:nvPr/>
        </p:nvSpPr>
        <p:spPr>
          <a:xfrm>
            <a:off x="3952393" y="412596"/>
            <a:ext cx="3042425" cy="5575610"/>
          </a:xfrm>
          <a:prstGeom prst="roundRect">
            <a:avLst>
              <a:gd name="adj" fmla="val 7420"/>
            </a:avLst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2800" b="1" i="1" dirty="0">
                <a:solidFill>
                  <a:schemeClr val="accent6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it-IT" sz="28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CHIP 2</a:t>
            </a:r>
            <a:endParaRPr lang="it-IT" sz="16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2A42712-A253-27DF-3525-0A8CA7E59424}"/>
              </a:ext>
            </a:extLst>
          </p:cNvPr>
          <p:cNvSpPr/>
          <p:nvPr/>
        </p:nvSpPr>
        <p:spPr>
          <a:xfrm>
            <a:off x="4608063" y="2603345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5424335-EA8D-6F68-DB39-664E4AD22A8C}"/>
              </a:ext>
            </a:extLst>
          </p:cNvPr>
          <p:cNvSpPr/>
          <p:nvPr/>
        </p:nvSpPr>
        <p:spPr>
          <a:xfrm>
            <a:off x="4608062" y="3294314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2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22F2CB9-5730-ACC2-7CF0-627ED192D76E}"/>
              </a:ext>
            </a:extLst>
          </p:cNvPr>
          <p:cNvSpPr/>
          <p:nvPr/>
        </p:nvSpPr>
        <p:spPr>
          <a:xfrm>
            <a:off x="4608064" y="3985283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3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890CD513-0FB0-E0C9-DEDE-F146131955BB}"/>
              </a:ext>
            </a:extLst>
          </p:cNvPr>
          <p:cNvSpPr/>
          <p:nvPr/>
        </p:nvSpPr>
        <p:spPr>
          <a:xfrm>
            <a:off x="4315356" y="661693"/>
            <a:ext cx="2329200" cy="1692554"/>
          </a:xfrm>
          <a:prstGeom prst="roundRect">
            <a:avLst>
              <a:gd name="adj" fmla="val 12163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2800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MEMORIA 2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D3F6B08F-BD3B-2EAD-B3EA-3EE054DCD71B}"/>
              </a:ext>
            </a:extLst>
          </p:cNvPr>
          <p:cNvSpPr/>
          <p:nvPr/>
        </p:nvSpPr>
        <p:spPr>
          <a:xfrm>
            <a:off x="8456342" y="412596"/>
            <a:ext cx="3042425" cy="5575610"/>
          </a:xfrm>
          <a:prstGeom prst="roundRect">
            <a:avLst>
              <a:gd name="adj" fmla="val 7420"/>
            </a:avLst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2800" b="1" i="1" dirty="0">
                <a:solidFill>
                  <a:schemeClr val="accent6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it-IT" sz="28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CHIP </a:t>
            </a:r>
            <a:r>
              <a:rPr lang="it-IT" sz="2800" b="1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lang="it-IT" sz="16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37DDB50F-8406-B706-8950-16879DB7367A}"/>
              </a:ext>
            </a:extLst>
          </p:cNvPr>
          <p:cNvSpPr/>
          <p:nvPr/>
        </p:nvSpPr>
        <p:spPr>
          <a:xfrm>
            <a:off x="9112012" y="2603345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1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360C4296-863C-6499-0FCC-DBC62C0E3A62}"/>
              </a:ext>
            </a:extLst>
          </p:cNvPr>
          <p:cNvSpPr/>
          <p:nvPr/>
        </p:nvSpPr>
        <p:spPr>
          <a:xfrm>
            <a:off x="9112011" y="3294314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2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75F25F2E-9F95-208B-D270-2E0057901E29}"/>
              </a:ext>
            </a:extLst>
          </p:cNvPr>
          <p:cNvSpPr/>
          <p:nvPr/>
        </p:nvSpPr>
        <p:spPr>
          <a:xfrm>
            <a:off x="9112013" y="3985283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 3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129A9EF6-8D97-4834-0D53-976C07854A79}"/>
              </a:ext>
            </a:extLst>
          </p:cNvPr>
          <p:cNvSpPr/>
          <p:nvPr/>
        </p:nvSpPr>
        <p:spPr>
          <a:xfrm>
            <a:off x="8812416" y="661693"/>
            <a:ext cx="2330278" cy="1692554"/>
          </a:xfrm>
          <a:prstGeom prst="roundRect">
            <a:avLst>
              <a:gd name="adj" fmla="val 12163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2800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MEMORIA </a:t>
            </a:r>
            <a:r>
              <a:rPr lang="it-IT" sz="2800" b="1" i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lang="it-IT" sz="2800" b="1" i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074F49B7-704D-1CC7-785D-DCD087C65551}"/>
              </a:ext>
            </a:extLst>
          </p:cNvPr>
          <p:cNvSpPr/>
          <p:nvPr/>
        </p:nvSpPr>
        <p:spPr>
          <a:xfrm>
            <a:off x="1348901" y="4676252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26B8C90F-469B-3D3F-381D-E258F9160F5F}"/>
              </a:ext>
            </a:extLst>
          </p:cNvPr>
          <p:cNvSpPr/>
          <p:nvPr/>
        </p:nvSpPr>
        <p:spPr>
          <a:xfrm>
            <a:off x="4608064" y="4674830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CFB29EF7-850B-0826-5052-9D5191651B72}"/>
              </a:ext>
            </a:extLst>
          </p:cNvPr>
          <p:cNvSpPr/>
          <p:nvPr/>
        </p:nvSpPr>
        <p:spPr>
          <a:xfrm>
            <a:off x="9097022" y="4674831"/>
            <a:ext cx="1731081" cy="535259"/>
          </a:xfrm>
          <a:prstGeom prst="roundRect">
            <a:avLst>
              <a:gd name="adj" fmla="val 26434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C2D1F481-0E43-62A4-DB1B-C7FD61E2B7A9}"/>
              </a:ext>
            </a:extLst>
          </p:cNvPr>
          <p:cNvSpPr/>
          <p:nvPr/>
        </p:nvSpPr>
        <p:spPr>
          <a:xfrm>
            <a:off x="7211554" y="2765684"/>
            <a:ext cx="1031694" cy="1326632"/>
          </a:xfrm>
          <a:prstGeom prst="roundRect">
            <a:avLst>
              <a:gd name="adj" fmla="val 7420"/>
            </a:avLst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28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it-IT" sz="16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9" name="Connettore 4 48">
            <a:extLst>
              <a:ext uri="{FF2B5EF4-FFF2-40B4-BE49-F238E27FC236}">
                <a16:creationId xmlns:a16="http://schemas.microsoft.com/office/drawing/2014/main" id="{72C522EB-6E12-DB45-10DE-5486CEAE79C0}"/>
              </a:ext>
            </a:extLst>
          </p:cNvPr>
          <p:cNvCxnSpPr>
            <a:cxnSpLocks/>
            <a:stCxn id="33" idx="2"/>
            <a:endCxn id="6" idx="2"/>
          </p:cNvCxnSpPr>
          <p:nvPr/>
        </p:nvCxnSpPr>
        <p:spPr>
          <a:xfrm rot="5400000">
            <a:off x="3844026" y="4358626"/>
            <a:ext cx="12700" cy="325916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4 51">
            <a:extLst>
              <a:ext uri="{FF2B5EF4-FFF2-40B4-BE49-F238E27FC236}">
                <a16:creationId xmlns:a16="http://schemas.microsoft.com/office/drawing/2014/main" id="{29581CCF-9B31-1456-5F67-411601FD7DBA}"/>
              </a:ext>
            </a:extLst>
          </p:cNvPr>
          <p:cNvCxnSpPr>
            <a:cxnSpLocks/>
            <a:stCxn id="48" idx="2"/>
            <a:endCxn id="33" idx="2"/>
          </p:cNvCxnSpPr>
          <p:nvPr/>
        </p:nvCxnSpPr>
        <p:spPr>
          <a:xfrm rot="5400000">
            <a:off x="5652559" y="3913364"/>
            <a:ext cx="1895890" cy="2253795"/>
          </a:xfrm>
          <a:prstGeom prst="bentConnector3">
            <a:avLst>
              <a:gd name="adj1" fmla="val 112058"/>
            </a:avLst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0732714D-D0C5-3EB5-A0D2-5AB0EC743FBD}"/>
              </a:ext>
            </a:extLst>
          </p:cNvPr>
          <p:cNvCxnSpPr>
            <a:cxnSpLocks/>
            <a:stCxn id="39" idx="2"/>
            <a:endCxn id="48" idx="2"/>
          </p:cNvCxnSpPr>
          <p:nvPr/>
        </p:nvCxnSpPr>
        <p:spPr>
          <a:xfrm rot="5400000" flipH="1">
            <a:off x="7904533" y="3915184"/>
            <a:ext cx="1895890" cy="2250154"/>
          </a:xfrm>
          <a:prstGeom prst="bentConnector3">
            <a:avLst>
              <a:gd name="adj1" fmla="val -12058"/>
            </a:avLst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4 57">
            <a:extLst>
              <a:ext uri="{FF2B5EF4-FFF2-40B4-BE49-F238E27FC236}">
                <a16:creationId xmlns:a16="http://schemas.microsoft.com/office/drawing/2014/main" id="{E07246D0-BD26-26E1-6EB1-5EE92752D810}"/>
              </a:ext>
            </a:extLst>
          </p:cNvPr>
          <p:cNvCxnSpPr>
            <a:cxnSpLocks/>
            <a:stCxn id="40" idx="1"/>
            <a:endCxn id="43" idx="1"/>
          </p:cNvCxnSpPr>
          <p:nvPr/>
        </p:nvCxnSpPr>
        <p:spPr>
          <a:xfrm rot="10800000">
            <a:off x="8812416" y="1507971"/>
            <a:ext cx="299596" cy="1363005"/>
          </a:xfrm>
          <a:prstGeom prst="bentConnector3">
            <a:avLst>
              <a:gd name="adj1" fmla="val 176303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>
            <a:extLst>
              <a:ext uri="{FF2B5EF4-FFF2-40B4-BE49-F238E27FC236}">
                <a16:creationId xmlns:a16="http://schemas.microsoft.com/office/drawing/2014/main" id="{957C2274-BA79-C246-4DBA-AC2C3A8729F5}"/>
              </a:ext>
            </a:extLst>
          </p:cNvPr>
          <p:cNvCxnSpPr>
            <a:cxnSpLocks/>
            <a:stCxn id="41" idx="1"/>
            <a:endCxn id="43" idx="1"/>
          </p:cNvCxnSpPr>
          <p:nvPr/>
        </p:nvCxnSpPr>
        <p:spPr>
          <a:xfrm rot="10800000">
            <a:off x="8812417" y="1507970"/>
            <a:ext cx="299595" cy="2053974"/>
          </a:xfrm>
          <a:prstGeom prst="bentConnector3">
            <a:avLst>
              <a:gd name="adj1" fmla="val 176303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>
            <a:extLst>
              <a:ext uri="{FF2B5EF4-FFF2-40B4-BE49-F238E27FC236}">
                <a16:creationId xmlns:a16="http://schemas.microsoft.com/office/drawing/2014/main" id="{7ECFE1BD-B55B-2337-5EC5-00397289B9B6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>
            <a:off x="8812417" y="1507971"/>
            <a:ext cx="299597" cy="2744943"/>
          </a:xfrm>
          <a:prstGeom prst="bentConnector3">
            <a:avLst>
              <a:gd name="adj1" fmla="val 176302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>
            <a:extLst>
              <a:ext uri="{FF2B5EF4-FFF2-40B4-BE49-F238E27FC236}">
                <a16:creationId xmlns:a16="http://schemas.microsoft.com/office/drawing/2014/main" id="{3CA37840-92BB-CAC5-1CAF-4492C9AFCDD7}"/>
              </a:ext>
            </a:extLst>
          </p:cNvPr>
          <p:cNvCxnSpPr>
            <a:cxnSpLocks/>
            <a:stCxn id="47" idx="1"/>
            <a:endCxn id="43" idx="1"/>
          </p:cNvCxnSpPr>
          <p:nvPr/>
        </p:nvCxnSpPr>
        <p:spPr>
          <a:xfrm rot="10800000">
            <a:off x="8812416" y="1507971"/>
            <a:ext cx="284606" cy="3434491"/>
          </a:xfrm>
          <a:prstGeom prst="bentConnector3">
            <a:avLst>
              <a:gd name="adj1" fmla="val 180322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>
            <a:extLst>
              <a:ext uri="{FF2B5EF4-FFF2-40B4-BE49-F238E27FC236}">
                <a16:creationId xmlns:a16="http://schemas.microsoft.com/office/drawing/2014/main" id="{C1456C9A-0A70-F1B0-2B45-3AFB7304D915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rot="10800000">
            <a:off x="4315357" y="1507971"/>
            <a:ext cx="292707" cy="1363005"/>
          </a:xfrm>
          <a:prstGeom prst="bentConnector3">
            <a:avLst>
              <a:gd name="adj1" fmla="val 178099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>
            <a:extLst>
              <a:ext uri="{FF2B5EF4-FFF2-40B4-BE49-F238E27FC236}">
                <a16:creationId xmlns:a16="http://schemas.microsoft.com/office/drawing/2014/main" id="{E2A017E9-C234-2254-D545-106F8066AC22}"/>
              </a:ext>
            </a:extLst>
          </p:cNvPr>
          <p:cNvCxnSpPr>
            <a:cxnSpLocks/>
            <a:stCxn id="35" idx="1"/>
            <a:endCxn id="37" idx="1"/>
          </p:cNvCxnSpPr>
          <p:nvPr/>
        </p:nvCxnSpPr>
        <p:spPr>
          <a:xfrm rot="10800000">
            <a:off x="4315356" y="1507970"/>
            <a:ext cx="292706" cy="2053974"/>
          </a:xfrm>
          <a:prstGeom prst="bentConnector3">
            <a:avLst>
              <a:gd name="adj1" fmla="val 178099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>
            <a:extLst>
              <a:ext uri="{FF2B5EF4-FFF2-40B4-BE49-F238E27FC236}">
                <a16:creationId xmlns:a16="http://schemas.microsoft.com/office/drawing/2014/main" id="{30721381-AC06-5310-D777-EE288C7581A0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4315356" y="1507971"/>
            <a:ext cx="292708" cy="2744943"/>
          </a:xfrm>
          <a:prstGeom prst="bentConnector3">
            <a:avLst>
              <a:gd name="adj1" fmla="val 178098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>
            <a:extLst>
              <a:ext uri="{FF2B5EF4-FFF2-40B4-BE49-F238E27FC236}">
                <a16:creationId xmlns:a16="http://schemas.microsoft.com/office/drawing/2014/main" id="{BEF0CF2A-16CE-8769-1E1F-D1E5BA084435}"/>
              </a:ext>
            </a:extLst>
          </p:cNvPr>
          <p:cNvCxnSpPr>
            <a:cxnSpLocks/>
            <a:stCxn id="46" idx="1"/>
            <a:endCxn id="37" idx="1"/>
          </p:cNvCxnSpPr>
          <p:nvPr/>
        </p:nvCxnSpPr>
        <p:spPr>
          <a:xfrm rot="10800000">
            <a:off x="4315356" y="1507970"/>
            <a:ext cx="292708" cy="3434490"/>
          </a:xfrm>
          <a:prstGeom prst="bentConnector3">
            <a:avLst>
              <a:gd name="adj1" fmla="val 178098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4 84">
            <a:extLst>
              <a:ext uri="{FF2B5EF4-FFF2-40B4-BE49-F238E27FC236}">
                <a16:creationId xmlns:a16="http://schemas.microsoft.com/office/drawing/2014/main" id="{7106004F-4ECB-4037-BFF4-E55E45B837F2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1049307" y="1507971"/>
            <a:ext cx="299597" cy="1363005"/>
          </a:xfrm>
          <a:prstGeom prst="bentConnector3">
            <a:avLst>
              <a:gd name="adj1" fmla="val 176302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>
            <a:extLst>
              <a:ext uri="{FF2B5EF4-FFF2-40B4-BE49-F238E27FC236}">
                <a16:creationId xmlns:a16="http://schemas.microsoft.com/office/drawing/2014/main" id="{9AC47CE3-828C-FE2E-9726-A3383884EA96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>
            <a:off x="1049306" y="1507970"/>
            <a:ext cx="299596" cy="2053974"/>
          </a:xfrm>
          <a:prstGeom prst="bentConnector3">
            <a:avLst>
              <a:gd name="adj1" fmla="val 176303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>
            <a:extLst>
              <a:ext uri="{FF2B5EF4-FFF2-40B4-BE49-F238E27FC236}">
                <a16:creationId xmlns:a16="http://schemas.microsoft.com/office/drawing/2014/main" id="{467066D7-5C0F-C163-9314-E28FA76D1334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1049306" y="1507971"/>
            <a:ext cx="299598" cy="2744943"/>
          </a:xfrm>
          <a:prstGeom prst="bentConnector3">
            <a:avLst>
              <a:gd name="adj1" fmla="val 176302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>
            <a:extLst>
              <a:ext uri="{FF2B5EF4-FFF2-40B4-BE49-F238E27FC236}">
                <a16:creationId xmlns:a16="http://schemas.microsoft.com/office/drawing/2014/main" id="{3FF5F37E-C977-E8F8-29FC-0FB01F2CE78C}"/>
              </a:ext>
            </a:extLst>
          </p:cNvPr>
          <p:cNvCxnSpPr>
            <a:cxnSpLocks/>
            <a:stCxn id="45" idx="1"/>
            <a:endCxn id="4" idx="1"/>
          </p:cNvCxnSpPr>
          <p:nvPr/>
        </p:nvCxnSpPr>
        <p:spPr>
          <a:xfrm rot="10800000">
            <a:off x="1049307" y="1507970"/>
            <a:ext cx="299595" cy="3435912"/>
          </a:xfrm>
          <a:prstGeom prst="bentConnector3">
            <a:avLst>
              <a:gd name="adj1" fmla="val 176303"/>
            </a:avLst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99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GABRIELE CAROFANO</dc:creator>
  <cp:lastModifiedBy>MARIO GABRIELE CAROFANO</cp:lastModifiedBy>
  <cp:revision>2</cp:revision>
  <dcterms:created xsi:type="dcterms:W3CDTF">2023-12-11T10:32:53Z</dcterms:created>
  <dcterms:modified xsi:type="dcterms:W3CDTF">2023-12-30T10:37:11Z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2023-12-11T11:42:54Z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f38e1fe2-f453-452f-a23f-5dbd64b064de</vt:lpwstr>
  </property>
  <property fmtid="{D5CDD505-2E9C-101B-9397-08002B2CF9AE}" pid="8" name="MSIP_Label_2ad0b24d-6422-44b0-b3de-abb3a9e8c81a_ContentBits">
    <vt:lpwstr>0</vt:lpwstr>
  </property>
</Properties>
</file>