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84"/>
  </p:normalViewPr>
  <p:slideViewPr>
    <p:cSldViewPr snapToGrid="0">
      <p:cViewPr>
        <p:scale>
          <a:sx n="80" d="100"/>
          <a:sy n="80" d="100"/>
        </p:scale>
        <p:origin x="20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379278-FC69-5071-EBB8-3325AE07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88C99E-FDFE-D1EC-17B6-1CA13D020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BBD221-00C8-50F7-A76F-B5BD51C6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DE38D8-9F68-2398-2CF6-9CB2A8B7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51E289-01B4-D0EB-94B6-97190A22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58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23E9AF-BBE8-976A-B81B-D151403B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29F62D-5FE2-EF60-A9F1-3FF2D1D01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8AF2E7-E515-5501-3918-6D460C21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902397-9A19-5334-9B57-3F70B2E4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7E005D-B10E-8793-7347-5B382E02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96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F26DCA-6E6E-B323-19E1-9E8102C13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55F41C5-0965-929D-15E8-1BCDFE66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88728-7927-2919-719F-43D8B092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A16F72-9FF7-E88A-1C0F-AE8A1977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8590-2923-A77C-0250-8E398776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0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35A9D-C48D-C7A6-CD68-658DB770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98DF5-B951-0976-B710-4A6117DE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B70C0-0F56-0D01-4218-13967E47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1D825E-EBDB-970E-2217-44889B85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C1D2FE-A271-AFD7-B5A0-FABA7938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4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2BBF2-39E8-78B1-E275-71CF450B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30CB13-2DBD-ADE4-B264-858EB3087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5D70B-AF9B-C560-9060-94E68506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6DA004-D345-D0B5-33A7-D23DE76B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1A3487-AECD-310D-E9E0-07AA5C06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28763-36FE-C4EF-4B9B-BD088376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A9B6AB-A5DE-B088-01B3-20F7EBBCC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CF6100-C317-8761-8F83-0BC5F6C8B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1AA343-D7A6-0AB9-811E-F30D71A5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370BB3-A7F1-6A1A-4165-8C30E73F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50D084-AA39-F2A3-D655-41E38096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3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2FA9E-2F58-5713-9AE1-A2EFEB54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64E80C-6FB4-9A55-F8AF-460B45B7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44AFA8-D473-5AA9-8EC9-55E603C1D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702542-6C06-43F5-4D93-46BEB5F7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0F453B-6B89-AE4B-C41C-92E6FC18B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F8C003-D416-2C9C-2D0F-45E577BF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18D8140-E499-9EED-8B2F-86C0FC65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8BB83B-600B-C57B-036E-B48C3758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1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18070-EF2E-735A-5881-E2FED5F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46D403-289C-FF08-BFED-11A1C59F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6F508F-0064-6441-CED3-75CDDBC3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2A0A60-6E74-6D0E-D9ED-C6F0A7AA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12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B84BE35-E143-196A-4274-D1A6B777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4CEFBF-6C94-1333-A9C8-B8828EA4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BF9B58-E218-A852-3891-C4C32EE1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89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5C93-0091-E582-2970-704A245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13FDA2-3FC1-738C-D405-57DEA466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36E3FE-94BA-46AE-ADAB-15DDA6F47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0036A3-BBFD-4E9B-57CA-FB727145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38565A-04CE-922F-532F-A44D9833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77D2F9-A4D6-E600-43C5-C4235663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45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D1A08-1964-A46A-7DB9-E803C84B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403093-8A77-1564-5EE6-9360FD887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9E6873-5388-7F3E-6A47-319E29C6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67FCD7-618C-7644-6FAD-4ED0FC52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CDF1-5833-0F45-B488-5E8193E1BC9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E6A351-9364-C983-F87B-C2026DB9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CCD7F1-389B-E69F-D7CF-FA2BB483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1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9FA027-586C-65CB-C057-6659F5A8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D8BBB-1864-F039-10CF-331A9913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04EE3C-0DA4-320A-2A3D-9EA9AC160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CDF1-5833-0F45-B488-5E8193E1BC9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3B0BA6-B4BB-B501-7B86-F5FBF5E41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9E3BD1-5359-40FB-E3B4-1593D8A30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1AAC-BC9B-D640-9E17-C2C4B8DF93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78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4E64607-69DF-CB4E-AAB4-124B87CE2B2C}"/>
              </a:ext>
            </a:extLst>
          </p:cNvPr>
          <p:cNvSpPr/>
          <p:nvPr/>
        </p:nvSpPr>
        <p:spPr>
          <a:xfrm>
            <a:off x="693234" y="412595"/>
            <a:ext cx="10805532" cy="1204332"/>
          </a:xfrm>
          <a:prstGeom prst="roundRect">
            <a:avLst>
              <a:gd name="adj" fmla="val 26852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6DD290A-ECDC-8FBE-91D0-F836D827CA7A}"/>
              </a:ext>
            </a:extLst>
          </p:cNvPr>
          <p:cNvSpPr/>
          <p:nvPr/>
        </p:nvSpPr>
        <p:spPr>
          <a:xfrm>
            <a:off x="4215161" y="525592"/>
            <a:ext cx="3761678" cy="978338"/>
          </a:xfrm>
          <a:prstGeom prst="roundRect">
            <a:avLst>
              <a:gd name="adj" fmla="val 24646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Area processo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68B00F7-10EC-E370-9FB3-4A1FB20DC0C1}"/>
              </a:ext>
            </a:extLst>
          </p:cNvPr>
          <p:cNvSpPr/>
          <p:nvPr/>
        </p:nvSpPr>
        <p:spPr>
          <a:xfrm>
            <a:off x="693234" y="2224667"/>
            <a:ext cx="10805532" cy="4220737"/>
          </a:xfrm>
          <a:prstGeom prst="roundRect">
            <a:avLst>
              <a:gd name="adj" fmla="val 7420"/>
            </a:avLst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r>
              <a:rPr lang="it-IT" sz="3200" b="1" i="1" dirty="0">
                <a:solidFill>
                  <a:schemeClr val="accent6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it-IT" sz="32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CHIP</a:t>
            </a:r>
            <a:endParaRPr lang="it-IT" b="1" i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BD049EE-89F3-E723-1264-BABACEF02939}"/>
              </a:ext>
            </a:extLst>
          </p:cNvPr>
          <p:cNvSpPr/>
          <p:nvPr/>
        </p:nvSpPr>
        <p:spPr>
          <a:xfrm>
            <a:off x="2242862" y="2386361"/>
            <a:ext cx="7706276" cy="3897348"/>
          </a:xfrm>
          <a:prstGeom prst="roundRect">
            <a:avLst>
              <a:gd name="adj" fmla="val 9768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24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Processo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165ABA0-BB8E-6E9E-211A-EEFF9540D768}"/>
              </a:ext>
            </a:extLst>
          </p:cNvPr>
          <p:cNvSpPr/>
          <p:nvPr/>
        </p:nvSpPr>
        <p:spPr>
          <a:xfrm>
            <a:off x="2602800" y="2679894"/>
            <a:ext cx="2031772" cy="2512741"/>
          </a:xfrm>
          <a:prstGeom prst="roundRect">
            <a:avLst>
              <a:gd name="adj" fmla="val 14708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24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Core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DCAA577-1E0C-3FDF-1EAC-557A406CAD05}"/>
              </a:ext>
            </a:extLst>
          </p:cNvPr>
          <p:cNvSpPr/>
          <p:nvPr/>
        </p:nvSpPr>
        <p:spPr>
          <a:xfrm>
            <a:off x="5080114" y="2679894"/>
            <a:ext cx="2031772" cy="2512741"/>
          </a:xfrm>
          <a:prstGeom prst="roundRect">
            <a:avLst>
              <a:gd name="adj" fmla="val 14708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24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Core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322FF15-DA10-BEA9-4D70-F02DF523BB74}"/>
              </a:ext>
            </a:extLst>
          </p:cNvPr>
          <p:cNvSpPr/>
          <p:nvPr/>
        </p:nvSpPr>
        <p:spPr>
          <a:xfrm>
            <a:off x="7557428" y="2679893"/>
            <a:ext cx="2031772" cy="2512741"/>
          </a:xfrm>
          <a:prstGeom prst="roundRect">
            <a:avLst>
              <a:gd name="adj" fmla="val 14708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2400" b="1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Core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C4F70E85-E428-88AC-4229-A25C263A8A38}"/>
              </a:ext>
            </a:extLst>
          </p:cNvPr>
          <p:cNvSpPr/>
          <p:nvPr/>
        </p:nvSpPr>
        <p:spPr>
          <a:xfrm>
            <a:off x="3170548" y="2843561"/>
            <a:ext cx="896276" cy="1750512"/>
          </a:xfrm>
          <a:prstGeom prst="roundRect">
            <a:avLst>
              <a:gd name="adj" fmla="val 14708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i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Thread</a:t>
            </a:r>
            <a:endParaRPr lang="it-IT" sz="2400" b="1" i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6C6CB70-4243-0F44-6FB4-3FE2FBC27963}"/>
              </a:ext>
            </a:extLst>
          </p:cNvPr>
          <p:cNvSpPr/>
          <p:nvPr/>
        </p:nvSpPr>
        <p:spPr>
          <a:xfrm>
            <a:off x="5647862" y="2843561"/>
            <a:ext cx="896276" cy="1750512"/>
          </a:xfrm>
          <a:prstGeom prst="roundRect">
            <a:avLst>
              <a:gd name="adj" fmla="val 14708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i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Thread</a:t>
            </a:r>
            <a:endParaRPr lang="it-IT" sz="2400" b="1" i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A14FCBE0-4216-2FBC-1FFE-B3BD2E47E77D}"/>
              </a:ext>
            </a:extLst>
          </p:cNvPr>
          <p:cNvSpPr/>
          <p:nvPr/>
        </p:nvSpPr>
        <p:spPr>
          <a:xfrm>
            <a:off x="8125176" y="2837985"/>
            <a:ext cx="896276" cy="1750512"/>
          </a:xfrm>
          <a:prstGeom prst="roundRect">
            <a:avLst>
              <a:gd name="adj" fmla="val 14708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i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Thread</a:t>
            </a:r>
            <a:endParaRPr lang="it-IT" sz="2400" b="1" i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0" name="Connettore 4 19">
            <a:extLst>
              <a:ext uri="{FF2B5EF4-FFF2-40B4-BE49-F238E27FC236}">
                <a16:creationId xmlns:a16="http://schemas.microsoft.com/office/drawing/2014/main" id="{9C8CA81B-8583-51E5-0327-B2E1221FDE30}"/>
              </a:ext>
            </a:extLst>
          </p:cNvPr>
          <p:cNvCxnSpPr>
            <a:stCxn id="16" idx="0"/>
            <a:endCxn id="5" idx="2"/>
          </p:cNvCxnSpPr>
          <p:nvPr/>
        </p:nvCxnSpPr>
        <p:spPr>
          <a:xfrm rot="5400000" flipH="1" flipV="1">
            <a:off x="4187528" y="935089"/>
            <a:ext cx="1339631" cy="2477314"/>
          </a:xfrm>
          <a:prstGeom prst="bentConnector3">
            <a:avLst>
              <a:gd name="adj1" fmla="val 68313"/>
            </a:avLst>
          </a:prstGeom>
          <a:ln w="28575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606F05B6-A15B-0216-C473-265A666E5DE7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16200000" flipV="1">
            <a:off x="6746676" y="853255"/>
            <a:ext cx="1175963" cy="2477314"/>
          </a:xfrm>
          <a:prstGeom prst="bentConnector3">
            <a:avLst>
              <a:gd name="adj1" fmla="val 64010"/>
            </a:avLst>
          </a:prstGeom>
          <a:ln w="28575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24603EE-85CD-3B30-DC64-ABE46EBABED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6096000" y="1503930"/>
            <a:ext cx="0" cy="11759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24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MARIO GABRIELE CAROFANO</dc:creator>
  <cp:lastModifiedBy>MARIO GABRIELE CAROFANO</cp:lastModifiedBy>
  <cp:revision>1</cp:revision>
  <dcterms:created xsi:type="dcterms:W3CDTF">2023-12-11T10:32:53Z</dcterms:created>
  <dcterms:modified xsi:type="dcterms:W3CDTF">2023-12-11T11:42:54Z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2023-12-11T11:42:54Z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f38e1fe2-f453-452f-a23f-5dbd64b064de</vt:lpwstr>
  </property>
  <property fmtid="{D5CDD505-2E9C-101B-9397-08002B2CF9AE}" pid="8" name="MSIP_Label_2ad0b24d-6422-44b0-b3de-abb3a9e8c81a_ContentBits">
    <vt:lpwstr>0</vt:lpwstr>
  </property>
</Properties>
</file>