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3"/>
  </p:notesMasterIdLst>
  <p:sldIdLst>
    <p:sldId id="256" r:id="rId2"/>
    <p:sldId id="522" r:id="rId3"/>
    <p:sldId id="612" r:id="rId4"/>
    <p:sldId id="610" r:id="rId5"/>
    <p:sldId id="611" r:id="rId6"/>
    <p:sldId id="606" r:id="rId7"/>
    <p:sldId id="605" r:id="rId8"/>
    <p:sldId id="539" r:id="rId9"/>
    <p:sldId id="604" r:id="rId10"/>
    <p:sldId id="615" r:id="rId11"/>
    <p:sldId id="617" r:id="rId12"/>
    <p:sldId id="621" r:id="rId13"/>
    <p:sldId id="616" r:id="rId14"/>
    <p:sldId id="619" r:id="rId15"/>
    <p:sldId id="620" r:id="rId16"/>
    <p:sldId id="614" r:id="rId17"/>
    <p:sldId id="607" r:id="rId18"/>
    <p:sldId id="622" r:id="rId19"/>
    <p:sldId id="624" r:id="rId20"/>
    <p:sldId id="623" r:id="rId21"/>
    <p:sldId id="41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E3377B-C35E-4FAB-ABFD-AE18033C599C}">
          <p14:sldIdLst>
            <p14:sldId id="256"/>
            <p14:sldId id="522"/>
          </p14:sldIdLst>
        </p14:section>
        <p14:section name="yoga" id="{3552269B-F27B-48ED-A8B8-F1F3E466B2CE}">
          <p14:sldIdLst>
            <p14:sldId id="612"/>
            <p14:sldId id="610"/>
            <p14:sldId id="611"/>
            <p14:sldId id="606"/>
            <p14:sldId id="605"/>
            <p14:sldId id="539"/>
            <p14:sldId id="604"/>
            <p14:sldId id="615"/>
            <p14:sldId id="617"/>
            <p14:sldId id="621"/>
            <p14:sldId id="616"/>
            <p14:sldId id="619"/>
            <p14:sldId id="620"/>
          </p14:sldIdLst>
        </p14:section>
        <p14:section name="orcs" id="{C03A9B4A-3AEC-4897-9E70-CA1E455E0AB8}">
          <p14:sldIdLst>
            <p14:sldId id="614"/>
            <p14:sldId id="607"/>
            <p14:sldId id="622"/>
            <p14:sldId id="624"/>
            <p14:sldId id="623"/>
            <p14:sldId id="4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F00"/>
    <a:srgbClr val="941000"/>
    <a:srgbClr val="009293"/>
    <a:srgbClr val="941505"/>
    <a:srgbClr val="FF7F7F"/>
    <a:srgbClr val="8897A8"/>
    <a:srgbClr val="FF7C8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1" autoAdjust="0"/>
    <p:restoredTop sz="93403" autoAdjust="0"/>
  </p:normalViewPr>
  <p:slideViewPr>
    <p:cSldViewPr snapToGrid="0">
      <p:cViewPr varScale="1">
        <p:scale>
          <a:sx n="78" d="100"/>
          <a:sy n="78" d="100"/>
        </p:scale>
        <p:origin x="12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766017848013738E-2"/>
          <c:y val="2.702194242452223E-2"/>
          <c:w val="0.90651466613616405"/>
          <c:h val="0.877853986684940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Links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norm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technisette.com</c:v>
                </c:pt>
                <c:pt idx="1">
                  <c:v>Bruno Mortier's start.me</c:v>
                </c:pt>
                <c:pt idx="2">
                  <c:v>rr.reuser.biz</c:v>
                </c:pt>
                <c:pt idx="3">
                  <c:v>uk-osint.net</c:v>
                </c:pt>
                <c:pt idx="4">
                  <c:v>inteltechniques.com</c:v>
                </c:pt>
                <c:pt idx="5">
                  <c:v>osintframework.com</c:v>
                </c:pt>
                <c:pt idx="6">
                  <c:v>OSINT Team Links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622</c:v>
                </c:pt>
                <c:pt idx="1">
                  <c:v>1463</c:v>
                </c:pt>
                <c:pt idx="2">
                  <c:v>895</c:v>
                </c:pt>
                <c:pt idx="3">
                  <c:v>686</c:v>
                </c:pt>
                <c:pt idx="4">
                  <c:v>611</c:v>
                </c:pt>
                <c:pt idx="5">
                  <c:v>1145</c:v>
                </c:pt>
                <c:pt idx="6">
                  <c:v>765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EC-4A6C-95C1-7437FA480A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66815840"/>
        <c:axId val="762935408"/>
      </c:barChart>
      <c:catAx>
        <c:axId val="666815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2935408"/>
        <c:crosses val="autoZero"/>
        <c:auto val="1"/>
        <c:lblAlgn val="ctr"/>
        <c:lblOffset val="100"/>
        <c:noMultiLvlLbl val="0"/>
      </c:catAx>
      <c:valAx>
        <c:axId val="76293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inorGridlines>
        <c:numFmt formatCode="#,##0" sourceLinked="0"/>
        <c:majorTickMark val="out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6815840"/>
        <c:crosses val="autoZero"/>
        <c:crossBetween val="between"/>
        <c:minorUnit val="500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766017848013738E-2"/>
          <c:y val="2.702194242452223E-2"/>
          <c:w val="0.90651466613616405"/>
          <c:h val="0.877853986684940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Links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norm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technisette.com</c:v>
                </c:pt>
                <c:pt idx="1">
                  <c:v>Bruno Mortier's start.me</c:v>
                </c:pt>
                <c:pt idx="2">
                  <c:v>rr.reuser.biz</c:v>
                </c:pt>
                <c:pt idx="3">
                  <c:v>uk-osint.net</c:v>
                </c:pt>
                <c:pt idx="4">
                  <c:v>inteltechniques.com</c:v>
                </c:pt>
                <c:pt idx="5">
                  <c:v>osintframework.com</c:v>
                </c:pt>
                <c:pt idx="6">
                  <c:v>OSINT Team Links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622</c:v>
                </c:pt>
                <c:pt idx="1">
                  <c:v>1463</c:v>
                </c:pt>
                <c:pt idx="2">
                  <c:v>895</c:v>
                </c:pt>
                <c:pt idx="3">
                  <c:v>686</c:v>
                </c:pt>
                <c:pt idx="4">
                  <c:v>611</c:v>
                </c:pt>
                <c:pt idx="5">
                  <c:v>1145</c:v>
                </c:pt>
                <c:pt idx="6">
                  <c:v>765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EC-4A6C-95C1-7437FA480A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66815840"/>
        <c:axId val="762935408"/>
      </c:barChart>
      <c:catAx>
        <c:axId val="666815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2935408"/>
        <c:crosses val="autoZero"/>
        <c:auto val="1"/>
        <c:lblAlgn val="ctr"/>
        <c:lblOffset val="100"/>
        <c:noMultiLvlLbl val="0"/>
      </c:catAx>
      <c:valAx>
        <c:axId val="76293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inorGridlines>
        <c:numFmt formatCode="#,##0" sourceLinked="0"/>
        <c:majorTickMark val="out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6815840"/>
        <c:crosses val="autoZero"/>
        <c:crossBetween val="between"/>
        <c:minorUnit val="500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007C3-92C2-4238-B4A8-EBCE00E28322}" type="datetimeFigureOut">
              <a:rPr lang="en-US" smtClean="0"/>
              <a:t>2018-08-10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C49C8-2444-43F5-BA84-5E93E7C9E0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135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C49C8-2444-43F5-BA84-5E93E7C9E0C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648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90F7A-B139-4347-B3B0-FE4FE19D18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7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n-US" sz="1600" cap="all" baseline="0" smtClean="0"/>
            </a:lvl1pPr>
          </a:lstStyle>
          <a:p>
            <a:pPr algn="ctr"/>
            <a:fld id="{95C512E1-207F-4DA8-9E8B-046AC4C0F84D}" type="slidenum">
              <a:rPr lang="en-US" smtClean="0"/>
              <a:pPr algn="ctr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34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6147A-4BDE-4110-9473-B8216915C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6453" y="6430796"/>
            <a:ext cx="9953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Introducing YOGA -  (Defcon Recon Village 2018) - Webbreacher.com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F6373-58DE-40AA-8C2A-1D1B1FC40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9821" y="6459785"/>
            <a:ext cx="6126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C512E1-207F-4DA8-9E8B-046AC4C0F84D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92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/>
          <a:lstStyle>
            <a:lvl1pPr>
              <a:defRPr lang="en-US" sz="1600" cap="all" baseline="0" smtClean="0"/>
            </a:lvl1pPr>
          </a:lstStyle>
          <a:p>
            <a:pPr algn="ctr"/>
            <a:fld id="{95C512E1-207F-4DA8-9E8B-046AC4C0F84D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7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B7B2F2-2322-4B37-B95E-928174A7D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6453" y="6430796"/>
            <a:ext cx="9953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Introducing YOGA -  (Defcon Recon Village 2018) - Webbreacher.com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6E69FE-732E-4A40-B8E9-C17CE95CC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9821" y="6459785"/>
            <a:ext cx="6126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C512E1-207F-4DA8-9E8B-046AC4C0F84D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506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/>
          <a:lstStyle>
            <a:lvl1pPr>
              <a:defRPr lang="en-US" sz="1600" cap="all" baseline="0" smtClean="0"/>
            </a:lvl1pPr>
          </a:lstStyle>
          <a:p>
            <a:pPr algn="ctr"/>
            <a:fld id="{95C512E1-207F-4DA8-9E8B-046AC4C0F84D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83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D9DB0A-9DEB-494B-98C9-B0DCFF93A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6453" y="6430796"/>
            <a:ext cx="9953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Introducing YOGA -  (Defcon Recon Village 2018) - Webbreacher.com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281960F-2D3D-4B40-A9AA-DB285422A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9821" y="6459785"/>
            <a:ext cx="6126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C512E1-207F-4DA8-9E8B-046AC4C0F84D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968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119DE78-7E66-4A7A-84FE-3D966DD78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6453" y="6430796"/>
            <a:ext cx="9953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Introducing YOGA -  (Defcon Recon Village 2018) - Webbreacher.com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3B44D90-8AFD-4F91-8A4B-CBE70F57A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9821" y="6459785"/>
            <a:ext cx="6126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C512E1-207F-4DA8-9E8B-046AC4C0F84D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542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6453" y="6430796"/>
            <a:ext cx="9953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Introducing YOGA -  (Defcon Recon Village 2018) - Webbreacher.com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99821" y="6459785"/>
            <a:ext cx="6126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C512E1-207F-4DA8-9E8B-046AC4C0F84D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9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c487.info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10" b="21310"/>
          <a:stretch/>
        </p:blipFill>
        <p:spPr>
          <a:xfrm>
            <a:off x="8256234" y="3967519"/>
            <a:ext cx="3638641" cy="21315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370820" cy="29494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Introducing YOGA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Your OSINT</a:t>
            </a:r>
            <a:br>
              <a:rPr lang="en-US" dirty="0"/>
            </a:br>
            <a:r>
              <a:rPr lang="en-US" dirty="0"/>
              <a:t>Graphical Analyzer</a:t>
            </a:r>
            <a:endParaRPr lang="en-US" sz="8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18850" y="4455619"/>
            <a:ext cx="6680010" cy="1344447"/>
          </a:xfrm>
        </p:spPr>
        <p:txBody>
          <a:bodyPr>
            <a:noAutofit/>
          </a:bodyPr>
          <a:lstStyle/>
          <a:p>
            <a:r>
              <a:rPr lang="en-US" sz="4000" b="1" cap="small" dirty="0">
                <a:solidFill>
                  <a:schemeClr val="tx1"/>
                </a:solidFill>
              </a:rPr>
              <a:t>Micah Hoffman</a:t>
            </a:r>
          </a:p>
          <a:p>
            <a:r>
              <a:rPr lang="en-US" sz="4000" cap="none" dirty="0">
                <a:solidFill>
                  <a:schemeClr val="tx1"/>
                </a:solidFill>
              </a:rPr>
              <a:t>https://webbreacher.com</a:t>
            </a:r>
          </a:p>
        </p:txBody>
      </p:sp>
      <p:sp>
        <p:nvSpPr>
          <p:cNvPr id="9" name="Date Placeholder 5"/>
          <p:cNvSpPr txBox="1">
            <a:spLocks/>
          </p:cNvSpPr>
          <p:nvPr/>
        </p:nvSpPr>
        <p:spPr>
          <a:xfrm>
            <a:off x="4793047" y="6459785"/>
            <a:ext cx="3919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1600" kern="1200" cap="all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©2018 Spotlight Infosec LLC</a:t>
            </a:r>
          </a:p>
        </p:txBody>
      </p:sp>
    </p:spTree>
    <p:extLst>
      <p:ext uri="{BB962C8B-B14F-4D97-AF65-F5344CB8AC3E}">
        <p14:creationId xmlns:p14="http://schemas.microsoft.com/office/powerpoint/2010/main" val="4005469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D8388-12EA-4B08-972E-B627F4FFF37F}"/>
              </a:ext>
            </a:extLst>
          </p:cNvPr>
          <p:cNvSpPr txBox="1"/>
          <p:nvPr/>
        </p:nvSpPr>
        <p:spPr>
          <a:xfrm>
            <a:off x="1499165" y="62079"/>
            <a:ext cx="919367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Georgia" panose="02040502050405020303" pitchFamily="18" charset="0"/>
              </a:rPr>
              <a:t>We need to understand how things fit together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EE44B-5AEC-4992-B4C1-E1C28F1EC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Introducing YOGA -  (Defcon Recon Village 2018) - Webbreacher.com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883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D8388-12EA-4B08-972E-B627F4FFF37F}"/>
              </a:ext>
            </a:extLst>
          </p:cNvPr>
          <p:cNvSpPr txBox="1"/>
          <p:nvPr/>
        </p:nvSpPr>
        <p:spPr>
          <a:xfrm>
            <a:off x="150223" y="793599"/>
            <a:ext cx="118915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Georgia" panose="02040502050405020303" pitchFamily="18" charset="0"/>
              </a:rPr>
              <a:t>If I have </a:t>
            </a:r>
            <a:r>
              <a:rPr lang="en-US" sz="9600" dirty="0">
                <a:highlight>
                  <a:srgbClr val="FFFF00"/>
                </a:highlight>
                <a:latin typeface="Georgia" panose="02040502050405020303" pitchFamily="18" charset="0"/>
              </a:rPr>
              <a:t>this</a:t>
            </a:r>
            <a:r>
              <a:rPr lang="en-US" sz="9600" dirty="0">
                <a:latin typeface="Georgia" panose="02040502050405020303" pitchFamily="18" charset="0"/>
              </a:rPr>
              <a:t> </a:t>
            </a:r>
            <a:r>
              <a:rPr lang="en-US" sz="9600" dirty="0">
                <a:highlight>
                  <a:srgbClr val="FFFF00"/>
                </a:highlight>
                <a:latin typeface="Georgia" panose="02040502050405020303" pitchFamily="18" charset="0"/>
              </a:rPr>
              <a:t>data</a:t>
            </a:r>
            <a:r>
              <a:rPr lang="en-US" sz="9600" dirty="0">
                <a:latin typeface="Georgia" panose="02040502050405020303" pitchFamily="18" charset="0"/>
              </a:rPr>
              <a:t>,</a:t>
            </a:r>
          </a:p>
          <a:p>
            <a:pPr algn="ctr"/>
            <a:r>
              <a:rPr lang="en-US" sz="9600" dirty="0">
                <a:latin typeface="Georgia" panose="02040502050405020303" pitchFamily="18" charset="0"/>
              </a:rPr>
              <a:t>then I can </a:t>
            </a:r>
            <a:r>
              <a:rPr lang="en-US" sz="9600" dirty="0">
                <a:highlight>
                  <a:srgbClr val="00FF00"/>
                </a:highlight>
                <a:latin typeface="Georgia" panose="02040502050405020303" pitchFamily="18" charset="0"/>
              </a:rPr>
              <a:t>do</a:t>
            </a:r>
            <a:r>
              <a:rPr lang="en-US" sz="9600" dirty="0">
                <a:latin typeface="Georgia" panose="02040502050405020303" pitchFamily="18" charset="0"/>
              </a:rPr>
              <a:t> </a:t>
            </a:r>
            <a:r>
              <a:rPr lang="en-US" sz="9600" dirty="0">
                <a:highlight>
                  <a:srgbClr val="00FF00"/>
                </a:highlight>
                <a:latin typeface="Georgia" panose="02040502050405020303" pitchFamily="18" charset="0"/>
              </a:rPr>
              <a:t>that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EE44B-5AEC-4992-B4C1-E1C28F1EC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Introducing YOGA -  (Defcon Recon Village 2018) - Webbreacher.com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685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D8388-12EA-4B08-972E-B627F4FFF37F}"/>
              </a:ext>
            </a:extLst>
          </p:cNvPr>
          <p:cNvSpPr txBox="1"/>
          <p:nvPr/>
        </p:nvSpPr>
        <p:spPr>
          <a:xfrm>
            <a:off x="808366" y="1368364"/>
            <a:ext cx="105752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Georgia" panose="02040502050405020303" pitchFamily="18" charset="0"/>
              </a:rPr>
              <a:t>At a "recipe"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EE44B-5AEC-4992-B4C1-E1C28F1EC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Introducing YOGA -  (Defcon Recon Village 2018) - Webbreacher.com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22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5473CA-CBB3-41A5-A7ED-4CD86A382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Introducing YOGA -  (Defcon Recon Village 2018) - Webbreacher.com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301C87-5F81-446A-A9CC-23017C8B2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512E1-207F-4DA8-9E8B-046AC4C0F84D}" type="slidenum">
              <a:rPr lang="en-US" smtClean="0"/>
              <a:pPr/>
              <a:t>13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EB3825-EAE3-45C8-B288-F7882B3CD1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14" b="16757"/>
          <a:stretch/>
        </p:blipFill>
        <p:spPr>
          <a:xfrm>
            <a:off x="823092" y="960176"/>
            <a:ext cx="10545816" cy="53008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D0CEE0-2DE3-405A-AA5C-BC3E95D55283}"/>
              </a:ext>
            </a:extLst>
          </p:cNvPr>
          <p:cNvSpPr/>
          <p:nvPr/>
        </p:nvSpPr>
        <p:spPr>
          <a:xfrm>
            <a:off x="2340483" y="-55487"/>
            <a:ext cx="7511031" cy="10156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sz="6000" dirty="0"/>
              <a:t>https://yoga.osint.ninja</a:t>
            </a:r>
          </a:p>
        </p:txBody>
      </p:sp>
    </p:spTree>
    <p:extLst>
      <p:ext uri="{BB962C8B-B14F-4D97-AF65-F5344CB8AC3E}">
        <p14:creationId xmlns:p14="http://schemas.microsoft.com/office/powerpoint/2010/main" val="4152209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8881" y="201685"/>
            <a:ext cx="114457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Georgia" panose="02040502050405020303" pitchFamily="18" charset="0"/>
              </a:rPr>
              <a:t>Yoga Details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BDACB-E34D-427C-8DFC-BED70BF40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Introducing YOGA -  (Defcon Recon Village 2018) - Webbreacher.com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52FFA7-8EF9-4883-831F-825D0A853AFB}"/>
              </a:ext>
            </a:extLst>
          </p:cNvPr>
          <p:cNvSpPr txBox="1"/>
          <p:nvPr/>
        </p:nvSpPr>
        <p:spPr>
          <a:xfrm>
            <a:off x="388881" y="1732086"/>
            <a:ext cx="1144576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Georgia" panose="02040502050405020303" pitchFamily="18" charset="0"/>
              </a:rPr>
              <a:t>https://github.com/WebBreacher/yoga</a:t>
            </a:r>
          </a:p>
          <a:p>
            <a:endParaRPr lang="en-US" sz="4800" dirty="0">
              <a:latin typeface="Georgia" panose="02040502050405020303" pitchFamily="18" charset="0"/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 err="1">
                <a:latin typeface="Georgia" panose="02040502050405020303" pitchFamily="18" charset="0"/>
              </a:rPr>
              <a:t>Javascript</a:t>
            </a:r>
            <a:r>
              <a:rPr lang="en-US" sz="5400" dirty="0">
                <a:latin typeface="Georgia" panose="02040502050405020303" pitchFamily="18" charset="0"/>
              </a:rPr>
              <a:t> (vis.js) and HTML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Self-contained (download and run)</a:t>
            </a:r>
          </a:p>
        </p:txBody>
      </p:sp>
    </p:spTree>
    <p:extLst>
      <p:ext uri="{BB962C8B-B14F-4D97-AF65-F5344CB8AC3E}">
        <p14:creationId xmlns:p14="http://schemas.microsoft.com/office/powerpoint/2010/main" val="1622059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D8388-12EA-4B08-972E-B627F4FFF37F}"/>
              </a:ext>
            </a:extLst>
          </p:cNvPr>
          <p:cNvSpPr txBox="1"/>
          <p:nvPr/>
        </p:nvSpPr>
        <p:spPr>
          <a:xfrm>
            <a:off x="1286600" y="382012"/>
            <a:ext cx="91936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Georgia" panose="02040502050405020303" pitchFamily="18" charset="0"/>
              </a:rPr>
              <a:t>Demo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EE44B-5AEC-4992-B4C1-E1C28F1EC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Introducing YOGA -  (Defcon Recon Village 2018) - Webbreacher.com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334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7BE851-1A6A-4F21-A3B8-5A04AA7D3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Introducing YOGA -  (Defcon Recon Village 2018) - Webbreacher.com</a:t>
            </a: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1019C5F-C01A-4F84-9B66-4AFAD4E03362}"/>
              </a:ext>
            </a:extLst>
          </p:cNvPr>
          <p:cNvGraphicFramePr/>
          <p:nvPr>
            <p:extLst/>
          </p:nvPr>
        </p:nvGraphicFramePr>
        <p:xfrm>
          <a:off x="363434" y="694551"/>
          <a:ext cx="11353949" cy="5353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EE3BD8C-94F6-496F-88BE-7EA0DF285872}"/>
              </a:ext>
            </a:extLst>
          </p:cNvPr>
          <p:cNvSpPr/>
          <p:nvPr/>
        </p:nvSpPr>
        <p:spPr>
          <a:xfrm>
            <a:off x="3805373" y="80787"/>
            <a:ext cx="45812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Unique URLs per Resource</a:t>
            </a:r>
          </a:p>
        </p:txBody>
      </p:sp>
    </p:spTree>
    <p:extLst>
      <p:ext uri="{BB962C8B-B14F-4D97-AF65-F5344CB8AC3E}">
        <p14:creationId xmlns:p14="http://schemas.microsoft.com/office/powerpoint/2010/main" val="3062552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D8388-12EA-4B08-972E-B627F4FFF37F}"/>
              </a:ext>
            </a:extLst>
          </p:cNvPr>
          <p:cNvSpPr txBox="1"/>
          <p:nvPr/>
        </p:nvSpPr>
        <p:spPr>
          <a:xfrm>
            <a:off x="1286600" y="382012"/>
            <a:ext cx="91936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Georgia" panose="02040502050405020303" pitchFamily="18" charset="0"/>
              </a:rPr>
              <a:t>How many are duplicate resources?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EE44B-5AEC-4992-B4C1-E1C28F1EC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Introducing YOGA -  (Defcon Recon Village 2018) - Webbreacher.com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473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D8388-12EA-4B08-972E-B627F4FFF37F}"/>
              </a:ext>
            </a:extLst>
          </p:cNvPr>
          <p:cNvSpPr txBox="1"/>
          <p:nvPr/>
        </p:nvSpPr>
        <p:spPr>
          <a:xfrm>
            <a:off x="518160" y="486515"/>
            <a:ext cx="111556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Georgia" panose="02040502050405020303" pitchFamily="18" charset="0"/>
              </a:rPr>
              <a:t>Why are we making this OSINT Tower of Babel?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EE44B-5AEC-4992-B4C1-E1C28F1EC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Introducing YOGA -  (Defcon Recon Village 2018) - Webbreacher.com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59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D8388-12EA-4B08-972E-B627F4FFF37F}"/>
              </a:ext>
            </a:extLst>
          </p:cNvPr>
          <p:cNvSpPr txBox="1"/>
          <p:nvPr/>
        </p:nvSpPr>
        <p:spPr>
          <a:xfrm>
            <a:off x="518160" y="486515"/>
            <a:ext cx="111556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Georgia" panose="02040502050405020303" pitchFamily="18" charset="0"/>
              </a:rPr>
              <a:t>We need an</a:t>
            </a:r>
          </a:p>
          <a:p>
            <a:pPr algn="ctr"/>
            <a:r>
              <a:rPr lang="en-US" sz="9600" dirty="0">
                <a:latin typeface="Georgia" panose="02040502050405020303" pitchFamily="18" charset="0"/>
              </a:rPr>
              <a:t>OSINT-wide taxonomy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EE44B-5AEC-4992-B4C1-E1C28F1EC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Introducing YOGA -  (Defcon Recon Village 2018) - Webbreacher.com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8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8" t="18980" r="3904" b="17445"/>
          <a:stretch/>
        </p:blipFill>
        <p:spPr>
          <a:xfrm>
            <a:off x="7810393" y="224857"/>
            <a:ext cx="2896822" cy="20000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005" y="286603"/>
            <a:ext cx="10445675" cy="1450757"/>
          </a:xfrm>
        </p:spPr>
        <p:txBody>
          <a:bodyPr>
            <a:normAutofit/>
          </a:bodyPr>
          <a:lstStyle/>
          <a:p>
            <a:r>
              <a:rPr lang="en-US" sz="6000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914" y="1958529"/>
            <a:ext cx="6296730" cy="4300031"/>
          </a:xfrm>
        </p:spPr>
        <p:txBody>
          <a:bodyPr>
            <a:normAutofit/>
          </a:bodyPr>
          <a:lstStyle/>
          <a:p>
            <a:pPr lvl="1"/>
            <a:r>
              <a:rPr lang="en-US" sz="4000" dirty="0" err="1"/>
              <a:t>OSINTer</a:t>
            </a:r>
            <a:r>
              <a:rPr lang="en-US" sz="4000" dirty="0"/>
              <a:t> / </a:t>
            </a:r>
            <a:r>
              <a:rPr lang="en-US" sz="4000" dirty="0" err="1"/>
              <a:t>Pentester</a:t>
            </a:r>
            <a:endParaRPr lang="en-US" sz="4000" dirty="0"/>
          </a:p>
          <a:p>
            <a:pPr lvl="1"/>
            <a:r>
              <a:rPr lang="en-US" sz="4000" dirty="0"/>
              <a:t>Mentor / Advisor</a:t>
            </a:r>
          </a:p>
          <a:p>
            <a:pPr lvl="1"/>
            <a:r>
              <a:rPr lang="en-US" sz="4000" dirty="0"/>
              <a:t>Author and Instructor SANS SEC487 OSINT Course</a:t>
            </a:r>
          </a:p>
          <a:p>
            <a:pPr lvl="1"/>
            <a:r>
              <a:rPr lang="en-US" sz="4000" dirty="0"/>
              <a:t>Open Source Fan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2066355A-084C-D24E-9AD2-7E4FC41EA627}" type="slidenum">
              <a:rPr lang="en-US" smtClean="0"/>
              <a:t>2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Introducing YOGA -  (Defcon Recon Village 2018) - Webbreacher.com</a:t>
            </a:r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644" y="2836563"/>
            <a:ext cx="1809257" cy="11567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A9074B-64B7-4C4E-89D3-421E1228F0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282" y="2139187"/>
            <a:ext cx="2803661" cy="280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24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8C5B2D-CD70-4262-B4AB-E99416ECC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Introducing YOGA -  (Defcon Recon Village 2018) - Webbreacher.com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2E20AF-8B48-4ED5-8AD6-57A2BFC6E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C512E1-207F-4DA8-9E8B-046AC4C0F84D}" type="slidenum">
              <a:rPr lang="en-US" smtClean="0"/>
              <a:pPr/>
              <a:t>20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E737C9-99A8-4FC3-8298-906179754CB9}"/>
              </a:ext>
            </a:extLst>
          </p:cNvPr>
          <p:cNvSpPr/>
          <p:nvPr/>
        </p:nvSpPr>
        <p:spPr>
          <a:xfrm>
            <a:off x="2433202" y="186119"/>
            <a:ext cx="732559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/>
              <a:t>https://orcs.osint.ninja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9490C-96F1-42B2-ACA5-7E761E7AB196}"/>
              </a:ext>
            </a:extLst>
          </p:cNvPr>
          <p:cNvSpPr txBox="1"/>
          <p:nvPr/>
        </p:nvSpPr>
        <p:spPr>
          <a:xfrm>
            <a:off x="373116" y="1490627"/>
            <a:ext cx="77258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Being created now by the community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https://osint.team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5400" dirty="0">
                <a:latin typeface="Georgia" panose="02040502050405020303" pitchFamily="18" charset="0"/>
              </a:rPr>
              <a:t>Tagging of resources</a:t>
            </a:r>
          </a:p>
        </p:txBody>
      </p:sp>
      <p:pic>
        <p:nvPicPr>
          <p:cNvPr id="1028" name="Picture 4" descr="https://raw.githubusercontent.com/WebBreacher/orcs/master/ideas/orcs_logo.png">
            <a:extLst>
              <a:ext uri="{FF2B5EF4-FFF2-40B4-BE49-F238E27FC236}">
                <a16:creationId xmlns:a16="http://schemas.microsoft.com/office/drawing/2014/main" id="{514830C9-78BF-4141-907E-40FCAB3994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6"/>
          <a:stretch/>
        </p:blipFill>
        <p:spPr bwMode="auto">
          <a:xfrm>
            <a:off x="7999916" y="1201782"/>
            <a:ext cx="3983079" cy="500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277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8773" y="1390760"/>
            <a:ext cx="11185661" cy="30248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z="1200" smtClean="0"/>
              <a:t>21</a:t>
            </a:fld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001568" y="1390761"/>
            <a:ext cx="5264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Georgia" panose="02040502050405020303" pitchFamily="18" charset="0"/>
              </a:rPr>
              <a:t>Micah Hoffman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24466" y="2421850"/>
            <a:ext cx="4619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Georgia" panose="02040502050405020303" pitchFamily="18" charset="0"/>
              </a:rPr>
              <a:t>@WebBreacher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6183" y="3452939"/>
            <a:ext cx="7295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Georgia" panose="02040502050405020303" pitchFamily="18" charset="0"/>
              </a:rPr>
              <a:t>https://webbreacher.com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20268" r="5061" b="17321"/>
          <a:stretch/>
        </p:blipFill>
        <p:spPr>
          <a:xfrm>
            <a:off x="8381816" y="1757778"/>
            <a:ext cx="3037284" cy="2087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8DA433B-AB6A-40B7-B1A3-AF0CAD583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221" y="6430796"/>
            <a:ext cx="10515600" cy="365125"/>
          </a:xfrm>
        </p:spPr>
        <p:txBody>
          <a:bodyPr/>
          <a:lstStyle/>
          <a:p>
            <a:r>
              <a:rPr lang="en-US"/>
              <a:t>Introducing YOGA -  (Defcon Recon Village 2018) - Webbreacher.com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DE71E7-4A0B-4C56-935D-4F618A5D681D}"/>
              </a:ext>
            </a:extLst>
          </p:cNvPr>
          <p:cNvSpPr/>
          <p:nvPr/>
        </p:nvSpPr>
        <p:spPr>
          <a:xfrm>
            <a:off x="1466507" y="171408"/>
            <a:ext cx="946900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</a:t>
            </a:r>
            <a:r>
              <a:rPr lang="en-US" sz="6000" u="sng" dirty="0">
                <a:solidFill>
                  <a:schemeClr val="accent1"/>
                </a:solidFill>
              </a:rPr>
              <a:t>sans.org/sec487</a:t>
            </a:r>
          </a:p>
        </p:txBody>
      </p:sp>
    </p:spTree>
    <p:extLst>
      <p:ext uri="{BB962C8B-B14F-4D97-AF65-F5344CB8AC3E}">
        <p14:creationId xmlns:p14="http://schemas.microsoft.com/office/powerpoint/2010/main" val="4231601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D8388-12EA-4B08-972E-B627F4FFF37F}"/>
              </a:ext>
            </a:extLst>
          </p:cNvPr>
          <p:cNvSpPr txBox="1"/>
          <p:nvPr/>
        </p:nvSpPr>
        <p:spPr>
          <a:xfrm>
            <a:off x="1286600" y="382012"/>
            <a:ext cx="91936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Georgia" panose="02040502050405020303" pitchFamily="18" charset="0"/>
              </a:rPr>
              <a:t>Let's talk about cooking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EE44B-5AEC-4992-B4C1-E1C28F1EC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Introducing YOGA -  (Defcon Recon Village 2018) - Webbreacher.com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9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EE44B-5AEC-4992-B4C1-E1C28F1EC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Introducing YOGA -  (Defcon Recon Village 2018) - Webbreacher.com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ECFD86-9EB3-42D6-837A-7A6559B6B1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373"/>
          <a:stretch/>
        </p:blipFill>
        <p:spPr>
          <a:xfrm>
            <a:off x="772091" y="931468"/>
            <a:ext cx="10647817" cy="51873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C90709-4F2A-4289-88C5-82848979EB93}"/>
              </a:ext>
            </a:extLst>
          </p:cNvPr>
          <p:cNvSpPr/>
          <p:nvPr/>
        </p:nvSpPr>
        <p:spPr>
          <a:xfrm>
            <a:off x="3026761" y="100471"/>
            <a:ext cx="61384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https://technisette.com</a:t>
            </a:r>
          </a:p>
        </p:txBody>
      </p:sp>
    </p:spTree>
    <p:extLst>
      <p:ext uri="{BB962C8B-B14F-4D97-AF65-F5344CB8AC3E}">
        <p14:creationId xmlns:p14="http://schemas.microsoft.com/office/powerpoint/2010/main" val="1552250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EE44B-5AEC-4992-B4C1-E1C28F1EC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Introducing YOGA -  (Defcon Recon Village 2018) - Webbreacher.com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C96CF3-518C-4F53-BD9D-40919FABF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64" y="905190"/>
            <a:ext cx="11266667" cy="50476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34D26C-4B0B-4E9D-91FC-2BD374A2B72A}"/>
              </a:ext>
            </a:extLst>
          </p:cNvPr>
          <p:cNvSpPr/>
          <p:nvPr/>
        </p:nvSpPr>
        <p:spPr>
          <a:xfrm>
            <a:off x="1824090" y="11704"/>
            <a:ext cx="85438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https://start.me/p/ZME8nR/osint</a:t>
            </a:r>
          </a:p>
        </p:txBody>
      </p:sp>
    </p:spTree>
    <p:extLst>
      <p:ext uri="{BB962C8B-B14F-4D97-AF65-F5344CB8AC3E}">
        <p14:creationId xmlns:p14="http://schemas.microsoft.com/office/powerpoint/2010/main" val="2807974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EE44B-5AEC-4992-B4C1-E1C28F1EC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Introducing YOGA -  (Defcon Recon Village 2018) - Webbreacher.com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E0C92-068C-4C80-AC22-046B3F4690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798"/>
          <a:stretch/>
        </p:blipFill>
        <p:spPr>
          <a:xfrm>
            <a:off x="762666" y="947011"/>
            <a:ext cx="10666667" cy="52317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032167-35DE-4314-8AE0-E3A9F407911B}"/>
              </a:ext>
            </a:extLst>
          </p:cNvPr>
          <p:cNvSpPr/>
          <p:nvPr/>
        </p:nvSpPr>
        <p:spPr>
          <a:xfrm>
            <a:off x="2568142" y="0"/>
            <a:ext cx="70557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http://osintframework.com</a:t>
            </a:r>
          </a:p>
        </p:txBody>
      </p:sp>
    </p:spTree>
    <p:extLst>
      <p:ext uri="{BB962C8B-B14F-4D97-AF65-F5344CB8AC3E}">
        <p14:creationId xmlns:p14="http://schemas.microsoft.com/office/powerpoint/2010/main" val="186381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D8388-12EA-4B08-972E-B627F4FFF37F}"/>
              </a:ext>
            </a:extLst>
          </p:cNvPr>
          <p:cNvSpPr txBox="1"/>
          <p:nvPr/>
        </p:nvSpPr>
        <p:spPr>
          <a:xfrm>
            <a:off x="1286600" y="382012"/>
            <a:ext cx="91936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latin typeface="Georgia" panose="02040502050405020303" pitchFamily="18" charset="0"/>
              </a:rPr>
              <a:t>OSINTers</a:t>
            </a:r>
            <a:r>
              <a:rPr lang="en-US" sz="9600" dirty="0">
                <a:latin typeface="Georgia" panose="02040502050405020303" pitchFamily="18" charset="0"/>
              </a:rPr>
              <a:t>,</a:t>
            </a:r>
          </a:p>
          <a:p>
            <a:pPr algn="ctr"/>
            <a:r>
              <a:rPr lang="en-US" sz="9600" dirty="0">
                <a:latin typeface="Georgia" panose="02040502050405020303" pitchFamily="18" charset="0"/>
              </a:rPr>
              <a:t>we have a problem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EE44B-5AEC-4992-B4C1-E1C28F1EC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Introducing YOGA -  (Defcon Recon Village 2018) - Webbreacher.com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486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7BE851-1A6A-4F21-A3B8-5A04AA7D3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Introducing YOGA -  (Defcon Recon Village 2018) - Webbreacher.com</a:t>
            </a: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1019C5F-C01A-4F84-9B66-4AFAD4E033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4940965"/>
              </p:ext>
            </p:extLst>
          </p:nvPr>
        </p:nvGraphicFramePr>
        <p:xfrm>
          <a:off x="363434" y="694551"/>
          <a:ext cx="11353949" cy="5353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EE3BD8C-94F6-496F-88BE-7EA0DF285872}"/>
              </a:ext>
            </a:extLst>
          </p:cNvPr>
          <p:cNvSpPr/>
          <p:nvPr/>
        </p:nvSpPr>
        <p:spPr>
          <a:xfrm>
            <a:off x="2705809" y="62079"/>
            <a:ext cx="678038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Unique URLs per Resource</a:t>
            </a:r>
          </a:p>
        </p:txBody>
      </p:sp>
    </p:spTree>
    <p:extLst>
      <p:ext uri="{BB962C8B-B14F-4D97-AF65-F5344CB8AC3E}">
        <p14:creationId xmlns:p14="http://schemas.microsoft.com/office/powerpoint/2010/main" val="4175559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5C512E1-207F-4DA8-9E8B-046AC4C0F84D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D8388-12EA-4B08-972E-B627F4FFF37F}"/>
              </a:ext>
            </a:extLst>
          </p:cNvPr>
          <p:cNvSpPr txBox="1"/>
          <p:nvPr/>
        </p:nvSpPr>
        <p:spPr>
          <a:xfrm>
            <a:off x="1286600" y="382012"/>
            <a:ext cx="91936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Georgia" panose="02040502050405020303" pitchFamily="18" charset="0"/>
              </a:rPr>
              <a:t>6,187</a:t>
            </a:r>
          </a:p>
          <a:p>
            <a:pPr algn="ctr"/>
            <a:r>
              <a:rPr lang="en-US" sz="9600" dirty="0">
                <a:latin typeface="Georgia" panose="02040502050405020303" pitchFamily="18" charset="0"/>
              </a:rPr>
              <a:t>OSINT Links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EE44B-5AEC-4992-B4C1-E1C28F1EC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Introducing YOGA -  (Defcon Recon Village 2018) - Webbreacher.com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8124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2733</TotalTime>
  <Words>477</Words>
  <Application>Microsoft Office PowerPoint</Application>
  <PresentationFormat>Widescreen</PresentationFormat>
  <Paragraphs>84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Georgia</vt:lpstr>
      <vt:lpstr>Retrospect</vt:lpstr>
      <vt:lpstr>Introducing YOGA: Your OSINT Graphical Analyzer</vt:lpstr>
      <vt:lpstr>Who am I?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Booz Allen Hamilton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Micah Hoffman</dc:creator>
  <cp:lastModifiedBy>Micah Hoffman</cp:lastModifiedBy>
  <cp:revision>757</cp:revision>
  <dcterms:created xsi:type="dcterms:W3CDTF">2016-04-23T21:28:55Z</dcterms:created>
  <dcterms:modified xsi:type="dcterms:W3CDTF">2018-08-10T22:35:57Z</dcterms:modified>
</cp:coreProperties>
</file>