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514" r:id="rId5"/>
    <p:sldId id="943" r:id="rId6"/>
    <p:sldId id="964" r:id="rId7"/>
    <p:sldId id="980" r:id="rId8"/>
    <p:sldId id="932" r:id="rId9"/>
    <p:sldId id="965" r:id="rId10"/>
    <p:sldId id="966" r:id="rId11"/>
    <p:sldId id="967" r:id="rId12"/>
    <p:sldId id="977" r:id="rId13"/>
    <p:sldId id="968" r:id="rId14"/>
    <p:sldId id="969" r:id="rId15"/>
    <p:sldId id="970" r:id="rId16"/>
    <p:sldId id="972" r:id="rId17"/>
    <p:sldId id="971" r:id="rId18"/>
    <p:sldId id="973" r:id="rId19"/>
    <p:sldId id="976" r:id="rId20"/>
    <p:sldId id="975" r:id="rId21"/>
    <p:sldId id="974" r:id="rId22"/>
    <p:sldId id="981" r:id="rId23"/>
    <p:sldId id="978" r:id="rId24"/>
  </p:sldIdLst>
  <p:sldSz cx="12192000" cy="6858000"/>
  <p:notesSz cx="6735763" cy="9866313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42">
          <p15:clr>
            <a:srgbClr val="A4A3A4"/>
          </p15:clr>
        </p15:guide>
        <p15:guide id="4" orient="horz" pos="3965">
          <p15:clr>
            <a:srgbClr val="A4A3A4"/>
          </p15:clr>
        </p15:guide>
        <p15:guide id="5" orient="horz" pos="986">
          <p15:clr>
            <a:srgbClr val="A4A3A4"/>
          </p15:clr>
        </p15:guide>
        <p15:guide id="6" pos="391">
          <p15:clr>
            <a:srgbClr val="A4A3A4"/>
          </p15:clr>
        </p15:guide>
        <p15:guide id="7" pos="7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FFCC66"/>
    <a:srgbClr val="66FFFF"/>
    <a:srgbClr val="7F7F7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75868" autoAdjust="0"/>
  </p:normalViewPr>
  <p:slideViewPr>
    <p:cSldViewPr snapToGrid="0">
      <p:cViewPr varScale="1">
        <p:scale>
          <a:sx n="64" d="100"/>
          <a:sy n="64" d="100"/>
        </p:scale>
        <p:origin x="1002" y="78"/>
      </p:cViewPr>
      <p:guideLst>
        <p:guide orient="horz" pos="2160"/>
        <p:guide pos="3840"/>
        <p:guide orient="horz" pos="642"/>
        <p:guide orient="horz" pos="3965"/>
        <p:guide orient="horz" pos="986"/>
        <p:guide pos="391"/>
        <p:guide pos="7310"/>
      </p:guideLst>
    </p:cSldViewPr>
  </p:slideViewPr>
  <p:outlineViewPr>
    <p:cViewPr>
      <p:scale>
        <a:sx n="33" d="100"/>
        <a:sy n="33" d="100"/>
      </p:scale>
      <p:origin x="0" y="-36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1063" tIns="45533" rIns="91063" bIns="4553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1063" tIns="45533" rIns="91063" bIns="45533" rtlCol="0"/>
          <a:lstStyle>
            <a:lvl1pPr algn="r">
              <a:defRPr sz="1200"/>
            </a:lvl1pPr>
          </a:lstStyle>
          <a:p>
            <a:fld id="{BB780896-E2CE-4D70-BC75-A089A69ECFB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3" tIns="45533" rIns="91063" bIns="4553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1063" tIns="45533" rIns="91063" bIns="45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1287"/>
            <a:ext cx="2918830" cy="495028"/>
          </a:xfrm>
          <a:prstGeom prst="rect">
            <a:avLst/>
          </a:prstGeom>
        </p:spPr>
        <p:txBody>
          <a:bodyPr vert="horz" lIns="91063" tIns="45533" rIns="91063" bIns="4553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6" y="9371287"/>
            <a:ext cx="2918830" cy="495028"/>
          </a:xfrm>
          <a:prstGeom prst="rect">
            <a:avLst/>
          </a:prstGeom>
        </p:spPr>
        <p:txBody>
          <a:bodyPr vert="horz" lIns="91063" tIns="45533" rIns="91063" bIns="45533" rtlCol="0" anchor="b"/>
          <a:lstStyle>
            <a:lvl1pPr algn="r">
              <a:defRPr sz="1200"/>
            </a:lvl1pPr>
          </a:lstStyle>
          <a:p>
            <a:fld id="{C239B8A4-6BC7-4B39-9409-3868D3E8C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B8A4-6BC7-4B39-9409-3868D3E8CD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7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N" sz="8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B8A4-6BC7-4B39-9409-3868D3E8CD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N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B8A4-6BC7-4B39-9409-3868D3E8CDE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3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B8A4-6BC7-4B39-9409-3868D3E8CDE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B8A4-6BC7-4B39-9409-3868D3E8CDE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B8A4-6BC7-4B39-9409-3868D3E8CDE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1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B8A4-6BC7-4B39-9409-3868D3E8CDE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3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229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1965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FB0-C916-4A28-BA1A-DAD7AD5F1916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Infocomm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3631"/>
            <a:ext cx="10972800" cy="5279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Infocomm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8817" cy="63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69217" cy="63610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A584-0B73-4A37-8946-547EB4703B9F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26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51714"/>
            <a:ext cx="12192000" cy="2155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4" y="777922"/>
            <a:ext cx="12174756" cy="584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51714"/>
            <a:ext cx="2743200" cy="206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6C7EB7-6230-426C-854A-7882F58840B8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52591"/>
            <a:ext cx="4114800" cy="214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Reliance Jio Infocomm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651714"/>
            <a:ext cx="2743200" cy="206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08454B-9FD5-4EF5-9A94-24952757F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0" y="9195"/>
            <a:ext cx="10523330" cy="63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/>
          <a:srcRect l="7026" t="12712" r="9763" b="4891"/>
          <a:stretch/>
        </p:blipFill>
        <p:spPr>
          <a:xfrm>
            <a:off x="11532358" y="1"/>
            <a:ext cx="659642" cy="678670"/>
          </a:xfrm>
          <a:prstGeom prst="flowChartConnector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>
            <a:off x="-23700" y="715762"/>
            <a:ext cx="12202052" cy="385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5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5540991"/>
            <a:ext cx="9144000" cy="8167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90" y="1672304"/>
            <a:ext cx="7568837" cy="3051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01590" y="5246127"/>
            <a:ext cx="4868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   Architecture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,Design &amp; Best Practices.</a:t>
            </a:r>
            <a:r>
              <a:rPr lang="en-IN" sz="2000" b="1" dirty="0"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en-IN" sz="2000" b="1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I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019211" y="5217825"/>
            <a:ext cx="2468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Sanjay Bharkatiya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IDAM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TDD – Process we follow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83" y="1367247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54" y="1429567"/>
            <a:ext cx="5156291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Migration Approach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1149532"/>
            <a:ext cx="11936932" cy="4310742"/>
          </a:xfrm>
        </p:spPr>
      </p:pic>
    </p:spTree>
    <p:extLst>
      <p:ext uri="{BB962C8B-B14F-4D97-AF65-F5344CB8AC3E}">
        <p14:creationId xmlns:p14="http://schemas.microsoft.com/office/powerpoint/2010/main" val="14539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Migration Approach - Online</a:t>
            </a:r>
            <a:endParaRPr lang="en-IN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68" y="1410790"/>
            <a:ext cx="6600900" cy="380862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1" y="1715966"/>
            <a:ext cx="4885907" cy="3352054"/>
          </a:xfrm>
        </p:spPr>
      </p:pic>
    </p:spTree>
    <p:extLst>
      <p:ext uri="{BB962C8B-B14F-4D97-AF65-F5344CB8AC3E}">
        <p14:creationId xmlns:p14="http://schemas.microsoft.com/office/powerpoint/2010/main" val="19829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Reconciliation Tool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883789"/>
            <a:ext cx="6324600" cy="2655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88" y="4596822"/>
            <a:ext cx="3568248" cy="181352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3" y="878352"/>
            <a:ext cx="8466644" cy="3275896"/>
          </a:xfrm>
        </p:spPr>
      </p:pic>
    </p:spTree>
    <p:extLst>
      <p:ext uri="{BB962C8B-B14F-4D97-AF65-F5344CB8AC3E}">
        <p14:creationId xmlns:p14="http://schemas.microsoft.com/office/powerpoint/2010/main" val="1485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905729"/>
            <a:ext cx="9916886" cy="53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IDAM Monitoring UI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7" y="819841"/>
            <a:ext cx="11600101" cy="54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 Aggregation &amp; Efficient Searching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5" y="1493356"/>
            <a:ext cx="5412734" cy="3696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443749"/>
            <a:ext cx="6415313" cy="37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Prometheus &amp; </a:t>
            </a:r>
            <a:r>
              <a:rPr lang="en-US" dirty="0" err="1" smtClean="0"/>
              <a:t>Grafana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4" y="996831"/>
            <a:ext cx="11854363" cy="52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Identity Platform Overview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53" y="977174"/>
            <a:ext cx="5910136" cy="5319123"/>
          </a:xfrm>
        </p:spPr>
      </p:pic>
    </p:spTree>
    <p:extLst>
      <p:ext uri="{BB962C8B-B14F-4D97-AF65-F5344CB8AC3E}">
        <p14:creationId xmlns:p14="http://schemas.microsoft.com/office/powerpoint/2010/main" val="26846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</a:t>
            </a:r>
            <a:r>
              <a:rPr lang="en-US" dirty="0" smtClean="0"/>
              <a:t>UI</a:t>
            </a:r>
            <a:endParaRPr lang="en-US" dirty="0" smtClean="0"/>
          </a:p>
          <a:p>
            <a:r>
              <a:rPr lang="en-US" dirty="0" smtClean="0"/>
              <a:t>Monitoring UI </a:t>
            </a:r>
          </a:p>
          <a:p>
            <a:r>
              <a:rPr lang="en-US" dirty="0" smtClean="0"/>
              <a:t>ELK</a:t>
            </a:r>
          </a:p>
          <a:p>
            <a:r>
              <a:rPr lang="en-US" dirty="0" smtClean="0"/>
              <a:t>Prometheus-</a:t>
            </a:r>
            <a:r>
              <a:rPr lang="en-US" dirty="0" err="1" smtClean="0"/>
              <a:t>Grafana</a:t>
            </a:r>
            <a:endParaRPr lang="en-US" dirty="0" smtClean="0"/>
          </a:p>
          <a:p>
            <a:r>
              <a:rPr lang="en-US" dirty="0" smtClean="0"/>
              <a:t>Online/Offline Data Migration </a:t>
            </a:r>
            <a:r>
              <a:rPr lang="en-US" smtClean="0"/>
              <a:t>Service </a:t>
            </a:r>
            <a:r>
              <a:rPr lang="en-US" smtClean="0"/>
              <a:t>Bus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4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Architecture Overview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87" y="769691"/>
            <a:ext cx="8241654" cy="5800925"/>
          </a:xfrm>
        </p:spPr>
      </p:pic>
    </p:spTree>
    <p:extLst>
      <p:ext uri="{BB962C8B-B14F-4D97-AF65-F5344CB8AC3E}">
        <p14:creationId xmlns:p14="http://schemas.microsoft.com/office/powerpoint/2010/main" val="32987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6651720"/>
            <a:ext cx="2742840" cy="2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E2AD930-D649-4741-B60A-BAE03B10BBDA}" type="datetime1">
              <a:rPr lang="en-IN" sz="1200" b="0" strike="noStrike" spc="-1">
                <a:solidFill>
                  <a:srgbClr val="FFFFFF"/>
                </a:solidFill>
                <a:latin typeface="Calibri"/>
              </a:rPr>
              <a:t>05-03-2020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038480" y="6652440"/>
            <a:ext cx="4114440" cy="214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Calibri"/>
              </a:rPr>
              <a:t>Reliance Jio Infocomm Ltd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9448920" y="6651720"/>
            <a:ext cx="2742840" cy="2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CFE7DC-4825-4193-B9B5-FAD8A9EA2828}" type="slidenum">
              <a:rPr lang="en-IN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0" y="0"/>
            <a:ext cx="11078280" cy="63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000" lnSpcReduction="20000"/>
          </a:bodyPr>
          <a:lstStyle/>
          <a:p>
            <a:pPr>
              <a:lnSpc>
                <a:spcPct val="90000"/>
              </a:lnSpc>
            </a:pPr>
            <a:r>
              <a:rPr dirty="0" smtClean="0"/>
              <a:t/>
            </a:r>
            <a:br>
              <a:rPr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b="1" strike="noStrike" spc="-1" dirty="0" smtClean="0">
                <a:solidFill>
                  <a:srgbClr val="2F5597"/>
                </a:solidFill>
                <a:latin typeface="Calibri"/>
              </a:rPr>
              <a:t>Technology Stack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4594937" y="1112555"/>
            <a:ext cx="2060151" cy="116338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tretch/>
        </p:blipFill>
        <p:spPr>
          <a:xfrm>
            <a:off x="6961063" y="972000"/>
            <a:ext cx="2040120" cy="61200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4"/>
          <a:stretch/>
        </p:blipFill>
        <p:spPr>
          <a:xfrm>
            <a:off x="9144000" y="785160"/>
            <a:ext cx="2088000" cy="101484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5"/>
          <a:stretch/>
        </p:blipFill>
        <p:spPr>
          <a:xfrm>
            <a:off x="9448920" y="1627833"/>
            <a:ext cx="2120433" cy="634937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6"/>
          <a:stretch/>
        </p:blipFill>
        <p:spPr>
          <a:xfrm>
            <a:off x="7062223" y="1662378"/>
            <a:ext cx="1806840" cy="86400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7"/>
          <a:stretch/>
        </p:blipFill>
        <p:spPr>
          <a:xfrm>
            <a:off x="7253312" y="2369886"/>
            <a:ext cx="1718048" cy="1731523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8"/>
          <a:stretch/>
        </p:blipFill>
        <p:spPr>
          <a:xfrm>
            <a:off x="2439333" y="2297315"/>
            <a:ext cx="3521418" cy="1525370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9"/>
          <a:stretch/>
        </p:blipFill>
        <p:spPr>
          <a:xfrm>
            <a:off x="4460333" y="3613323"/>
            <a:ext cx="2624117" cy="997816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10"/>
          <a:stretch/>
        </p:blipFill>
        <p:spPr>
          <a:xfrm>
            <a:off x="281880" y="2036675"/>
            <a:ext cx="2166120" cy="122400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11"/>
          <a:stretch/>
        </p:blipFill>
        <p:spPr>
          <a:xfrm>
            <a:off x="8839579" y="3058995"/>
            <a:ext cx="3428949" cy="1648645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12"/>
          <a:stretch/>
        </p:blipFill>
        <p:spPr>
          <a:xfrm>
            <a:off x="6166107" y="2517689"/>
            <a:ext cx="1261799" cy="1062954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13"/>
          <a:stretch/>
        </p:blipFill>
        <p:spPr>
          <a:xfrm>
            <a:off x="119612" y="3689746"/>
            <a:ext cx="3952298" cy="85670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14"/>
          <a:stretch/>
        </p:blipFill>
        <p:spPr>
          <a:xfrm>
            <a:off x="65622" y="776055"/>
            <a:ext cx="2621520" cy="131076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15"/>
          <a:stretch/>
        </p:blipFill>
        <p:spPr>
          <a:xfrm>
            <a:off x="134126" y="4645848"/>
            <a:ext cx="1032943" cy="663301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16"/>
          <a:stretch/>
        </p:blipFill>
        <p:spPr>
          <a:xfrm>
            <a:off x="2086303" y="5734749"/>
            <a:ext cx="2508634" cy="897763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1" y="4724781"/>
            <a:ext cx="1324851" cy="56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4" y="5687153"/>
            <a:ext cx="1623189" cy="553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41" y="5381221"/>
            <a:ext cx="2246382" cy="757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7" y="4889863"/>
            <a:ext cx="845655" cy="813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13" y="4639162"/>
            <a:ext cx="1562318" cy="562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25" y="3875156"/>
            <a:ext cx="982194" cy="1021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55" y="4954379"/>
            <a:ext cx="1485676" cy="7289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5856282"/>
            <a:ext cx="1993750" cy="519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99" y="5922389"/>
            <a:ext cx="1782389" cy="6419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147" y="2344042"/>
            <a:ext cx="2316728" cy="6497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34" y="4774664"/>
            <a:ext cx="2356708" cy="9059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35" y="866930"/>
            <a:ext cx="1546426" cy="16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CI/CD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4" y="926470"/>
            <a:ext cx="7211118" cy="325364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36" y="3592732"/>
            <a:ext cx="6910252" cy="30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CI/CD &amp; Automation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372188" y="816641"/>
            <a:ext cx="11434679" cy="5584157"/>
            <a:chOff x="372188" y="816641"/>
            <a:chExt cx="11434679" cy="55841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88" y="816641"/>
              <a:ext cx="11434679" cy="558415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501" y="5042262"/>
              <a:ext cx="667501" cy="384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79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CI/CD Process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764371"/>
            <a:ext cx="10058400" cy="58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514" y="-87082"/>
            <a:ext cx="11078817" cy="861210"/>
          </a:xfrm>
        </p:spPr>
        <p:txBody>
          <a:bodyPr>
            <a:norm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Testing Pipeline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" y="4298147"/>
            <a:ext cx="6959974" cy="1945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74" y="1044728"/>
            <a:ext cx="4637710" cy="50190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5" y="774128"/>
            <a:ext cx="7143709" cy="33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Reliance Jio Infocomm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IDAM Automation UI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88" y="771283"/>
            <a:ext cx="9508159" cy="58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1"/>
</p:tagLst>
</file>

<file path=ppt/theme/theme1.xml><?xml version="1.0" encoding="utf-8"?>
<a:theme xmlns:a="http://schemas.openxmlformats.org/drawingml/2006/main" name="ISO Network IT Systems Weekly Report r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CCE4F3CA85A428A21FA156E3E4721" ma:contentTypeVersion="11" ma:contentTypeDescription="Create a new document." ma:contentTypeScope="" ma:versionID="b17c3a3da0caa94158ef0791f28e4be9">
  <xsd:schema xmlns:xsd="http://www.w3.org/2001/XMLSchema" xmlns:xs="http://www.w3.org/2001/XMLSchema" xmlns:p="http://schemas.microsoft.com/office/2006/metadata/properties" xmlns:ns1="http://schemas.microsoft.com/sharepoint/v3" xmlns:ns2="8ddfd96d-3d4e-4a68-aa0b-8ea906e00ad1" targetNamespace="http://schemas.microsoft.com/office/2006/metadata/properties" ma:root="true" ma:fieldsID="0ca04644e3a162ac76476b8b5138bbf1" ns1:_="" ns2:_="">
    <xsd:import namespace="http://schemas.microsoft.com/sharepoint/v3"/>
    <xsd:import namespace="8ddfd96d-3d4e-4a68-aa0b-8ea906e00ad1"/>
    <xsd:element name="properties">
      <xsd:complexType>
        <xsd:sequence>
          <xsd:element name="documentManagement">
            <xsd:complexType>
              <xsd:all>
                <xsd:element ref="ns2:Document_x0020_Number" minOccurs="0"/>
                <xsd:element ref="ns2:Reviewed_x0020_By" minOccurs="0"/>
                <xsd:element ref="ns2:Reviewed_x0020_Date" minOccurs="0"/>
                <xsd:element ref="ns2:Approved_x0020_By" minOccurs="0"/>
                <xsd:element ref="ns2:Approved_x0020_Date" minOccurs="0"/>
                <xsd:element ref="ns2:Statu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4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5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fd96d-3d4e-4a68-aa0b-8ea906e00ad1" elementFormDefault="qualified">
    <xsd:import namespace="http://schemas.microsoft.com/office/2006/documentManagement/types"/>
    <xsd:import namespace="http://schemas.microsoft.com/office/infopath/2007/PartnerControls"/>
    <xsd:element name="Document_x0020_Number" ma:index="8" nillable="true" ma:displayName="Document Number" ma:description="Document Number" ma:internalName="Document_x0020_Number">
      <xsd:simpleType>
        <xsd:restriction base="dms:Text">
          <xsd:maxLength value="255"/>
        </xsd:restriction>
      </xsd:simpleType>
    </xsd:element>
    <xsd:element name="Reviewed_x0020_By" ma:index="9" nillable="true" ma:displayName="Reviewed By" ma:internalName="Reviewed_x0020_By">
      <xsd:simpleType>
        <xsd:restriction base="dms:Text">
          <xsd:maxLength value="255"/>
        </xsd:restriction>
      </xsd:simpleType>
    </xsd:element>
    <xsd:element name="Reviewed_x0020_Date" ma:index="10" nillable="true" ma:displayName="Reviewed Date" ma:internalName="Reviewed_x0020_Date">
      <xsd:simpleType>
        <xsd:restriction base="dms:Text">
          <xsd:maxLength value="255"/>
        </xsd:restriction>
      </xsd:simpleType>
    </xsd:element>
    <xsd:element name="Approved_x0020_By" ma:index="11" nillable="true" ma:displayName="Approved By" ma:internalName="Approved_x0020_By">
      <xsd:simpleType>
        <xsd:restriction base="dms:Text">
          <xsd:maxLength value="255"/>
        </xsd:restriction>
      </xsd:simpleType>
    </xsd:element>
    <xsd:element name="Approved_x0020_Date" ma:index="12" nillable="true" ma:displayName="Approved Date" ma:internalName="Approved_x0020_Date">
      <xsd:simpleType>
        <xsd:restriction base="dms:Text">
          <xsd:maxLength value="255"/>
        </xsd:restriction>
      </xsd:simpleType>
    </xsd:element>
    <xsd:element name="Status" ma:index="13" nillable="true" ma:displayName="Status" ma:internalName="Statu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ed_x0020_Date xmlns="8ddfd96d-3d4e-4a68-aa0b-8ea906e00ad1" xsi:nil="true"/>
    <Status xmlns="8ddfd96d-3d4e-4a68-aa0b-8ea906e00ad1" xsi:nil="true"/>
    <Approved_x0020_By xmlns="8ddfd96d-3d4e-4a68-aa0b-8ea906e00ad1" xsi:nil="true"/>
    <Document_x0020_Number xmlns="8ddfd96d-3d4e-4a68-aa0b-8ea906e00ad1" xsi:nil="true"/>
    <Reviewed_x0020_By xmlns="8ddfd96d-3d4e-4a68-aa0b-8ea906e00ad1" xsi:nil="true"/>
    <PublishingExpirationDate xmlns="http://schemas.microsoft.com/sharepoint/v3" xsi:nil="true"/>
    <Approved_x0020_Date xmlns="8ddfd96d-3d4e-4a68-aa0b-8ea906e00ad1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37392AD-5785-446A-B9D0-44D2A8A00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ddfd96d-3d4e-4a68-aa0b-8ea906e00a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D485E-52E2-4DD0-81AA-A8ED1EBC1A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00ADD5-03C7-4BC5-AD6B-8B886AB4DF3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ddfd96d-3d4e-4a68-aa0b-8ea906e00ad1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68206</TotalTime>
  <Words>149</Words>
  <Application>Microsoft Office PowerPoint</Application>
  <PresentationFormat>Widescreen</PresentationFormat>
  <Paragraphs>97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Aparajita</vt:lpstr>
      <vt:lpstr>Arial</vt:lpstr>
      <vt:lpstr>Calibri</vt:lpstr>
      <vt:lpstr>Times New Roman</vt:lpstr>
      <vt:lpstr>Wingdings</vt:lpstr>
      <vt:lpstr>ISO Network IT Systems Weekly Report r1</vt:lpstr>
      <vt:lpstr>PowerPoint Presentation</vt:lpstr>
      <vt:lpstr> Identity Platform Overview</vt:lpstr>
      <vt:lpstr> Architecture Overview</vt:lpstr>
      <vt:lpstr>PowerPoint Presentation</vt:lpstr>
      <vt:lpstr>  CI/CD</vt:lpstr>
      <vt:lpstr> CI/CD &amp; Automation</vt:lpstr>
      <vt:lpstr> CI/CD Process</vt:lpstr>
      <vt:lpstr> Testing Pipeline</vt:lpstr>
      <vt:lpstr> IDAM Automation UI</vt:lpstr>
      <vt:lpstr> TDD – Process we follow</vt:lpstr>
      <vt:lpstr>PowerPoint Presentation</vt:lpstr>
      <vt:lpstr> Data Migration Approach</vt:lpstr>
      <vt:lpstr> Data Migration Approach - Online</vt:lpstr>
      <vt:lpstr> Reconciliation Tool</vt:lpstr>
      <vt:lpstr> </vt:lpstr>
      <vt:lpstr> IDAM Monitoring UI</vt:lpstr>
      <vt:lpstr> </vt:lpstr>
      <vt:lpstr> Log Aggregation &amp; Efficient Searching</vt:lpstr>
      <vt:lpstr> Prometheus &amp; Grafana</vt:lpstr>
      <vt:lpstr> Demo</vt:lpstr>
    </vt:vector>
  </TitlesOfParts>
  <Company>Reliance Jio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Sanjay Bharkatiya</cp:lastModifiedBy>
  <cp:revision>5318</cp:revision>
  <cp:lastPrinted>2014-04-17T11:35:23Z</cp:lastPrinted>
  <dcterms:created xsi:type="dcterms:W3CDTF">2014-02-12T05:45:40Z</dcterms:created>
  <dcterms:modified xsi:type="dcterms:W3CDTF">2020-03-05T08:02:00Z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0x01010048ACCE4F3CA85A428A21FA156E3E4721</vt:lpwstr>
  </property>
  <property fmtid="{D5CDD505-2E9C-101B-9397-08002B2CF9AE}" pid="3" name="NotesPageLayout">
    <vt:lpwstr>Message</vt:lpwstr>
  </property>
  <property fmtid="{D5CDD505-2E9C-101B-9397-08002B2CF9AE}" pid="4" name="Title">
    <vt:lpwstr>PowerPoint Presentation</vt:lpwstr>
  </property>
  <property fmtid="{D5CDD505-2E9C-101B-9397-08002B2CF9AE}" pid="5" name="Final">
    <vt:bool>true</vt:bool>
  </property>
  <property fmtid="{D5CDD505-2E9C-101B-9397-08002B2CF9AE}" pid="6" name="Event">
    <vt:lpwstr/>
  </property>
  <property fmtid="{D5CDD505-2E9C-101B-9397-08002B2CF9AE}" pid="7" name="Delivery Date">
    <vt:lpwstr/>
  </property>
  <property fmtid="{D5CDD505-2E9C-101B-9397-08002B2CF9AE}" pid="8" name="docid">
    <vt:lpwstr/>
  </property>
</Properties>
</file>